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92" r:id="rId4"/>
    <p:sldId id="293" r:id="rId5"/>
    <p:sldId id="294" r:id="rId6"/>
    <p:sldId id="29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7E6BE0-1F76-D102-CB3C-79FE2E25BB67}" v="143" dt="2022-10-31T12:32:38.399"/>
    <p1510:client id="{386EABA9-8AC7-F7D1-72BB-FA879BCA1D3A}" v="72" dt="2023-10-29T16:43:01.043"/>
    <p1510:client id="{44E06BD9-9367-D2E8-399A-A9FD00008F37}" v="977" dt="2023-10-29T13:20:41.547"/>
    <p1510:client id="{73E11F0F-F9C2-57BD-CF7A-D87151A2BED1}" v="104" dt="2023-11-20T11:39:38.336"/>
    <p1510:client id="{8E41AF95-FC3B-BDAF-058C-FD0B35554BEE}" v="179" dt="2023-10-30T12:46:28.130"/>
    <p1510:client id="{934993DF-136B-E4AB-4144-8315CCD2344B}" v="1" dt="2022-10-31T10:46:58.016"/>
    <p1510:client id="{C41E5417-9A33-348D-1835-9F73067B4054}" v="132" dt="2023-10-30T10:33:13.350"/>
    <p1510:client id="{E4C47C76-385B-4BE7-AC63-94EE3EF464FB}" v="327" dt="2022-10-30T22:16:44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E714C-538A-41D9-B9C6-0815A53036DC}" type="datetimeFigureOut">
              <a:t>11/20/2023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CB53E-D994-41A3-8981-F657AE60DE2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Some people have been asking how to follow up on this course if this is an area you want to get into</a:t>
            </a:r>
          </a:p>
          <a:p>
            <a:r>
              <a:rPr lang="en-US" dirty="0">
                <a:cs typeface="Calibri"/>
              </a:rPr>
              <a:t>Philosophy AI Ethics course, if your </a:t>
            </a:r>
            <a:r>
              <a:rPr lang="en-US" dirty="0" err="1">
                <a:cs typeface="Calibri"/>
              </a:rPr>
              <a:t>programme</a:t>
            </a:r>
            <a:r>
              <a:rPr lang="en-US" dirty="0">
                <a:cs typeface="Calibri"/>
              </a:rPr>
              <a:t> allows 20 credits of outsides</a:t>
            </a:r>
          </a:p>
          <a:p>
            <a:r>
              <a:rPr lang="en-US" dirty="0">
                <a:cs typeface="Calibri"/>
              </a:rPr>
              <a:t>Policy internships</a:t>
            </a:r>
          </a:p>
          <a:p>
            <a:r>
              <a:rPr lang="en-US" dirty="0">
                <a:cs typeface="Calibri"/>
              </a:rPr>
              <a:t>Within Informatics, you have two open ended project opportunities: SDP and your Honours Project</a:t>
            </a:r>
          </a:p>
          <a:p>
            <a:r>
              <a:rPr lang="en-US" dirty="0">
                <a:cs typeface="Calibri"/>
              </a:rPr>
              <a:t>Going to talk about the </a:t>
            </a:r>
            <a:r>
              <a:rPr lang="en-US" dirty="0" err="1">
                <a:cs typeface="Calibri"/>
              </a:rPr>
              <a:t>honours</a:t>
            </a:r>
            <a:r>
              <a:rPr lang="en-US" dirty="0">
                <a:cs typeface="Calibri"/>
              </a:rPr>
              <a:t> project primarily, but these should all be examples for the kinds of thing you could work on in the future no matter where you go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2CB53E-D994-41A3-8981-F657AE60DE2E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279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Informatics is a broad church, even if we don't count Design Informatics (who handle projects separately)</a:t>
            </a:r>
          </a:p>
          <a:p>
            <a:r>
              <a:rPr lang="en-US" dirty="0">
                <a:cs typeface="Calibri"/>
              </a:rPr>
              <a:t>Projects should be built around some demonstration of technical competency</a:t>
            </a:r>
          </a:p>
          <a:p>
            <a:r>
              <a:rPr lang="en-US" dirty="0">
                <a:cs typeface="Calibri"/>
              </a:rPr>
              <a:t>But the domain, and the extent to which you do more consideration/thought-based work around that, are very flexible</a:t>
            </a:r>
          </a:p>
          <a:p>
            <a:r>
              <a:rPr lang="en-US" dirty="0">
                <a:cs typeface="Calibri"/>
              </a:rPr>
              <a:t>There can be extensive user community involvement, discussion of the wider implications of results, or limitations of a technology,</a:t>
            </a:r>
          </a:p>
          <a:p>
            <a:r>
              <a:rPr lang="en-US" dirty="0">
                <a:cs typeface="Calibri"/>
              </a:rPr>
              <a:t>Or you can still do a very technically focused project and aim to solve a socially relevant problem, even one technology is causing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2CB53E-D994-41A3-8981-F657AE60DE2E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72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Informatics is a broad church, even if we don't count Design Informatics (who handle projects separately)</a:t>
            </a:r>
          </a:p>
          <a:p>
            <a:r>
              <a:rPr lang="en-US" dirty="0">
                <a:cs typeface="Calibri"/>
              </a:rPr>
              <a:t>Projects should be built around some demonstration of technical competency</a:t>
            </a:r>
          </a:p>
          <a:p>
            <a:r>
              <a:rPr lang="en-US" dirty="0">
                <a:cs typeface="Calibri"/>
              </a:rPr>
              <a:t>But the domain, and the extent to which you do more consideration/thought-based work around that, are very flexible</a:t>
            </a:r>
          </a:p>
          <a:p>
            <a:r>
              <a:rPr lang="en-US" dirty="0">
                <a:cs typeface="Calibri"/>
              </a:rPr>
              <a:t>There can be extensive user community involvement, discussion of the wider implications of results, or limitations of a technology,</a:t>
            </a:r>
          </a:p>
          <a:p>
            <a:r>
              <a:rPr lang="en-US" dirty="0">
                <a:cs typeface="Calibri"/>
              </a:rPr>
              <a:t>Or you can still do a very technically focused project and aim to solve a socially relevant problem, even one technology is causing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2CB53E-D994-41A3-8981-F657AE60DE2E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22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Informatics is a broad church, even if we don't count Design Informatics (who handle projects separately)</a:t>
            </a:r>
          </a:p>
          <a:p>
            <a:r>
              <a:rPr lang="en-US" dirty="0">
                <a:cs typeface="Calibri"/>
              </a:rPr>
              <a:t>Projects should be built around some demonstration of technical competency</a:t>
            </a:r>
          </a:p>
          <a:p>
            <a:r>
              <a:rPr lang="en-US" dirty="0">
                <a:cs typeface="Calibri"/>
              </a:rPr>
              <a:t>But the domain, and the extent to which you do more consideration/thought-based work around that, are very flexible</a:t>
            </a:r>
          </a:p>
          <a:p>
            <a:r>
              <a:rPr lang="en-US" dirty="0">
                <a:cs typeface="Calibri"/>
              </a:rPr>
              <a:t>There can be extensive user community involvement, discussion of the wider implications of results, or limitations of a technology,</a:t>
            </a:r>
          </a:p>
          <a:p>
            <a:r>
              <a:rPr lang="en-US" dirty="0">
                <a:cs typeface="Calibri"/>
              </a:rPr>
              <a:t>Or you can still do a very technically focused project and aim to solve a socially relevant problem, even one technology is causing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2CB53E-D994-41A3-8981-F657AE60DE2E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59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Informatics is a broad church, even if we don't count Design Informatics (who handle projects separately)</a:t>
            </a:r>
          </a:p>
          <a:p>
            <a:r>
              <a:rPr lang="en-US" dirty="0">
                <a:cs typeface="Calibri"/>
              </a:rPr>
              <a:t>Projects should be built around some demonstration of technical competency</a:t>
            </a:r>
          </a:p>
          <a:p>
            <a:r>
              <a:rPr lang="en-US" dirty="0">
                <a:cs typeface="Calibri"/>
              </a:rPr>
              <a:t>But the domain, and the extent to which you do more consideration/thought-based work around that, are very flexible</a:t>
            </a:r>
          </a:p>
          <a:p>
            <a:r>
              <a:rPr lang="en-US" dirty="0">
                <a:cs typeface="Calibri"/>
              </a:rPr>
              <a:t>There can be extensive user community involvement, discussion of the wider implications of results, or limitations of a technology,</a:t>
            </a:r>
          </a:p>
          <a:p>
            <a:r>
              <a:rPr lang="en-US" dirty="0">
                <a:cs typeface="Calibri"/>
              </a:rPr>
              <a:t>Or you can still do a very technically focused project and aim to solve a socially relevant problem, even one technology is causing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2CB53E-D994-41A3-8981-F657AE60DE2E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23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Informatics is a broad church, even if we don't count Design Informatics (who handle projects separately)</a:t>
            </a:r>
          </a:p>
          <a:p>
            <a:r>
              <a:rPr lang="en-US" dirty="0">
                <a:cs typeface="Calibri"/>
              </a:rPr>
              <a:t>Projects should be built around some demonstration of technical competency</a:t>
            </a:r>
          </a:p>
          <a:p>
            <a:r>
              <a:rPr lang="en-US" dirty="0">
                <a:cs typeface="Calibri"/>
              </a:rPr>
              <a:t>But the domain, and the extent to which you do more consideration/thought-based work around that, are very flexible</a:t>
            </a:r>
          </a:p>
          <a:p>
            <a:r>
              <a:rPr lang="en-US" dirty="0">
                <a:cs typeface="Calibri"/>
              </a:rPr>
              <a:t>There can be extensive user community involvement, discussion of the wider implications of results, or limitations of a technology,</a:t>
            </a:r>
          </a:p>
          <a:p>
            <a:r>
              <a:rPr lang="en-US" dirty="0">
                <a:cs typeface="Calibri"/>
              </a:rPr>
              <a:t>Or you can still do a very technically focused project and aim to solve a socially relevant problem, even one technology is causing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2CB53E-D994-41A3-8981-F657AE60DE2E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32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Teaching Other People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0FBE9-59CA-9AF5-2F7F-CAC35495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Topics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CC41C-89D6-D3C7-CF2E-3E314C7AE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What are the most important things for people to understand?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What background or skills do they need first?</a:t>
            </a:r>
          </a:p>
          <a:p>
            <a:r>
              <a:rPr lang="en-US" dirty="0">
                <a:ea typeface="+mn-lt"/>
                <a:cs typeface="+mn-lt"/>
              </a:rPr>
              <a:t>With limited time, what should we </a:t>
            </a:r>
            <a:r>
              <a:rPr lang="en-US" dirty="0" err="1">
                <a:ea typeface="+mn-lt"/>
                <a:cs typeface="+mn-lt"/>
              </a:rPr>
              <a:t>prioritise</a:t>
            </a:r>
            <a:r>
              <a:rPr lang="en-US" dirty="0">
                <a:ea typeface="+mn-lt"/>
                <a:cs typeface="+mn-lt"/>
              </a:rPr>
              <a:t>?</a:t>
            </a: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05519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0FBE9-59CA-9AF5-2F7F-CAC35495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People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CC41C-89D6-D3C7-CF2E-3E314C7AE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Who are we trying to convince? </a:t>
            </a:r>
            <a:endParaRPr lang="en-US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What are their backgrounds or values?</a:t>
            </a:r>
          </a:p>
          <a:p>
            <a:r>
              <a:rPr lang="en-US" dirty="0">
                <a:ea typeface="+mn-lt"/>
                <a:cs typeface="+mn-lt"/>
              </a:rPr>
              <a:t>Why should they care / what might be holding them back?</a:t>
            </a:r>
          </a:p>
        </p:txBody>
      </p:sp>
    </p:spTree>
    <p:extLst>
      <p:ext uri="{BB962C8B-B14F-4D97-AF65-F5344CB8AC3E}">
        <p14:creationId xmlns:p14="http://schemas.microsoft.com/office/powerpoint/2010/main" val="200050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0FBE9-59CA-9AF5-2F7F-CAC35495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Practices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CC41C-89D6-D3C7-CF2E-3E314C7AE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What are common aspects of tech practice? (e.g. code libraries)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How might these impact how people behave?</a:t>
            </a:r>
          </a:p>
          <a:p>
            <a:r>
              <a:rPr lang="en-US" dirty="0">
                <a:ea typeface="+mn-lt"/>
                <a:cs typeface="+mn-lt"/>
              </a:rPr>
              <a:t>How might they impact attempts to change </a:t>
            </a:r>
            <a:r>
              <a:rPr lang="en-US" dirty="0" err="1">
                <a:ea typeface="+mn-lt"/>
                <a:cs typeface="+mn-lt"/>
              </a:rPr>
              <a:t>behaviour</a:t>
            </a:r>
            <a:r>
              <a:rPr lang="en-US" dirty="0">
                <a:ea typeface="+mn-lt"/>
                <a:cs typeface="+mn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67723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0FBE9-59CA-9AF5-2F7F-CAC35495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Professional Issues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CC41C-89D6-D3C7-CF2E-3E314C7AE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Are there any topics you'd like to add to the course, or cover more?</a:t>
            </a:r>
          </a:p>
          <a:p>
            <a:r>
              <a:rPr lang="en-US" dirty="0">
                <a:ea typeface="+mn-lt"/>
                <a:cs typeface="+mn-lt"/>
              </a:rPr>
              <a:t>Are there any it doesn't need?</a:t>
            </a:r>
          </a:p>
          <a:p>
            <a:r>
              <a:rPr lang="en-US" dirty="0">
                <a:ea typeface="+mn-lt"/>
                <a:cs typeface="+mn-lt"/>
              </a:rPr>
              <a:t>What other activities or manners of delivery could we consider?</a:t>
            </a:r>
          </a:p>
        </p:txBody>
      </p:sp>
    </p:spTree>
    <p:extLst>
      <p:ext uri="{BB962C8B-B14F-4D97-AF65-F5344CB8AC3E}">
        <p14:creationId xmlns:p14="http://schemas.microsoft.com/office/powerpoint/2010/main" val="158961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0FBE9-59CA-9AF5-2F7F-CAC35495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Miscellaneous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CC41C-89D6-D3C7-CF2E-3E314C7AE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36220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Teaching Other People</vt:lpstr>
      <vt:lpstr>Topics</vt:lpstr>
      <vt:lpstr>People</vt:lpstr>
      <vt:lpstr>Practices</vt:lpstr>
      <vt:lpstr>Professional Issues</vt:lpstr>
      <vt:lpstr>Miscellaneous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736</cp:revision>
  <dcterms:created xsi:type="dcterms:W3CDTF">2022-10-30T18:50:22Z</dcterms:created>
  <dcterms:modified xsi:type="dcterms:W3CDTF">2023-11-20T12:00:58Z</dcterms:modified>
</cp:coreProperties>
</file>