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13"/>
  </p:notesMasterIdLst>
  <p:sldIdLst>
    <p:sldId id="256" r:id="rId2"/>
    <p:sldId id="264" r:id="rId3"/>
    <p:sldId id="265" r:id="rId4"/>
    <p:sldId id="262" r:id="rId5"/>
    <p:sldId id="267" r:id="rId6"/>
    <p:sldId id="260" r:id="rId7"/>
    <p:sldId id="269" r:id="rId8"/>
    <p:sldId id="261" r:id="rId9"/>
    <p:sldId id="266" r:id="rId10"/>
    <p:sldId id="258" r:id="rId11"/>
    <p:sldId id="26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dy Seymour" initials="J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EBE4BD-D9C7-C540-978B-318C68D7303E}" v="16" dt="2023-09-28T09:15:25.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3"/>
    <p:restoredTop sz="77415" autoAdjust="0"/>
  </p:normalViewPr>
  <p:slideViewPr>
    <p:cSldViewPr>
      <p:cViewPr varScale="1">
        <p:scale>
          <a:sx n="97" d="100"/>
          <a:sy n="97" d="100"/>
        </p:scale>
        <p:origin x="2720" y="2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31B40A-0633-41C1-A2FD-A74D7EBE1062}" type="datetimeFigureOut">
              <a:rPr lang="en-GB" smtClean="0"/>
              <a:t>28/09/2023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58F29-066C-445B-ACC8-94B23AA706B2}" type="slidenum">
              <a:rPr lang="en-GB" smtClean="0"/>
              <a:t>‹#›</a:t>
            </a:fld>
            <a:endParaRPr lang="en-GB"/>
          </a:p>
        </p:txBody>
      </p:sp>
    </p:spTree>
    <p:extLst>
      <p:ext uri="{BB962C8B-B14F-4D97-AF65-F5344CB8AC3E}">
        <p14:creationId xmlns:p14="http://schemas.microsoft.com/office/powerpoint/2010/main" val="1070355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9F58F29-066C-445B-ACC8-94B23AA706B2}" type="slidenum">
              <a:rPr lang="en-GB" smtClean="0"/>
              <a:t>1</a:t>
            </a:fld>
            <a:endParaRPr lang="en-GB"/>
          </a:p>
        </p:txBody>
      </p:sp>
    </p:spTree>
    <p:extLst>
      <p:ext uri="{BB962C8B-B14F-4D97-AF65-F5344CB8AC3E}">
        <p14:creationId xmlns:p14="http://schemas.microsoft.com/office/powerpoint/2010/main" val="1454807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I was reading about semantic waves, I was thinking about things I've had to explain recently, how I would typically describe a topic, and if I could make my descriptions better follow this structure. Anyway, as most of my mates at Uni are all 4th years, a big topic of conversation at the moment is dissertations. As most of my friends aren't computer scientists, I often explain the computing topic my diss is on (website fingerprinting).</a:t>
            </a:r>
          </a:p>
          <a:p>
            <a:br>
              <a:rPr lang="en-GB" dirty="0"/>
            </a:br>
            <a:r>
              <a:rPr lang="en-GB" dirty="0"/>
              <a:t>When I'm describing website fingerprinting to people with little background knowledge, I often end up making reductive descriptions of underlying concepts so that my explanation isn't long-winded. So, for example, I would describe an internet packet as just a chunk of data sent over the internet and won't even refer to metadata but instead talk about how each packet has source and destination addresses (and why this could be a problem).</a:t>
            </a:r>
          </a:p>
          <a:p>
            <a:br>
              <a:rPr lang="en-GB" dirty="0"/>
            </a:br>
            <a:r>
              <a:rPr lang="en-GB" dirty="0"/>
              <a:t>Obviously, it doesn't really matter if my friends have a deep knowledge of networks, so I think these concepts are pretty ok for me to just skip over. But this leads to the question of how you should handle underlying concepts used in an explanation. Would it be better for learning and understanding if you predefined things that you will use in your explanation, or defined them during or after? And what if that concept would need its own semantic curve? Would it be more harmful to the overall description of a topic if every time you came across a concept, you were </a:t>
            </a:r>
            <a:r>
              <a:rPr lang="en-GB" dirty="0" err="1"/>
              <a:t>sidetracked</a:t>
            </a:r>
            <a:r>
              <a:rPr lang="en-GB" dirty="0"/>
              <a:t> into a new semantic curve to explain what that concept is?</a:t>
            </a:r>
          </a:p>
          <a:p>
            <a:r>
              <a:rPr lang="en-GB" dirty="0"/>
              <a:t>Thought this might be an interesting question to discuss...</a:t>
            </a:r>
          </a:p>
          <a:p>
            <a:endParaRPr lang="en-US" dirty="0"/>
          </a:p>
        </p:txBody>
      </p:sp>
      <p:sp>
        <p:nvSpPr>
          <p:cNvPr id="4" name="Slide Number Placeholder 3"/>
          <p:cNvSpPr>
            <a:spLocks noGrp="1"/>
          </p:cNvSpPr>
          <p:nvPr>
            <p:ph type="sldNum" sz="quarter" idx="5"/>
          </p:nvPr>
        </p:nvSpPr>
        <p:spPr/>
        <p:txBody>
          <a:bodyPr/>
          <a:lstStyle/>
          <a:p>
            <a:fld id="{99F58F29-066C-445B-ACC8-94B23AA706B2}" type="slidenum">
              <a:rPr lang="en-GB" smtClean="0"/>
              <a:t>9</a:t>
            </a:fld>
            <a:endParaRPr lang="en-GB"/>
          </a:p>
        </p:txBody>
      </p:sp>
    </p:spTree>
    <p:extLst>
      <p:ext uri="{BB962C8B-B14F-4D97-AF65-F5344CB8AC3E}">
        <p14:creationId xmlns:p14="http://schemas.microsoft.com/office/powerpoint/2010/main" val="221359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E7FAC8-7F75-4F66-BA26-422578843A0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206E-960B-48B8-B4F3-F7304A701867}"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862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7FAC8-7F75-4F66-BA26-422578843A0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2776455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7FAC8-7F75-4F66-BA26-422578843A0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4168272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E7FAC8-7F75-4F66-BA26-422578843A0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2351623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3E7FAC8-7F75-4F66-BA26-422578843A05}" type="datetimeFigureOut">
              <a:rPr lang="en-GB" smtClean="0"/>
              <a:t>28/09/2023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4C206E-960B-48B8-B4F3-F7304A701867}"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99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E7FAC8-7F75-4F66-BA26-422578843A05}"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2342471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E7FAC8-7F75-4F66-BA26-422578843A05}" type="datetimeFigureOut">
              <a:rPr lang="en-GB" smtClean="0"/>
              <a:t>28/09/2023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239909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E7FAC8-7F75-4F66-BA26-422578843A05}" type="datetimeFigureOut">
              <a:rPr lang="en-GB" smtClean="0"/>
              <a:t>28/09/2023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720260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3E7FAC8-7F75-4F66-BA26-422578843A05}" type="datetimeFigureOut">
              <a:rPr lang="en-GB" smtClean="0"/>
              <a:t>28/09/2023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1018235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3E7FAC8-7F75-4F66-BA26-422578843A05}" type="datetimeFigureOut">
              <a:rPr lang="en-GB" smtClean="0"/>
              <a:t>28/09/2023</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4C206E-960B-48B8-B4F3-F7304A701867}" type="slidenum">
              <a:rPr lang="en-GB" smtClean="0"/>
              <a:t>‹#›</a:t>
            </a:fld>
            <a:endParaRPr lang="en-GB"/>
          </a:p>
        </p:txBody>
      </p:sp>
    </p:spTree>
    <p:extLst>
      <p:ext uri="{BB962C8B-B14F-4D97-AF65-F5344CB8AC3E}">
        <p14:creationId xmlns:p14="http://schemas.microsoft.com/office/powerpoint/2010/main" val="2927083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3E7FAC8-7F75-4F66-BA26-422578843A05}" type="datetimeFigureOut">
              <a:rPr lang="en-GB" smtClean="0"/>
              <a:t>28/09/2023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4C206E-960B-48B8-B4F3-F7304A701867}" type="slidenum">
              <a:rPr lang="en-GB" smtClean="0"/>
              <a:t>‹#›</a:t>
            </a:fld>
            <a:endParaRPr lang="en-GB"/>
          </a:p>
        </p:txBody>
      </p:sp>
    </p:spTree>
    <p:extLst>
      <p:ext uri="{BB962C8B-B14F-4D97-AF65-F5344CB8AC3E}">
        <p14:creationId xmlns:p14="http://schemas.microsoft.com/office/powerpoint/2010/main" val="409048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3E7FAC8-7F75-4F66-BA26-422578843A05}" type="datetimeFigureOut">
              <a:rPr lang="en-GB" smtClean="0"/>
              <a:t>28/09/2023</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F34C206E-960B-48B8-B4F3-F7304A701867}"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795748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Computing in the Classroom </a:t>
            </a:r>
            <a:br>
              <a:rPr lang="en-GB" dirty="0"/>
            </a:br>
            <a:r>
              <a:rPr lang="en-GB" dirty="0"/>
              <a:t>Semester 1</a:t>
            </a:r>
            <a:br>
              <a:rPr lang="en-GB" dirty="0"/>
            </a:br>
            <a:r>
              <a:rPr lang="en-GB" dirty="0"/>
              <a:t>Week 2</a:t>
            </a:r>
          </a:p>
        </p:txBody>
      </p:sp>
      <p:sp>
        <p:nvSpPr>
          <p:cNvPr id="3" name="Subtitle 2"/>
          <p:cNvSpPr>
            <a:spLocks noGrp="1"/>
          </p:cNvSpPr>
          <p:nvPr>
            <p:ph type="subTitle" idx="1"/>
          </p:nvPr>
        </p:nvSpPr>
        <p:spPr>
          <a:xfrm>
            <a:off x="825038" y="4455621"/>
            <a:ext cx="7543800" cy="1143000"/>
          </a:xfrm>
        </p:spPr>
        <p:txBody>
          <a:bodyPr/>
          <a:lstStyle/>
          <a:p>
            <a:r>
              <a:rPr lang="en-GB" dirty="0"/>
              <a:t>Judy Robertson</a:t>
            </a:r>
          </a:p>
        </p:txBody>
      </p:sp>
    </p:spTree>
    <p:extLst>
      <p:ext uri="{BB962C8B-B14F-4D97-AF65-F5344CB8AC3E}">
        <p14:creationId xmlns:p14="http://schemas.microsoft.com/office/powerpoint/2010/main" val="1986863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22B1-2B78-3C49-83F5-E77D6B7A5A44}"/>
              </a:ext>
            </a:extLst>
          </p:cNvPr>
          <p:cNvSpPr>
            <a:spLocks noGrp="1"/>
          </p:cNvSpPr>
          <p:nvPr>
            <p:ph type="title"/>
          </p:nvPr>
        </p:nvSpPr>
        <p:spPr/>
        <p:txBody>
          <a:bodyPr/>
          <a:lstStyle/>
          <a:p>
            <a:r>
              <a:rPr lang="en-US" dirty="0"/>
              <a:t>Videos examples</a:t>
            </a:r>
          </a:p>
        </p:txBody>
      </p:sp>
      <p:sp>
        <p:nvSpPr>
          <p:cNvPr id="3" name="Content Placeholder 2">
            <a:extLst>
              <a:ext uri="{FF2B5EF4-FFF2-40B4-BE49-F238E27FC236}">
                <a16:creationId xmlns:a16="http://schemas.microsoft.com/office/drawing/2014/main" id="{7DCA0E85-1A83-7C4C-9515-9CE3D35A50B6}"/>
              </a:ext>
            </a:extLst>
          </p:cNvPr>
          <p:cNvSpPr>
            <a:spLocks noGrp="1"/>
          </p:cNvSpPr>
          <p:nvPr>
            <p:ph idx="1"/>
          </p:nvPr>
        </p:nvSpPr>
        <p:spPr/>
        <p:txBody>
          <a:bodyPr/>
          <a:lstStyle/>
          <a:p>
            <a:r>
              <a:rPr lang="en-US" dirty="0"/>
              <a:t>Nicole, </a:t>
            </a:r>
            <a:r>
              <a:rPr lang="en-US" dirty="0" err="1"/>
              <a:t>Demott</a:t>
            </a:r>
            <a:r>
              <a:rPr lang="en-US" dirty="0"/>
              <a:t> and </a:t>
            </a:r>
            <a:r>
              <a:rPr lang="en-US" dirty="0" err="1"/>
              <a:t>Dayyan</a:t>
            </a:r>
            <a:endParaRPr lang="en-US" dirty="0"/>
          </a:p>
          <a:p>
            <a:r>
              <a:rPr lang="en-US" dirty="0"/>
              <a:t>“</a:t>
            </a:r>
            <a:r>
              <a:rPr lang="en-GB" b="0" i="0" dirty="0">
                <a:solidFill>
                  <a:srgbClr val="333333"/>
                </a:solidFill>
                <a:effectLst/>
                <a:latin typeface="Source Sans Pro" panose="020B0503030403020204" pitchFamily="34" charset="0"/>
              </a:rPr>
              <a:t>We all wrote the script together in person and then recorded our lines, we tried make use of ChatGPT for some of the more abstract things like GPU however </a:t>
            </a:r>
            <a:r>
              <a:rPr lang="en-GB" b="0" i="0" dirty="0" err="1">
                <a:solidFill>
                  <a:srgbClr val="333333"/>
                </a:solidFill>
                <a:effectLst/>
                <a:latin typeface="Source Sans Pro" panose="020B0503030403020204" pitchFamily="34" charset="0"/>
              </a:rPr>
              <a:t>Dayyáns</a:t>
            </a:r>
            <a:r>
              <a:rPr lang="en-GB" b="0" i="0" dirty="0">
                <a:solidFill>
                  <a:srgbClr val="333333"/>
                </a:solidFill>
                <a:effectLst/>
                <a:latin typeface="Source Sans Pro" panose="020B0503030403020204" pitchFamily="34" charset="0"/>
              </a:rPr>
              <a:t> original example proved more understandable and simple so we decided against using any of </a:t>
            </a:r>
            <a:r>
              <a:rPr lang="en-GB" b="0" i="0" dirty="0" err="1">
                <a:solidFill>
                  <a:srgbClr val="333333"/>
                </a:solidFill>
                <a:effectLst/>
                <a:latin typeface="Source Sans Pro" panose="020B0503030403020204" pitchFamily="34" charset="0"/>
              </a:rPr>
              <a:t>ChatGPTs</a:t>
            </a:r>
            <a:r>
              <a:rPr lang="en-GB" b="0" i="0" dirty="0">
                <a:solidFill>
                  <a:srgbClr val="333333"/>
                </a:solidFill>
                <a:effectLst/>
                <a:latin typeface="Source Sans Pro" panose="020B0503030403020204" pitchFamily="34" charset="0"/>
              </a:rPr>
              <a:t> examples.</a:t>
            </a:r>
            <a:r>
              <a:rPr lang="en-US" b="0" i="0" dirty="0">
                <a:solidFill>
                  <a:srgbClr val="333333"/>
                </a:solidFill>
                <a:effectLst/>
                <a:latin typeface="Source Sans Pro" panose="020B0503030403020204" pitchFamily="34" charset="0"/>
              </a:rPr>
              <a:t>”</a:t>
            </a:r>
          </a:p>
          <a:p>
            <a:r>
              <a:rPr lang="en-US" dirty="0">
                <a:solidFill>
                  <a:srgbClr val="333333"/>
                </a:solidFill>
                <a:latin typeface="Source Sans Pro" panose="020B0503030403020204" pitchFamily="34" charset="0"/>
              </a:rPr>
              <a:t>Andrew</a:t>
            </a:r>
          </a:p>
          <a:p>
            <a:r>
              <a:rPr lang="en-US" dirty="0">
                <a:solidFill>
                  <a:srgbClr val="333333"/>
                </a:solidFill>
                <a:latin typeface="Source Sans Pro" panose="020B0503030403020204" pitchFamily="34" charset="0"/>
              </a:rPr>
              <a:t>Eric</a:t>
            </a:r>
          </a:p>
          <a:p>
            <a:r>
              <a:rPr lang="en-US" dirty="0">
                <a:solidFill>
                  <a:srgbClr val="333333"/>
                </a:solidFill>
                <a:latin typeface="Source Sans Pro" panose="020B0503030403020204" pitchFamily="34" charset="0"/>
              </a:rPr>
              <a:t>Toni - https://</a:t>
            </a:r>
            <a:r>
              <a:rPr lang="en-US" dirty="0" err="1">
                <a:solidFill>
                  <a:srgbClr val="333333"/>
                </a:solidFill>
                <a:latin typeface="Source Sans Pro" panose="020B0503030403020204" pitchFamily="34" charset="0"/>
              </a:rPr>
              <a:t>www.youtube.com</a:t>
            </a:r>
            <a:r>
              <a:rPr lang="en-US" dirty="0">
                <a:solidFill>
                  <a:srgbClr val="333333"/>
                </a:solidFill>
                <a:latin typeface="Source Sans Pro" panose="020B0503030403020204" pitchFamily="34" charset="0"/>
              </a:rPr>
              <a:t>/</a:t>
            </a:r>
            <a:r>
              <a:rPr lang="en-US" dirty="0" err="1">
                <a:solidFill>
                  <a:srgbClr val="333333"/>
                </a:solidFill>
                <a:latin typeface="Source Sans Pro" panose="020B0503030403020204" pitchFamily="34" charset="0"/>
              </a:rPr>
              <a:t>watch?v</a:t>
            </a:r>
            <a:r>
              <a:rPr lang="en-US" dirty="0">
                <a:solidFill>
                  <a:srgbClr val="333333"/>
                </a:solidFill>
                <a:latin typeface="Source Sans Pro" panose="020B0503030403020204" pitchFamily="34" charset="0"/>
              </a:rPr>
              <a:t>=wlr8rGsFBbg</a:t>
            </a:r>
            <a:endParaRPr lang="en-US" dirty="0"/>
          </a:p>
        </p:txBody>
      </p:sp>
    </p:spTree>
    <p:extLst>
      <p:ext uri="{BB962C8B-B14F-4D97-AF65-F5344CB8AC3E}">
        <p14:creationId xmlns:p14="http://schemas.microsoft.com/office/powerpoint/2010/main" val="2982546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DD24A-0547-8EA5-CD29-EBB9502F7945}"/>
              </a:ext>
            </a:extLst>
          </p:cNvPr>
          <p:cNvSpPr>
            <a:spLocks noGrp="1"/>
          </p:cNvSpPr>
          <p:nvPr>
            <p:ph type="title"/>
          </p:nvPr>
        </p:nvSpPr>
        <p:spPr/>
        <p:txBody>
          <a:bodyPr/>
          <a:lstStyle/>
          <a:p>
            <a:r>
              <a:rPr lang="en-US" dirty="0"/>
              <a:t>Next week – scratch programming</a:t>
            </a:r>
          </a:p>
        </p:txBody>
      </p:sp>
      <p:sp>
        <p:nvSpPr>
          <p:cNvPr id="3" name="Content Placeholder 2">
            <a:extLst>
              <a:ext uri="{FF2B5EF4-FFF2-40B4-BE49-F238E27FC236}">
                <a16:creationId xmlns:a16="http://schemas.microsoft.com/office/drawing/2014/main" id="{C0F06FEB-F9B4-F002-574C-B9BC35921E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161588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FDDEA4DB-D0DE-A412-8F67-D0B9DBEED7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4228" y="1268760"/>
            <a:ext cx="5535544" cy="40227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B184A19-1B7B-6A5A-3C70-4E295CDED2F0}"/>
              </a:ext>
            </a:extLst>
          </p:cNvPr>
          <p:cNvSpPr txBox="1"/>
          <p:nvPr/>
        </p:nvSpPr>
        <p:spPr>
          <a:xfrm>
            <a:off x="611560" y="5517232"/>
            <a:ext cx="2016224" cy="369332"/>
          </a:xfrm>
          <a:prstGeom prst="rect">
            <a:avLst/>
          </a:prstGeom>
          <a:noFill/>
        </p:spPr>
        <p:txBody>
          <a:bodyPr wrap="square" rtlCol="0">
            <a:spAutoFit/>
          </a:bodyPr>
          <a:lstStyle/>
          <a:p>
            <a:r>
              <a:rPr lang="en-US" dirty="0"/>
              <a:t>Lucas</a:t>
            </a:r>
          </a:p>
        </p:txBody>
      </p:sp>
    </p:spTree>
    <p:extLst>
      <p:ext uri="{BB962C8B-B14F-4D97-AF65-F5344CB8AC3E}">
        <p14:creationId xmlns:p14="http://schemas.microsoft.com/office/powerpoint/2010/main" val="179533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4395C05D-03E0-3FA7-7423-C8673DB524A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45823" y="1846263"/>
            <a:ext cx="1896803" cy="40227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CF3AE1-AB01-0649-0E17-2F62C8804152}"/>
              </a:ext>
            </a:extLst>
          </p:cNvPr>
          <p:cNvSpPr txBox="1"/>
          <p:nvPr/>
        </p:nvSpPr>
        <p:spPr>
          <a:xfrm>
            <a:off x="395536" y="5157192"/>
            <a:ext cx="1512168" cy="369332"/>
          </a:xfrm>
          <a:prstGeom prst="rect">
            <a:avLst/>
          </a:prstGeom>
          <a:noFill/>
        </p:spPr>
        <p:txBody>
          <a:bodyPr wrap="square" rtlCol="0">
            <a:spAutoFit/>
          </a:bodyPr>
          <a:lstStyle/>
          <a:p>
            <a:r>
              <a:rPr lang="en-US" dirty="0"/>
              <a:t>Antonia</a:t>
            </a:r>
          </a:p>
        </p:txBody>
      </p:sp>
    </p:spTree>
    <p:extLst>
      <p:ext uri="{BB962C8B-B14F-4D97-AF65-F5344CB8AC3E}">
        <p14:creationId xmlns:p14="http://schemas.microsoft.com/office/powerpoint/2010/main" val="1646164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F0843F6-56CF-1541-43AA-0469BA3BFDC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97115" y="1846263"/>
            <a:ext cx="4594219" cy="40227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571124-560A-7419-708A-6D8682BACAF8}"/>
              </a:ext>
            </a:extLst>
          </p:cNvPr>
          <p:cNvSpPr txBox="1"/>
          <p:nvPr/>
        </p:nvSpPr>
        <p:spPr>
          <a:xfrm>
            <a:off x="755576" y="5949280"/>
            <a:ext cx="1584176" cy="369332"/>
          </a:xfrm>
          <a:prstGeom prst="rect">
            <a:avLst/>
          </a:prstGeom>
          <a:noFill/>
        </p:spPr>
        <p:txBody>
          <a:bodyPr wrap="square" rtlCol="0">
            <a:spAutoFit/>
          </a:bodyPr>
          <a:lstStyle/>
          <a:p>
            <a:r>
              <a:rPr lang="en-US" dirty="0"/>
              <a:t>Ben</a:t>
            </a:r>
          </a:p>
        </p:txBody>
      </p:sp>
    </p:spTree>
    <p:extLst>
      <p:ext uri="{BB962C8B-B14F-4D97-AF65-F5344CB8AC3E}">
        <p14:creationId xmlns:p14="http://schemas.microsoft.com/office/powerpoint/2010/main" val="1589664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95936-8D17-C1D8-A745-F8788AF6FDDB}"/>
              </a:ext>
            </a:extLst>
          </p:cNvPr>
          <p:cNvSpPr>
            <a:spLocks noGrp="1"/>
          </p:cNvSpPr>
          <p:nvPr>
            <p:ph type="title"/>
          </p:nvPr>
        </p:nvSpPr>
        <p:spPr/>
        <p:txBody>
          <a:bodyPr/>
          <a:lstStyle/>
          <a:p>
            <a:endParaRPr lang="en-US"/>
          </a:p>
        </p:txBody>
      </p:sp>
      <p:pic>
        <p:nvPicPr>
          <p:cNvPr id="4098" name="Picture 2">
            <a:extLst>
              <a:ext uri="{FF2B5EF4-FFF2-40B4-BE49-F238E27FC236}">
                <a16:creationId xmlns:a16="http://schemas.microsoft.com/office/drawing/2014/main" id="{E47CC37C-7637-7B6F-420A-1A439AD439E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672" y="548680"/>
            <a:ext cx="6475146"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EAB7B74-5CE3-A179-E90B-934FB180D75C}"/>
              </a:ext>
            </a:extLst>
          </p:cNvPr>
          <p:cNvSpPr txBox="1"/>
          <p:nvPr/>
        </p:nvSpPr>
        <p:spPr>
          <a:xfrm>
            <a:off x="1187624" y="5517232"/>
            <a:ext cx="1512168" cy="369332"/>
          </a:xfrm>
          <a:prstGeom prst="rect">
            <a:avLst/>
          </a:prstGeom>
          <a:noFill/>
        </p:spPr>
        <p:txBody>
          <a:bodyPr wrap="square" rtlCol="0">
            <a:spAutoFit/>
          </a:bodyPr>
          <a:lstStyle/>
          <a:p>
            <a:r>
              <a:rPr lang="en-US" dirty="0"/>
              <a:t>Eric</a:t>
            </a:r>
          </a:p>
        </p:txBody>
      </p:sp>
    </p:spTree>
    <p:extLst>
      <p:ext uri="{BB962C8B-B14F-4D97-AF65-F5344CB8AC3E}">
        <p14:creationId xmlns:p14="http://schemas.microsoft.com/office/powerpoint/2010/main" val="1412722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F319E-08AB-DC43-8824-909F010B62AA}"/>
              </a:ext>
            </a:extLst>
          </p:cNvPr>
          <p:cNvSpPr>
            <a:spLocks noGrp="1"/>
          </p:cNvSpPr>
          <p:nvPr>
            <p:ph type="title"/>
          </p:nvPr>
        </p:nvSpPr>
        <p:spPr/>
        <p:txBody>
          <a:bodyPr/>
          <a:lstStyle/>
          <a:p>
            <a:r>
              <a:rPr lang="en-US" dirty="0"/>
              <a:t>Children’s drawings</a:t>
            </a:r>
          </a:p>
        </p:txBody>
      </p:sp>
      <p:sp>
        <p:nvSpPr>
          <p:cNvPr id="3" name="Content Placeholder 2">
            <a:extLst>
              <a:ext uri="{FF2B5EF4-FFF2-40B4-BE49-F238E27FC236}">
                <a16:creationId xmlns:a16="http://schemas.microsoft.com/office/drawing/2014/main" id="{103F9E1E-0C2F-3845-ACA6-F9465E36ABAD}"/>
              </a:ext>
            </a:extLst>
          </p:cNvPr>
          <p:cNvSpPr>
            <a:spLocks noGrp="1"/>
          </p:cNvSpPr>
          <p:nvPr>
            <p:ph idx="1"/>
          </p:nvPr>
        </p:nvSpPr>
        <p:spPr/>
        <p:txBody>
          <a:bodyPr/>
          <a:lstStyle/>
          <a:p>
            <a:r>
              <a:rPr lang="en-US" dirty="0"/>
              <a:t>what did you notice were misconceptions/gaps across the drawings?</a:t>
            </a:r>
          </a:p>
        </p:txBody>
      </p:sp>
    </p:spTree>
    <p:extLst>
      <p:ext uri="{BB962C8B-B14F-4D97-AF65-F5344CB8AC3E}">
        <p14:creationId xmlns:p14="http://schemas.microsoft.com/office/powerpoint/2010/main" val="3296104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B4900-ADD8-4392-C818-7F073548A57F}"/>
              </a:ext>
            </a:extLst>
          </p:cNvPr>
          <p:cNvSpPr>
            <a:spLocks noGrp="1"/>
          </p:cNvSpPr>
          <p:nvPr>
            <p:ph type="title"/>
          </p:nvPr>
        </p:nvSpPr>
        <p:spPr/>
        <p:txBody>
          <a:bodyPr/>
          <a:lstStyle/>
          <a:p>
            <a:r>
              <a:rPr lang="en-US" dirty="0"/>
              <a:t>What does AI draw?</a:t>
            </a:r>
          </a:p>
        </p:txBody>
      </p:sp>
      <p:pic>
        <p:nvPicPr>
          <p:cNvPr id="5" name="Content Placeholder 4" descr="A computer screen with a screen on it&#10;&#10;Description automatically generated">
            <a:extLst>
              <a:ext uri="{FF2B5EF4-FFF2-40B4-BE49-F238E27FC236}">
                <a16:creationId xmlns:a16="http://schemas.microsoft.com/office/drawing/2014/main" id="{12B2DFB3-F5DB-F028-F40D-49838F4C04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2862" y="1846263"/>
            <a:ext cx="4022725" cy="4022725"/>
          </a:xfrm>
        </p:spPr>
      </p:pic>
      <p:sp>
        <p:nvSpPr>
          <p:cNvPr id="6" name="TextBox 5">
            <a:extLst>
              <a:ext uri="{FF2B5EF4-FFF2-40B4-BE49-F238E27FC236}">
                <a16:creationId xmlns:a16="http://schemas.microsoft.com/office/drawing/2014/main" id="{B95FFB0A-5D63-E3F8-F936-C5F7C046176D}"/>
              </a:ext>
            </a:extLst>
          </p:cNvPr>
          <p:cNvSpPr txBox="1"/>
          <p:nvPr/>
        </p:nvSpPr>
        <p:spPr>
          <a:xfrm>
            <a:off x="0" y="5868988"/>
            <a:ext cx="7543800" cy="369332"/>
          </a:xfrm>
          <a:prstGeom prst="rect">
            <a:avLst/>
          </a:prstGeom>
          <a:noFill/>
        </p:spPr>
        <p:txBody>
          <a:bodyPr wrap="square" rtlCol="0">
            <a:spAutoFit/>
          </a:bodyPr>
          <a:lstStyle/>
          <a:p>
            <a:r>
              <a:rPr lang="en-US" dirty="0"/>
              <a:t>Dalle-2 with the prompt: “Please draw what’s inside a computer”</a:t>
            </a:r>
          </a:p>
        </p:txBody>
      </p:sp>
    </p:spTree>
    <p:extLst>
      <p:ext uri="{BB962C8B-B14F-4D97-AF65-F5344CB8AC3E}">
        <p14:creationId xmlns:p14="http://schemas.microsoft.com/office/powerpoint/2010/main" val="853560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6A56ECA-BEFD-5245-A7D0-4D6FB3DA19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260648"/>
            <a:ext cx="7946343" cy="5904656"/>
          </a:xfrm>
        </p:spPr>
      </p:pic>
    </p:spTree>
    <p:extLst>
      <p:ext uri="{BB962C8B-B14F-4D97-AF65-F5344CB8AC3E}">
        <p14:creationId xmlns:p14="http://schemas.microsoft.com/office/powerpoint/2010/main" val="186004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D4C1-A0AA-3682-7164-26DB723D0F61}"/>
              </a:ext>
            </a:extLst>
          </p:cNvPr>
          <p:cNvSpPr>
            <a:spLocks noGrp="1"/>
          </p:cNvSpPr>
          <p:nvPr>
            <p:ph type="title"/>
          </p:nvPr>
        </p:nvSpPr>
        <p:spPr/>
        <p:txBody>
          <a:bodyPr/>
          <a:lstStyle/>
          <a:p>
            <a:r>
              <a:rPr lang="en-US" dirty="0"/>
              <a:t>From the discussion boards</a:t>
            </a:r>
          </a:p>
        </p:txBody>
      </p:sp>
      <p:sp>
        <p:nvSpPr>
          <p:cNvPr id="3" name="Content Placeholder 2">
            <a:extLst>
              <a:ext uri="{FF2B5EF4-FFF2-40B4-BE49-F238E27FC236}">
                <a16:creationId xmlns:a16="http://schemas.microsoft.com/office/drawing/2014/main" id="{82A710CD-C599-ADD7-6C64-CB53E47B9786}"/>
              </a:ext>
            </a:extLst>
          </p:cNvPr>
          <p:cNvSpPr>
            <a:spLocks noGrp="1"/>
          </p:cNvSpPr>
          <p:nvPr>
            <p:ph idx="1"/>
          </p:nvPr>
        </p:nvSpPr>
        <p:spPr/>
        <p:txBody>
          <a:bodyPr/>
          <a:lstStyle/>
          <a:p>
            <a:r>
              <a:rPr lang="en-GB" dirty="0"/>
              <a:t>TL:DR When explaining something using a semantic curve, how do you handle underlying concepts? Ignore them? Explain them immediately? Or explain them before/after you describe what you set out to?</a:t>
            </a:r>
            <a:endParaRPr lang="en-US" dirty="0"/>
          </a:p>
        </p:txBody>
      </p:sp>
    </p:spTree>
    <p:extLst>
      <p:ext uri="{BB962C8B-B14F-4D97-AF65-F5344CB8AC3E}">
        <p14:creationId xmlns:p14="http://schemas.microsoft.com/office/powerpoint/2010/main" val="155092302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24826</TotalTime>
  <Words>472</Words>
  <Application>Microsoft Macintosh PowerPoint</Application>
  <PresentationFormat>On-screen Show (4:3)</PresentationFormat>
  <Paragraphs>25</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Source Sans Pro</vt:lpstr>
      <vt:lpstr>Retrospect</vt:lpstr>
      <vt:lpstr>Computing in the Classroom  Semester 1 Week 2</vt:lpstr>
      <vt:lpstr>PowerPoint Presentation</vt:lpstr>
      <vt:lpstr>PowerPoint Presentation</vt:lpstr>
      <vt:lpstr>PowerPoint Presentation</vt:lpstr>
      <vt:lpstr>PowerPoint Presentation</vt:lpstr>
      <vt:lpstr>Children’s drawings</vt:lpstr>
      <vt:lpstr>What does AI draw?</vt:lpstr>
      <vt:lpstr>PowerPoint Presentation</vt:lpstr>
      <vt:lpstr>From the discussion boards</vt:lpstr>
      <vt:lpstr>Videos examples</vt:lpstr>
      <vt:lpstr>Next week – scratch programming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Thinking for Primary Teachers</dc:title>
  <dc:creator>Judy Robertson</dc:creator>
  <cp:lastModifiedBy>Judy Robertson</cp:lastModifiedBy>
  <cp:revision>63</cp:revision>
  <dcterms:created xsi:type="dcterms:W3CDTF">2016-08-31T09:04:36Z</dcterms:created>
  <dcterms:modified xsi:type="dcterms:W3CDTF">2023-09-28T09:55:47Z</dcterms:modified>
</cp:coreProperties>
</file>