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1"/>
  </p:notesMasterIdLst>
  <p:sldIdLst>
    <p:sldId id="256" r:id="rId2"/>
    <p:sldId id="291" r:id="rId3"/>
    <p:sldId id="293" r:id="rId4"/>
    <p:sldId id="288" r:id="rId5"/>
    <p:sldId id="292" r:id="rId6"/>
    <p:sldId id="272" r:id="rId7"/>
    <p:sldId id="273" r:id="rId8"/>
    <p:sldId id="289" r:id="rId9"/>
    <p:sldId id="290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dy Seymour" initials="J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6513EB-93C6-754D-A245-EE09008072C5}" v="1" dt="2023-10-05T08:54:04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77415" autoAdjust="0"/>
  </p:normalViewPr>
  <p:slideViewPr>
    <p:cSldViewPr>
      <p:cViewPr varScale="1">
        <p:scale>
          <a:sx n="97" d="100"/>
          <a:sy n="97" d="100"/>
        </p:scale>
        <p:origin x="298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1B40A-0633-41C1-A2FD-A74D7EBE1062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58F29-066C-445B-ACC8-94B23AA706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355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58F29-066C-445B-ACC8-94B23AA706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807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Class plan</a:t>
            </a:r>
          </a:p>
          <a:p>
            <a:endParaRPr lang="en-US" dirty="0"/>
          </a:p>
          <a:p>
            <a:r>
              <a:rPr lang="en-US" dirty="0"/>
              <a:t>10 minutes discussion in Scratch design principles</a:t>
            </a:r>
          </a:p>
          <a:p>
            <a:r>
              <a:rPr lang="en-US" dirty="0"/>
              <a:t>25 minutes practicing plenary session while students do show and tell</a:t>
            </a:r>
          </a:p>
          <a:p>
            <a:r>
              <a:rPr lang="en-US" dirty="0"/>
              <a:t>20 minutes talking about example programs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58F29-066C-445B-ACC8-94B23AA706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2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58F29-066C-445B-ACC8-94B23AA706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388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58F29-066C-445B-ACC8-94B23AA706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F58F29-066C-445B-ACC8-94B23AA706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701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786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45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27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623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9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471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0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26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235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83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486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3E7FAC8-7F75-4F66-BA26-422578843A05}" type="datetimeFigureOut">
              <a:rPr lang="en-GB" smtClean="0"/>
              <a:t>05/10/2023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4C206E-960B-48B8-B4F3-F7304A701867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795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e/7vXvTdc8M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Computing in the Classroom </a:t>
            </a:r>
            <a:br>
              <a:rPr lang="en-GB" dirty="0"/>
            </a:br>
            <a:r>
              <a:rPr lang="en-GB" dirty="0"/>
              <a:t>Semester 1</a:t>
            </a:r>
            <a:br>
              <a:rPr lang="en-GB" dirty="0"/>
            </a:br>
            <a:r>
              <a:rPr lang="en-GB" dirty="0"/>
              <a:t>Week 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Judy Robertson and Kate Farrell</a:t>
            </a:r>
          </a:p>
        </p:txBody>
      </p:sp>
    </p:spTree>
    <p:extLst>
      <p:ext uri="{BB962C8B-B14F-4D97-AF65-F5344CB8AC3E}">
        <p14:creationId xmlns:p14="http://schemas.microsoft.com/office/powerpoint/2010/main" val="198686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E9865-1611-A64D-8450-F29BAE5E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CA21E-0569-434F-AAD8-1FAED6AAA3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Remember to fill in the form to tell us your plans for working with children!</a:t>
            </a:r>
          </a:p>
          <a:p>
            <a:r>
              <a:rPr lang="en-US" dirty="0">
                <a:hlinkClick r:id="rId2"/>
              </a:rPr>
              <a:t>https://forms.office.com/e/7vXvTdc8MS</a:t>
            </a:r>
            <a:endParaRPr lang="en-US" dirty="0"/>
          </a:p>
          <a:p>
            <a:r>
              <a:rPr lang="en-US" dirty="0"/>
              <a:t>Next week’s class will be in person for </a:t>
            </a:r>
            <a:r>
              <a:rPr lang="en-US" dirty="0" err="1"/>
              <a:t>Microbits</a:t>
            </a:r>
            <a:r>
              <a:rPr lang="en-US" dirty="0"/>
              <a:t> </a:t>
            </a:r>
            <a:r>
              <a:rPr lang="en-GB" b="0" i="0" dirty="0">
                <a:solidFill>
                  <a:srgbClr val="333333"/>
                </a:solidFill>
                <a:effectLst/>
                <a:latin typeface="PT Sans" panose="020B0503020203020204" pitchFamily="34" charset="77"/>
              </a:rPr>
              <a:t>SLL_3.24, St Leonards Land, Holyrood. </a:t>
            </a:r>
            <a:r>
              <a:rPr lang="en-GB" b="1" i="0" dirty="0">
                <a:solidFill>
                  <a:srgbClr val="333333"/>
                </a:solidFill>
                <a:effectLst/>
                <a:latin typeface="PT Sans" panose="020B0503020203020204" pitchFamily="34" charset="77"/>
              </a:rPr>
              <a:t>Please bring a laptop if you can</a:t>
            </a:r>
            <a:endParaRPr lang="en-US" b="1" i="0" dirty="0">
              <a:solidFill>
                <a:srgbClr val="333333"/>
              </a:solidFill>
              <a:effectLst/>
              <a:latin typeface="PT Sans" panose="020B0503020203020204" pitchFamily="34" charset="77"/>
            </a:endParaRPr>
          </a:p>
          <a:p>
            <a:endParaRPr lang="en-US" dirty="0">
              <a:solidFill>
                <a:srgbClr val="333333"/>
              </a:solidFill>
              <a:latin typeface="PT Sans" panose="020B0503020203020204" pitchFamily="34" charset="77"/>
            </a:endParaRPr>
          </a:p>
          <a:p>
            <a:r>
              <a:rPr lang="en-US" dirty="0">
                <a:solidFill>
                  <a:srgbClr val="333333"/>
                </a:solidFill>
                <a:latin typeface="PT Sans" panose="020B0503020203020204" pitchFamily="34" charset="77"/>
              </a:rPr>
              <a:t>Well done for blogging!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88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158AE-228D-E6C1-2094-D50CE456D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Kate’s trip to the WIPCSE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97F6B-3718-D2AB-833F-0F34AA8D1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4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Today we’ll focus on Scratch and how to teach programming</a:t>
            </a:r>
          </a:p>
          <a:p>
            <a:pPr marL="0" indent="0">
              <a:buNone/>
            </a:pPr>
            <a:r>
              <a:rPr lang="en-GB" dirty="0"/>
              <a:t>You’ll learn:</a:t>
            </a:r>
          </a:p>
          <a:p>
            <a:pPr marL="0" indent="0">
              <a:buNone/>
            </a:pPr>
            <a:r>
              <a:rPr lang="en-GB" dirty="0"/>
              <a:t>How to run a session to help children learn about Scratch from each other</a:t>
            </a:r>
          </a:p>
          <a:p>
            <a:pPr marL="0" indent="0">
              <a:buNone/>
            </a:pPr>
            <a:r>
              <a:rPr lang="en-GB" dirty="0"/>
              <a:t>You’ll think about what the children’s example games tell you about what to teach next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4840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3E506-3E40-FC4B-9494-42916F6D8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programming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DF25A-4702-BD40-A590-AC2FF3CA4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094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0682C-57A5-4E45-9693-023E83F1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and tell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C932C-5A6B-8A46-B96F-6A0513F7B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Pretend you are a 12 year old in school. I’ll select a student to share their Scratch program.</a:t>
            </a:r>
          </a:p>
          <a:p>
            <a:r>
              <a:rPr lang="en-US" dirty="0"/>
              <a:t>I’ll demonstrate how I would interact with the person who is demo-</a:t>
            </a:r>
            <a:r>
              <a:rPr lang="en-US" dirty="0" err="1"/>
              <a:t>ing</a:t>
            </a:r>
            <a:r>
              <a:rPr lang="en-US" dirty="0"/>
              <a:t> and the rest of the class</a:t>
            </a:r>
          </a:p>
          <a:p>
            <a:endParaRPr lang="en-US" dirty="0"/>
          </a:p>
          <a:p>
            <a:r>
              <a:rPr lang="en-US" dirty="0"/>
              <a:t>[Never done this hybrid before. Let’s see how it goes]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109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0682C-57A5-4E45-9693-023E83F1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and tell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C932C-5A6B-8A46-B96F-6A0513F7B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Another student will demo their program</a:t>
            </a:r>
          </a:p>
          <a:p>
            <a:r>
              <a:rPr lang="en-US" dirty="0"/>
              <a:t>I will pause them and ask the class to suggest what the teacher should say</a:t>
            </a:r>
          </a:p>
          <a:p>
            <a:r>
              <a:rPr lang="en-US" dirty="0"/>
              <a:t>Useful prompts:</a:t>
            </a:r>
          </a:p>
          <a:p>
            <a:pPr lvl="1"/>
            <a:r>
              <a:rPr lang="en-US" dirty="0"/>
              <a:t>I liked it when your program did </a:t>
            </a:r>
            <a:r>
              <a:rPr lang="en-US" dirty="0" err="1"/>
              <a:t>xxxx</a:t>
            </a:r>
            <a:r>
              <a:rPr lang="en-US" dirty="0"/>
              <a:t> – can you show me the code which does that?</a:t>
            </a:r>
          </a:p>
          <a:p>
            <a:pPr lvl="1"/>
            <a:r>
              <a:rPr lang="en-US" dirty="0"/>
              <a:t>Why did you …</a:t>
            </a:r>
          </a:p>
          <a:p>
            <a:pPr lvl="1"/>
            <a:r>
              <a:rPr lang="en-US" dirty="0"/>
              <a:t>What bit are you most proud of?</a:t>
            </a:r>
          </a:p>
          <a:p>
            <a:pPr lvl="1"/>
            <a:r>
              <a:rPr lang="en-US" dirty="0"/>
              <a:t>Are there any bits you are stuck with? … I noticed that Y has a solution to that</a:t>
            </a:r>
          </a:p>
          <a:p>
            <a:pPr lvl="1"/>
            <a:r>
              <a:rPr lang="en-US" dirty="0"/>
              <a:t>[to the class] Look at this bit of code. What do you think it does?</a:t>
            </a:r>
          </a:p>
          <a:p>
            <a:pPr lvl="1"/>
            <a:r>
              <a:rPr lang="en-US" dirty="0"/>
              <a:t>[to the class] What do you think the program would do if I changed this line of code to …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437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0682C-57A5-4E45-9693-023E83F13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 and tell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2C932C-5A6B-8A46-B96F-6A0513F7B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the same exercise, but in smaller groups – online/classroom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136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487ED-8BEF-4F43-8A70-A945B2E7C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Scratch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02130-30F9-EB40-8EA5-BEA6ABF7F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break out group, discuss</a:t>
            </a:r>
          </a:p>
          <a:p>
            <a:r>
              <a:rPr lang="en-US" dirty="0"/>
              <a:t>What common patterns or misconceptions did you notice in the children’s games?</a:t>
            </a:r>
          </a:p>
          <a:p>
            <a:r>
              <a:rPr lang="en-US" dirty="0"/>
              <a:t>If you were the teacher, what would you focus on in the next lesson?</a:t>
            </a:r>
          </a:p>
          <a:p>
            <a:r>
              <a:rPr lang="en-US" dirty="0"/>
              <a:t>What tips did you learn from each other about how to give feedback?</a:t>
            </a:r>
          </a:p>
        </p:txBody>
      </p:sp>
    </p:spTree>
    <p:extLst>
      <p:ext uri="{BB962C8B-B14F-4D97-AF65-F5344CB8AC3E}">
        <p14:creationId xmlns:p14="http://schemas.microsoft.com/office/powerpoint/2010/main" val="109424392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24341</TotalTime>
  <Words>402</Words>
  <Application>Microsoft Macintosh PowerPoint</Application>
  <PresentationFormat>On-screen Show (4:3)</PresentationFormat>
  <Paragraphs>55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PT Sans</vt:lpstr>
      <vt:lpstr>Retrospect</vt:lpstr>
      <vt:lpstr>Computing in the Classroom  Semester 1 Week 3</vt:lpstr>
      <vt:lpstr>General points</vt:lpstr>
      <vt:lpstr>Kate’s trip to the WIPCSE conference</vt:lpstr>
      <vt:lpstr>Today</vt:lpstr>
      <vt:lpstr>First programming languages</vt:lpstr>
      <vt:lpstr>Show and tell 1</vt:lpstr>
      <vt:lpstr>Show and tell 2</vt:lpstr>
      <vt:lpstr>Show and tell 3</vt:lpstr>
      <vt:lpstr>Example Scratch programs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 for Primary Teachers</dc:title>
  <dc:creator>Judy Robertson</dc:creator>
  <cp:lastModifiedBy>Judy Robertson</cp:lastModifiedBy>
  <cp:revision>61</cp:revision>
  <dcterms:created xsi:type="dcterms:W3CDTF">2016-08-31T09:04:36Z</dcterms:created>
  <dcterms:modified xsi:type="dcterms:W3CDTF">2023-10-05T08:58:10Z</dcterms:modified>
</cp:coreProperties>
</file>