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74" r:id="rId9"/>
    <p:sldId id="268" r:id="rId10"/>
    <p:sldId id="275" r:id="rId11"/>
    <p:sldId id="263" r:id="rId12"/>
    <p:sldId id="264" r:id="rId13"/>
    <p:sldId id="265" r:id="rId14"/>
    <p:sldId id="267" r:id="rId15"/>
    <p:sldId id="271" r:id="rId16"/>
    <p:sldId id="270" r:id="rId17"/>
    <p:sldId id="269" r:id="rId18"/>
    <p:sldId id="272" r:id="rId19"/>
    <p:sldId id="276"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1A317E-285D-6441-8981-E46C316A896C}" v="284" dt="2023-10-20T09:34:51.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1"/>
    <p:restoredTop sz="80595"/>
  </p:normalViewPr>
  <p:slideViewPr>
    <p:cSldViewPr snapToGrid="0">
      <p:cViewPr varScale="1">
        <p:scale>
          <a:sx n="137" d="100"/>
          <a:sy n="137" d="100"/>
        </p:scale>
        <p:origin x="7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Noteboom" userId="9ea8743d-ca1c-4a9d-a6db-238141b0cb77" providerId="ADAL" clId="{B01A317E-285D-6441-8981-E46C316A896C}"/>
    <pc:docChg chg="undo custSel addSld delSld modSld sldOrd">
      <pc:chgData name="Joe Noteboom" userId="9ea8743d-ca1c-4a9d-a6db-238141b0cb77" providerId="ADAL" clId="{B01A317E-285D-6441-8981-E46C316A896C}" dt="2023-10-20T11:17:16.279" v="11924" actId="20577"/>
      <pc:docMkLst>
        <pc:docMk/>
      </pc:docMkLst>
      <pc:sldChg chg="modSp mod">
        <pc:chgData name="Joe Noteboom" userId="9ea8743d-ca1c-4a9d-a6db-238141b0cb77" providerId="ADAL" clId="{B01A317E-285D-6441-8981-E46C316A896C}" dt="2023-10-17T13:15:40.084" v="9951" actId="20577"/>
        <pc:sldMkLst>
          <pc:docMk/>
          <pc:sldMk cId="3819785476" sldId="256"/>
        </pc:sldMkLst>
        <pc:spChg chg="mod">
          <ac:chgData name="Joe Noteboom" userId="9ea8743d-ca1c-4a9d-a6db-238141b0cb77" providerId="ADAL" clId="{B01A317E-285D-6441-8981-E46C316A896C}" dt="2023-10-17T08:17:25.884" v="116" actId="20577"/>
          <ac:spMkLst>
            <pc:docMk/>
            <pc:sldMk cId="3819785476" sldId="256"/>
            <ac:spMk id="2" creationId="{DED61DCC-CAEA-AD94-185F-1751784B5C2F}"/>
          </ac:spMkLst>
        </pc:spChg>
        <pc:spChg chg="mod">
          <ac:chgData name="Joe Noteboom" userId="9ea8743d-ca1c-4a9d-a6db-238141b0cb77" providerId="ADAL" clId="{B01A317E-285D-6441-8981-E46C316A896C}" dt="2023-10-17T13:15:40.084" v="9951" actId="20577"/>
          <ac:spMkLst>
            <pc:docMk/>
            <pc:sldMk cId="3819785476" sldId="256"/>
            <ac:spMk id="3" creationId="{2CC13908-9742-3961-F468-1A1077E3122F}"/>
          </ac:spMkLst>
        </pc:spChg>
      </pc:sldChg>
      <pc:sldChg chg="addSp delSp modSp new mod">
        <pc:chgData name="Joe Noteboom" userId="9ea8743d-ca1c-4a9d-a6db-238141b0cb77" providerId="ADAL" clId="{B01A317E-285D-6441-8981-E46C316A896C}" dt="2023-10-17T08:19:00.326" v="158" actId="1076"/>
        <pc:sldMkLst>
          <pc:docMk/>
          <pc:sldMk cId="3179235132" sldId="257"/>
        </pc:sldMkLst>
        <pc:spChg chg="del">
          <ac:chgData name="Joe Noteboom" userId="9ea8743d-ca1c-4a9d-a6db-238141b0cb77" providerId="ADAL" clId="{B01A317E-285D-6441-8981-E46C316A896C}" dt="2023-10-17T08:18:22.367" v="150"/>
          <ac:spMkLst>
            <pc:docMk/>
            <pc:sldMk cId="3179235132" sldId="257"/>
            <ac:spMk id="3" creationId="{18ADAE26-81AF-993E-0C44-40C4CA47367A}"/>
          </ac:spMkLst>
        </pc:spChg>
        <pc:picChg chg="add mod modCrop">
          <ac:chgData name="Joe Noteboom" userId="9ea8743d-ca1c-4a9d-a6db-238141b0cb77" providerId="ADAL" clId="{B01A317E-285D-6441-8981-E46C316A896C}" dt="2023-10-17T08:19:00.326" v="158" actId="1076"/>
          <ac:picMkLst>
            <pc:docMk/>
            <pc:sldMk cId="3179235132" sldId="257"/>
            <ac:picMk id="5" creationId="{6EC640A4-2E33-AA86-10AB-7D8CC12FC9DE}"/>
          </ac:picMkLst>
        </pc:picChg>
      </pc:sldChg>
      <pc:sldChg chg="modSp new mod">
        <pc:chgData name="Joe Noteboom" userId="9ea8743d-ca1c-4a9d-a6db-238141b0cb77" providerId="ADAL" clId="{B01A317E-285D-6441-8981-E46C316A896C}" dt="2023-10-17T09:19:17.349" v="1565" actId="20577"/>
        <pc:sldMkLst>
          <pc:docMk/>
          <pc:sldMk cId="1643848452" sldId="258"/>
        </pc:sldMkLst>
        <pc:spChg chg="mod">
          <ac:chgData name="Joe Noteboom" userId="9ea8743d-ca1c-4a9d-a6db-238141b0cb77" providerId="ADAL" clId="{B01A317E-285D-6441-8981-E46C316A896C}" dt="2023-10-17T09:19:17.349" v="1565" actId="20577"/>
          <ac:spMkLst>
            <pc:docMk/>
            <pc:sldMk cId="1643848452" sldId="258"/>
            <ac:spMk id="2" creationId="{9C208BE7-F02B-4897-6997-FDC13F3376E8}"/>
          </ac:spMkLst>
        </pc:spChg>
        <pc:spChg chg="mod">
          <ac:chgData name="Joe Noteboom" userId="9ea8743d-ca1c-4a9d-a6db-238141b0cb77" providerId="ADAL" clId="{B01A317E-285D-6441-8981-E46C316A896C}" dt="2023-10-17T09:04:00.248" v="1132" actId="113"/>
          <ac:spMkLst>
            <pc:docMk/>
            <pc:sldMk cId="1643848452" sldId="258"/>
            <ac:spMk id="3" creationId="{A04BFD0C-50D8-70CD-EAA8-72AD70CFCCDE}"/>
          </ac:spMkLst>
        </pc:spChg>
      </pc:sldChg>
      <pc:sldChg chg="modSp new mod">
        <pc:chgData name="Joe Noteboom" userId="9ea8743d-ca1c-4a9d-a6db-238141b0cb77" providerId="ADAL" clId="{B01A317E-285D-6441-8981-E46C316A896C}" dt="2023-10-17T09:19:22.267" v="1569" actId="20577"/>
        <pc:sldMkLst>
          <pc:docMk/>
          <pc:sldMk cId="713715863" sldId="259"/>
        </pc:sldMkLst>
        <pc:spChg chg="mod">
          <ac:chgData name="Joe Noteboom" userId="9ea8743d-ca1c-4a9d-a6db-238141b0cb77" providerId="ADAL" clId="{B01A317E-285D-6441-8981-E46C316A896C}" dt="2023-10-17T09:19:22.267" v="1569" actId="20577"/>
          <ac:spMkLst>
            <pc:docMk/>
            <pc:sldMk cId="713715863" sldId="259"/>
            <ac:spMk id="2" creationId="{D65199B8-502A-497A-F5A3-EE9460208521}"/>
          </ac:spMkLst>
        </pc:spChg>
        <pc:spChg chg="mod">
          <ac:chgData name="Joe Noteboom" userId="9ea8743d-ca1c-4a9d-a6db-238141b0cb77" providerId="ADAL" clId="{B01A317E-285D-6441-8981-E46C316A896C}" dt="2023-10-17T09:18:59.755" v="1561" actId="20577"/>
          <ac:spMkLst>
            <pc:docMk/>
            <pc:sldMk cId="713715863" sldId="259"/>
            <ac:spMk id="3" creationId="{E6C275FE-11AF-E09B-7380-1C407192DFF0}"/>
          </ac:spMkLst>
        </pc:spChg>
      </pc:sldChg>
      <pc:sldChg chg="modSp new mod">
        <pc:chgData name="Joe Noteboom" userId="9ea8743d-ca1c-4a9d-a6db-238141b0cb77" providerId="ADAL" clId="{B01A317E-285D-6441-8981-E46C316A896C}" dt="2023-10-20T08:32:30.414" v="10573" actId="20577"/>
        <pc:sldMkLst>
          <pc:docMk/>
          <pc:sldMk cId="494910723" sldId="260"/>
        </pc:sldMkLst>
        <pc:spChg chg="mod">
          <ac:chgData name="Joe Noteboom" userId="9ea8743d-ca1c-4a9d-a6db-238141b0cb77" providerId="ADAL" clId="{B01A317E-285D-6441-8981-E46C316A896C}" dt="2023-10-17T09:04:52.752" v="1203" actId="20577"/>
          <ac:spMkLst>
            <pc:docMk/>
            <pc:sldMk cId="494910723" sldId="260"/>
            <ac:spMk id="2" creationId="{4DBE431A-8135-134D-632A-A082EBDE0736}"/>
          </ac:spMkLst>
        </pc:spChg>
        <pc:spChg chg="mod">
          <ac:chgData name="Joe Noteboom" userId="9ea8743d-ca1c-4a9d-a6db-238141b0cb77" providerId="ADAL" clId="{B01A317E-285D-6441-8981-E46C316A896C}" dt="2023-10-20T08:32:30.414" v="10573" actId="20577"/>
          <ac:spMkLst>
            <pc:docMk/>
            <pc:sldMk cId="494910723" sldId="260"/>
            <ac:spMk id="3" creationId="{808198AE-2BCE-90E3-E310-346EC9E4DE07}"/>
          </ac:spMkLst>
        </pc:spChg>
      </pc:sldChg>
      <pc:sldChg chg="del">
        <pc:chgData name="Joe Noteboom" userId="9ea8743d-ca1c-4a9d-a6db-238141b0cb77" providerId="ADAL" clId="{B01A317E-285D-6441-8981-E46C316A896C}" dt="2023-10-17T08:17:48.616" v="142" actId="2696"/>
        <pc:sldMkLst>
          <pc:docMk/>
          <pc:sldMk cId="368487148" sldId="261"/>
        </pc:sldMkLst>
      </pc:sldChg>
      <pc:sldChg chg="modSp new mod">
        <pc:chgData name="Joe Noteboom" userId="9ea8743d-ca1c-4a9d-a6db-238141b0cb77" providerId="ADAL" clId="{B01A317E-285D-6441-8981-E46C316A896C}" dt="2023-10-20T11:17:16.279" v="11924" actId="20577"/>
        <pc:sldMkLst>
          <pc:docMk/>
          <pc:sldMk cId="4070011689" sldId="261"/>
        </pc:sldMkLst>
        <pc:spChg chg="mod">
          <ac:chgData name="Joe Noteboom" userId="9ea8743d-ca1c-4a9d-a6db-238141b0cb77" providerId="ADAL" clId="{B01A317E-285D-6441-8981-E46C316A896C}" dt="2023-10-17T09:19:32.419" v="1602" actId="20577"/>
          <ac:spMkLst>
            <pc:docMk/>
            <pc:sldMk cId="4070011689" sldId="261"/>
            <ac:spMk id="2" creationId="{DFB231DB-0CDA-4B1C-41BF-B0ACEF5FD5FC}"/>
          </ac:spMkLst>
        </pc:spChg>
        <pc:spChg chg="mod">
          <ac:chgData name="Joe Noteboom" userId="9ea8743d-ca1c-4a9d-a6db-238141b0cb77" providerId="ADAL" clId="{B01A317E-285D-6441-8981-E46C316A896C}" dt="2023-10-20T11:17:16.279" v="11924" actId="20577"/>
          <ac:spMkLst>
            <pc:docMk/>
            <pc:sldMk cId="4070011689" sldId="261"/>
            <ac:spMk id="3" creationId="{61D71055-1FCB-A1A2-55EA-F13B646740F1}"/>
          </ac:spMkLst>
        </pc:spChg>
      </pc:sldChg>
      <pc:sldChg chg="modSp new mod">
        <pc:chgData name="Joe Noteboom" userId="9ea8743d-ca1c-4a9d-a6db-238141b0cb77" providerId="ADAL" clId="{B01A317E-285D-6441-8981-E46C316A896C}" dt="2023-10-19T08:50:16.203" v="10270" actId="20577"/>
        <pc:sldMkLst>
          <pc:docMk/>
          <pc:sldMk cId="35683587" sldId="262"/>
        </pc:sldMkLst>
        <pc:spChg chg="mod">
          <ac:chgData name="Joe Noteboom" userId="9ea8743d-ca1c-4a9d-a6db-238141b0cb77" providerId="ADAL" clId="{B01A317E-285D-6441-8981-E46C316A896C}" dt="2023-10-17T09:35:04.929" v="2626" actId="20577"/>
          <ac:spMkLst>
            <pc:docMk/>
            <pc:sldMk cId="35683587" sldId="262"/>
            <ac:spMk id="2" creationId="{40C6C793-3105-DD40-9B9E-3812F7A4B1E5}"/>
          </ac:spMkLst>
        </pc:spChg>
        <pc:spChg chg="mod">
          <ac:chgData name="Joe Noteboom" userId="9ea8743d-ca1c-4a9d-a6db-238141b0cb77" providerId="ADAL" clId="{B01A317E-285D-6441-8981-E46C316A896C}" dt="2023-10-19T08:50:16.203" v="10270" actId="20577"/>
          <ac:spMkLst>
            <pc:docMk/>
            <pc:sldMk cId="35683587" sldId="262"/>
            <ac:spMk id="3" creationId="{D4A32857-6F88-E970-02E9-9CD754524F35}"/>
          </ac:spMkLst>
        </pc:spChg>
      </pc:sldChg>
      <pc:sldChg chg="del">
        <pc:chgData name="Joe Noteboom" userId="9ea8743d-ca1c-4a9d-a6db-238141b0cb77" providerId="ADAL" clId="{B01A317E-285D-6441-8981-E46C316A896C}" dt="2023-10-17T08:17:48.586" v="134" actId="2696"/>
        <pc:sldMkLst>
          <pc:docMk/>
          <pc:sldMk cId="1695304606" sldId="262"/>
        </pc:sldMkLst>
      </pc:sldChg>
      <pc:sldChg chg="modSp new mod ord">
        <pc:chgData name="Joe Noteboom" userId="9ea8743d-ca1c-4a9d-a6db-238141b0cb77" providerId="ADAL" clId="{B01A317E-285D-6441-8981-E46C316A896C}" dt="2023-10-17T11:06:44.906" v="4400" actId="20577"/>
        <pc:sldMkLst>
          <pc:docMk/>
          <pc:sldMk cId="2486430650" sldId="263"/>
        </pc:sldMkLst>
        <pc:spChg chg="mod">
          <ac:chgData name="Joe Noteboom" userId="9ea8743d-ca1c-4a9d-a6db-238141b0cb77" providerId="ADAL" clId="{B01A317E-285D-6441-8981-E46C316A896C}" dt="2023-10-17T09:40:19.987" v="3203" actId="20577"/>
          <ac:spMkLst>
            <pc:docMk/>
            <pc:sldMk cId="2486430650" sldId="263"/>
            <ac:spMk id="2" creationId="{53F49D58-341D-CF75-D06C-7204207C7C2E}"/>
          </ac:spMkLst>
        </pc:spChg>
        <pc:spChg chg="mod">
          <ac:chgData name="Joe Noteboom" userId="9ea8743d-ca1c-4a9d-a6db-238141b0cb77" providerId="ADAL" clId="{B01A317E-285D-6441-8981-E46C316A896C}" dt="2023-10-17T11:06:44.906" v="4400" actId="20577"/>
          <ac:spMkLst>
            <pc:docMk/>
            <pc:sldMk cId="2486430650" sldId="263"/>
            <ac:spMk id="3" creationId="{8DD954FC-CAAB-76F9-324C-C5935054AE56}"/>
          </ac:spMkLst>
        </pc:spChg>
      </pc:sldChg>
      <pc:sldChg chg="del">
        <pc:chgData name="Joe Noteboom" userId="9ea8743d-ca1c-4a9d-a6db-238141b0cb77" providerId="ADAL" clId="{B01A317E-285D-6441-8981-E46C316A896C}" dt="2023-10-17T08:17:48.580" v="132" actId="2696"/>
        <pc:sldMkLst>
          <pc:docMk/>
          <pc:sldMk cId="4186626883" sldId="263"/>
        </pc:sldMkLst>
      </pc:sldChg>
      <pc:sldChg chg="modSp new mod">
        <pc:chgData name="Joe Noteboom" userId="9ea8743d-ca1c-4a9d-a6db-238141b0cb77" providerId="ADAL" clId="{B01A317E-285D-6441-8981-E46C316A896C}" dt="2023-10-17T11:34:40.727" v="5874" actId="20577"/>
        <pc:sldMkLst>
          <pc:docMk/>
          <pc:sldMk cId="1973747800" sldId="264"/>
        </pc:sldMkLst>
        <pc:spChg chg="mod">
          <ac:chgData name="Joe Noteboom" userId="9ea8743d-ca1c-4a9d-a6db-238141b0cb77" providerId="ADAL" clId="{B01A317E-285D-6441-8981-E46C316A896C}" dt="2023-10-17T09:40:33.077" v="3217" actId="20577"/>
          <ac:spMkLst>
            <pc:docMk/>
            <pc:sldMk cId="1973747800" sldId="264"/>
            <ac:spMk id="2" creationId="{A687172D-CA08-E57C-DF00-891CCA73F033}"/>
          </ac:spMkLst>
        </pc:spChg>
        <pc:spChg chg="mod">
          <ac:chgData name="Joe Noteboom" userId="9ea8743d-ca1c-4a9d-a6db-238141b0cb77" providerId="ADAL" clId="{B01A317E-285D-6441-8981-E46C316A896C}" dt="2023-10-17T11:34:40.727" v="5874" actId="20577"/>
          <ac:spMkLst>
            <pc:docMk/>
            <pc:sldMk cId="1973747800" sldId="264"/>
            <ac:spMk id="3" creationId="{ED6B2298-13BD-DD01-0515-EAA2F53A19E4}"/>
          </ac:spMkLst>
        </pc:spChg>
      </pc:sldChg>
      <pc:sldChg chg="del">
        <pc:chgData name="Joe Noteboom" userId="9ea8743d-ca1c-4a9d-a6db-238141b0cb77" providerId="ADAL" clId="{B01A317E-285D-6441-8981-E46C316A896C}" dt="2023-10-17T08:17:48.601" v="141" actId="2696"/>
        <pc:sldMkLst>
          <pc:docMk/>
          <pc:sldMk cId="3538946650" sldId="264"/>
        </pc:sldMkLst>
      </pc:sldChg>
      <pc:sldChg chg="del">
        <pc:chgData name="Joe Noteboom" userId="9ea8743d-ca1c-4a9d-a6db-238141b0cb77" providerId="ADAL" clId="{B01A317E-285D-6441-8981-E46C316A896C}" dt="2023-10-17T08:17:48.596" v="139" actId="2696"/>
        <pc:sldMkLst>
          <pc:docMk/>
          <pc:sldMk cId="3158306124" sldId="265"/>
        </pc:sldMkLst>
      </pc:sldChg>
      <pc:sldChg chg="modSp new mod">
        <pc:chgData name="Joe Noteboom" userId="9ea8743d-ca1c-4a9d-a6db-238141b0cb77" providerId="ADAL" clId="{B01A317E-285D-6441-8981-E46C316A896C}" dt="2023-10-17T11:35:18.745" v="5890" actId="20577"/>
        <pc:sldMkLst>
          <pc:docMk/>
          <pc:sldMk cId="3997722245" sldId="265"/>
        </pc:sldMkLst>
        <pc:spChg chg="mod">
          <ac:chgData name="Joe Noteboom" userId="9ea8743d-ca1c-4a9d-a6db-238141b0cb77" providerId="ADAL" clId="{B01A317E-285D-6441-8981-E46C316A896C}" dt="2023-10-17T11:10:33.527" v="4408" actId="20577"/>
          <ac:spMkLst>
            <pc:docMk/>
            <pc:sldMk cId="3997722245" sldId="265"/>
            <ac:spMk id="2" creationId="{0B737E6F-0FAB-F920-DBBB-396317217A9B}"/>
          </ac:spMkLst>
        </pc:spChg>
        <pc:spChg chg="mod">
          <ac:chgData name="Joe Noteboom" userId="9ea8743d-ca1c-4a9d-a6db-238141b0cb77" providerId="ADAL" clId="{B01A317E-285D-6441-8981-E46C316A896C}" dt="2023-10-17T11:35:18.745" v="5890" actId="20577"/>
          <ac:spMkLst>
            <pc:docMk/>
            <pc:sldMk cId="3997722245" sldId="265"/>
            <ac:spMk id="3" creationId="{D2529E3D-B7C3-350F-7FBD-E50F5E5D5EF8}"/>
          </ac:spMkLst>
        </pc:spChg>
      </pc:sldChg>
      <pc:sldChg chg="modSp new del mod">
        <pc:chgData name="Joe Noteboom" userId="9ea8743d-ca1c-4a9d-a6db-238141b0cb77" providerId="ADAL" clId="{B01A317E-285D-6441-8981-E46C316A896C}" dt="2023-10-17T11:13:41.460" v="4799" actId="2696"/>
        <pc:sldMkLst>
          <pc:docMk/>
          <pc:sldMk cId="2276116475" sldId="266"/>
        </pc:sldMkLst>
        <pc:spChg chg="mod">
          <ac:chgData name="Joe Noteboom" userId="9ea8743d-ca1c-4a9d-a6db-238141b0cb77" providerId="ADAL" clId="{B01A317E-285D-6441-8981-E46C316A896C}" dt="2023-10-17T09:40:41.682" v="3236" actId="20577"/>
          <ac:spMkLst>
            <pc:docMk/>
            <pc:sldMk cId="2276116475" sldId="266"/>
            <ac:spMk id="2" creationId="{8D6B0F02-09FC-604B-0837-579DF5E7DD06}"/>
          </ac:spMkLst>
        </pc:spChg>
      </pc:sldChg>
      <pc:sldChg chg="modSp new mod">
        <pc:chgData name="Joe Noteboom" userId="9ea8743d-ca1c-4a9d-a6db-238141b0cb77" providerId="ADAL" clId="{B01A317E-285D-6441-8981-E46C316A896C}" dt="2023-10-20T08:45:28.712" v="10890" actId="20577"/>
        <pc:sldMkLst>
          <pc:docMk/>
          <pc:sldMk cId="475595899" sldId="267"/>
        </pc:sldMkLst>
        <pc:spChg chg="mod">
          <ac:chgData name="Joe Noteboom" userId="9ea8743d-ca1c-4a9d-a6db-238141b0cb77" providerId="ADAL" clId="{B01A317E-285D-6441-8981-E46C316A896C}" dt="2023-10-17T11:49:17.868" v="6324" actId="20577"/>
          <ac:spMkLst>
            <pc:docMk/>
            <pc:sldMk cId="475595899" sldId="267"/>
            <ac:spMk id="2" creationId="{BA09B09F-562D-40FC-E165-141F1E45C8B6}"/>
          </ac:spMkLst>
        </pc:spChg>
        <pc:spChg chg="mod">
          <ac:chgData name="Joe Noteboom" userId="9ea8743d-ca1c-4a9d-a6db-238141b0cb77" providerId="ADAL" clId="{B01A317E-285D-6441-8981-E46C316A896C}" dt="2023-10-20T08:45:28.712" v="10890" actId="20577"/>
          <ac:spMkLst>
            <pc:docMk/>
            <pc:sldMk cId="475595899" sldId="267"/>
            <ac:spMk id="3" creationId="{9F9CA6C9-B6C5-DE13-71A0-01D357131977}"/>
          </ac:spMkLst>
        </pc:spChg>
      </pc:sldChg>
      <pc:sldChg chg="addSp delSp modSp new mod ord">
        <pc:chgData name="Joe Noteboom" userId="9ea8743d-ca1c-4a9d-a6db-238141b0cb77" providerId="ADAL" clId="{B01A317E-285D-6441-8981-E46C316A896C}" dt="2023-10-17T10:55:17.056" v="4296" actId="1076"/>
        <pc:sldMkLst>
          <pc:docMk/>
          <pc:sldMk cId="2409002414" sldId="268"/>
        </pc:sldMkLst>
        <pc:spChg chg="mod">
          <ac:chgData name="Joe Noteboom" userId="9ea8743d-ca1c-4a9d-a6db-238141b0cb77" providerId="ADAL" clId="{B01A317E-285D-6441-8981-E46C316A896C}" dt="2023-10-17T09:46:18.482" v="3299" actId="20577"/>
          <ac:spMkLst>
            <pc:docMk/>
            <pc:sldMk cId="2409002414" sldId="268"/>
            <ac:spMk id="2" creationId="{6C9F08CE-E2CE-CACC-CF97-3F93D1C65914}"/>
          </ac:spMkLst>
        </pc:spChg>
        <pc:spChg chg="del">
          <ac:chgData name="Joe Noteboom" userId="9ea8743d-ca1c-4a9d-a6db-238141b0cb77" providerId="ADAL" clId="{B01A317E-285D-6441-8981-E46C316A896C}" dt="2023-10-17T09:43:13.279" v="3253"/>
          <ac:spMkLst>
            <pc:docMk/>
            <pc:sldMk cId="2409002414" sldId="268"/>
            <ac:spMk id="3" creationId="{A74E19B7-81C5-8C78-38AC-1D113E14DCD6}"/>
          </ac:spMkLst>
        </pc:spChg>
        <pc:picChg chg="add mod">
          <ac:chgData name="Joe Noteboom" userId="9ea8743d-ca1c-4a9d-a6db-238141b0cb77" providerId="ADAL" clId="{B01A317E-285D-6441-8981-E46C316A896C}" dt="2023-10-17T10:55:17.056" v="4296" actId="1076"/>
          <ac:picMkLst>
            <pc:docMk/>
            <pc:sldMk cId="2409002414" sldId="268"/>
            <ac:picMk id="5" creationId="{F35F5FB9-4825-C30A-FA00-669F4D60D3BC}"/>
          </ac:picMkLst>
        </pc:picChg>
        <pc:picChg chg="add mod modCrop">
          <ac:chgData name="Joe Noteboom" userId="9ea8743d-ca1c-4a9d-a6db-238141b0cb77" providerId="ADAL" clId="{B01A317E-285D-6441-8981-E46C316A896C}" dt="2023-10-17T10:55:14.606" v="4295" actId="1076"/>
          <ac:picMkLst>
            <pc:docMk/>
            <pc:sldMk cId="2409002414" sldId="268"/>
            <ac:picMk id="7" creationId="{05401ECD-81D2-99DF-A2BE-5956B687E45E}"/>
          </ac:picMkLst>
        </pc:picChg>
      </pc:sldChg>
      <pc:sldChg chg="modSp new mod">
        <pc:chgData name="Joe Noteboom" userId="9ea8743d-ca1c-4a9d-a6db-238141b0cb77" providerId="ADAL" clId="{B01A317E-285D-6441-8981-E46C316A896C}" dt="2023-10-19T08:55:18.887" v="10564" actId="20577"/>
        <pc:sldMkLst>
          <pc:docMk/>
          <pc:sldMk cId="3695440578" sldId="269"/>
        </pc:sldMkLst>
        <pc:spChg chg="mod">
          <ac:chgData name="Joe Noteboom" userId="9ea8743d-ca1c-4a9d-a6db-238141b0cb77" providerId="ADAL" clId="{B01A317E-285D-6441-8981-E46C316A896C}" dt="2023-10-17T12:24:41.176" v="9021" actId="20577"/>
          <ac:spMkLst>
            <pc:docMk/>
            <pc:sldMk cId="3695440578" sldId="269"/>
            <ac:spMk id="2" creationId="{F429BA2E-A810-6379-44BF-E4BEA5EB517F}"/>
          </ac:spMkLst>
        </pc:spChg>
        <pc:spChg chg="mod">
          <ac:chgData name="Joe Noteboom" userId="9ea8743d-ca1c-4a9d-a6db-238141b0cb77" providerId="ADAL" clId="{B01A317E-285D-6441-8981-E46C316A896C}" dt="2023-10-19T08:55:18.887" v="10564" actId="20577"/>
          <ac:spMkLst>
            <pc:docMk/>
            <pc:sldMk cId="3695440578" sldId="269"/>
            <ac:spMk id="3" creationId="{78F6DF91-6B97-9403-5A98-97D40461EB14}"/>
          </ac:spMkLst>
        </pc:spChg>
      </pc:sldChg>
      <pc:sldChg chg="modSp new mod">
        <pc:chgData name="Joe Noteboom" userId="9ea8743d-ca1c-4a9d-a6db-238141b0cb77" providerId="ADAL" clId="{B01A317E-285D-6441-8981-E46C316A896C}" dt="2023-10-20T08:55:56.613" v="11832" actId="20577"/>
        <pc:sldMkLst>
          <pc:docMk/>
          <pc:sldMk cId="3607319133" sldId="270"/>
        </pc:sldMkLst>
        <pc:spChg chg="mod">
          <ac:chgData name="Joe Noteboom" userId="9ea8743d-ca1c-4a9d-a6db-238141b0cb77" providerId="ADAL" clId="{B01A317E-285D-6441-8981-E46C316A896C}" dt="2023-10-17T12:24:32.820" v="9000" actId="20577"/>
          <ac:spMkLst>
            <pc:docMk/>
            <pc:sldMk cId="3607319133" sldId="270"/>
            <ac:spMk id="2" creationId="{3C30C369-27E0-3935-1378-D8107ED8D123}"/>
          </ac:spMkLst>
        </pc:spChg>
        <pc:spChg chg="mod">
          <ac:chgData name="Joe Noteboom" userId="9ea8743d-ca1c-4a9d-a6db-238141b0cb77" providerId="ADAL" clId="{B01A317E-285D-6441-8981-E46C316A896C}" dt="2023-10-20T08:55:56.613" v="11832" actId="20577"/>
          <ac:spMkLst>
            <pc:docMk/>
            <pc:sldMk cId="3607319133" sldId="270"/>
            <ac:spMk id="3" creationId="{0BC98FD2-80D0-21BC-55E4-D2998C4CDA1D}"/>
          </ac:spMkLst>
        </pc:spChg>
      </pc:sldChg>
      <pc:sldChg chg="modSp new mod">
        <pc:chgData name="Joe Noteboom" userId="9ea8743d-ca1c-4a9d-a6db-238141b0cb77" providerId="ADAL" clId="{B01A317E-285D-6441-8981-E46C316A896C}" dt="2023-10-19T08:53:32.780" v="10470" actId="20577"/>
        <pc:sldMkLst>
          <pc:docMk/>
          <pc:sldMk cId="3338642271" sldId="271"/>
        </pc:sldMkLst>
        <pc:spChg chg="mod">
          <ac:chgData name="Joe Noteboom" userId="9ea8743d-ca1c-4a9d-a6db-238141b0cb77" providerId="ADAL" clId="{B01A317E-285D-6441-8981-E46C316A896C}" dt="2023-10-17T12:13:03.363" v="8054" actId="5793"/>
          <ac:spMkLst>
            <pc:docMk/>
            <pc:sldMk cId="3338642271" sldId="271"/>
            <ac:spMk id="2" creationId="{BD25C782-0465-1B09-B202-4C153F22D8B9}"/>
          </ac:spMkLst>
        </pc:spChg>
        <pc:spChg chg="mod">
          <ac:chgData name="Joe Noteboom" userId="9ea8743d-ca1c-4a9d-a6db-238141b0cb77" providerId="ADAL" clId="{B01A317E-285D-6441-8981-E46C316A896C}" dt="2023-10-19T08:53:32.780" v="10470" actId="20577"/>
          <ac:spMkLst>
            <pc:docMk/>
            <pc:sldMk cId="3338642271" sldId="271"/>
            <ac:spMk id="3" creationId="{ABA0B6B4-9F3B-52D3-3D0F-E09DB979170C}"/>
          </ac:spMkLst>
        </pc:spChg>
      </pc:sldChg>
      <pc:sldChg chg="addSp delSp modSp new mod">
        <pc:chgData name="Joe Noteboom" userId="9ea8743d-ca1c-4a9d-a6db-238141b0cb77" providerId="ADAL" clId="{B01A317E-285D-6441-8981-E46C316A896C}" dt="2023-10-20T08:53:17.090" v="11542" actId="1076"/>
        <pc:sldMkLst>
          <pc:docMk/>
          <pc:sldMk cId="1855205130" sldId="272"/>
        </pc:sldMkLst>
        <pc:spChg chg="mod">
          <ac:chgData name="Joe Noteboom" userId="9ea8743d-ca1c-4a9d-a6db-238141b0cb77" providerId="ADAL" clId="{B01A317E-285D-6441-8981-E46C316A896C}" dt="2023-10-17T12:29:32.454" v="9109" actId="20577"/>
          <ac:spMkLst>
            <pc:docMk/>
            <pc:sldMk cId="1855205130" sldId="272"/>
            <ac:spMk id="2" creationId="{EC01E98D-0FD5-5A80-9316-797F841B0DAE}"/>
          </ac:spMkLst>
        </pc:spChg>
        <pc:spChg chg="del mod">
          <ac:chgData name="Joe Noteboom" userId="9ea8743d-ca1c-4a9d-a6db-238141b0cb77" providerId="ADAL" clId="{B01A317E-285D-6441-8981-E46C316A896C}" dt="2023-10-17T12:34:02.122" v="9268" actId="478"/>
          <ac:spMkLst>
            <pc:docMk/>
            <pc:sldMk cId="1855205130" sldId="272"/>
            <ac:spMk id="3" creationId="{C7AB01C9-649A-3983-DBFE-15C4981B5A6A}"/>
          </ac:spMkLst>
        </pc:spChg>
        <pc:spChg chg="add del mod">
          <ac:chgData name="Joe Noteboom" userId="9ea8743d-ca1c-4a9d-a6db-238141b0cb77" providerId="ADAL" clId="{B01A317E-285D-6441-8981-E46C316A896C}" dt="2023-10-20T08:53:06.597" v="11541" actId="478"/>
          <ac:spMkLst>
            <pc:docMk/>
            <pc:sldMk cId="1855205130" sldId="272"/>
            <ac:spMk id="5" creationId="{5ECB7821-2052-7824-9BF4-5973CEAB00FE}"/>
          </ac:spMkLst>
        </pc:spChg>
        <pc:graphicFrameChg chg="add mod">
          <ac:chgData name="Joe Noteboom" userId="9ea8743d-ca1c-4a9d-a6db-238141b0cb77" providerId="ADAL" clId="{B01A317E-285D-6441-8981-E46C316A896C}" dt="2023-10-20T08:53:17.090" v="11542" actId="1076"/>
          <ac:graphicFrameMkLst>
            <pc:docMk/>
            <pc:sldMk cId="1855205130" sldId="272"/>
            <ac:graphicFrameMk id="4" creationId="{9B7DDC16-DE39-8694-4EC6-F443A04E6057}"/>
          </ac:graphicFrameMkLst>
        </pc:graphicFrameChg>
      </pc:sldChg>
      <pc:sldChg chg="modSp new del mod">
        <pc:chgData name="Joe Noteboom" userId="9ea8743d-ca1c-4a9d-a6db-238141b0cb77" providerId="ADAL" clId="{B01A317E-285D-6441-8981-E46C316A896C}" dt="2023-10-17T12:45:26.973" v="9906" actId="2696"/>
        <pc:sldMkLst>
          <pc:docMk/>
          <pc:sldMk cId="1846046471" sldId="273"/>
        </pc:sldMkLst>
        <pc:spChg chg="mod">
          <ac:chgData name="Joe Noteboom" userId="9ea8743d-ca1c-4a9d-a6db-238141b0cb77" providerId="ADAL" clId="{B01A317E-285D-6441-8981-E46C316A896C}" dt="2023-10-17T12:35:31.070" v="9309" actId="20577"/>
          <ac:spMkLst>
            <pc:docMk/>
            <pc:sldMk cId="1846046471" sldId="273"/>
            <ac:spMk id="2" creationId="{802CB50C-7DCA-7B13-B6C2-FE1EE7D58864}"/>
          </ac:spMkLst>
        </pc:spChg>
        <pc:spChg chg="mod">
          <ac:chgData name="Joe Noteboom" userId="9ea8743d-ca1c-4a9d-a6db-238141b0cb77" providerId="ADAL" clId="{B01A317E-285D-6441-8981-E46C316A896C}" dt="2023-10-17T12:37:32.855" v="9572" actId="14"/>
          <ac:spMkLst>
            <pc:docMk/>
            <pc:sldMk cId="1846046471" sldId="273"/>
            <ac:spMk id="3" creationId="{AC75F98E-313F-8E56-3E6F-2C8BC768E21A}"/>
          </ac:spMkLst>
        </pc:spChg>
      </pc:sldChg>
      <pc:sldChg chg="modSp new mod">
        <pc:chgData name="Joe Noteboom" userId="9ea8743d-ca1c-4a9d-a6db-238141b0cb77" providerId="ADAL" clId="{B01A317E-285D-6441-8981-E46C316A896C}" dt="2023-10-20T09:33:47.860" v="11842" actId="27636"/>
        <pc:sldMkLst>
          <pc:docMk/>
          <pc:sldMk cId="2153458998" sldId="273"/>
        </pc:sldMkLst>
        <pc:spChg chg="mod">
          <ac:chgData name="Joe Noteboom" userId="9ea8743d-ca1c-4a9d-a6db-238141b0cb77" providerId="ADAL" clId="{B01A317E-285D-6441-8981-E46C316A896C}" dt="2023-10-17T12:45:44.561" v="9917" actId="20577"/>
          <ac:spMkLst>
            <pc:docMk/>
            <pc:sldMk cId="2153458998" sldId="273"/>
            <ac:spMk id="2" creationId="{5D05904D-C560-9995-733D-37A05205B8FB}"/>
          </ac:spMkLst>
        </pc:spChg>
        <pc:spChg chg="mod">
          <ac:chgData name="Joe Noteboom" userId="9ea8743d-ca1c-4a9d-a6db-238141b0cb77" providerId="ADAL" clId="{B01A317E-285D-6441-8981-E46C316A896C}" dt="2023-10-20T09:33:47.860" v="11842" actId="27636"/>
          <ac:spMkLst>
            <pc:docMk/>
            <pc:sldMk cId="2153458998" sldId="273"/>
            <ac:spMk id="3" creationId="{7BAA55EA-11AA-41E7-5FCF-3D8B85752A52}"/>
          </ac:spMkLst>
        </pc:spChg>
      </pc:sldChg>
      <pc:sldChg chg="modSp add del mod">
        <pc:chgData name="Joe Noteboom" userId="9ea8743d-ca1c-4a9d-a6db-238141b0cb77" providerId="ADAL" clId="{B01A317E-285D-6441-8981-E46C316A896C}" dt="2023-10-17T12:34:32.703" v="9272" actId="2696"/>
        <pc:sldMkLst>
          <pc:docMk/>
          <pc:sldMk cId="3514920800" sldId="273"/>
        </pc:sldMkLst>
        <pc:graphicFrameChg chg="mod">
          <ac:chgData name="Joe Noteboom" userId="9ea8743d-ca1c-4a9d-a6db-238141b0cb77" providerId="ADAL" clId="{B01A317E-285D-6441-8981-E46C316A896C}" dt="2023-10-17T12:28:18.824" v="9061" actId="14100"/>
          <ac:graphicFrameMkLst>
            <pc:docMk/>
            <pc:sldMk cId="3514920800" sldId="273"/>
            <ac:graphicFrameMk id="4" creationId="{2D77C874-91FB-AB31-84B2-743865E8F220}"/>
          </ac:graphicFrameMkLst>
        </pc:graphicFrameChg>
      </pc:sldChg>
      <pc:sldChg chg="del">
        <pc:chgData name="Joe Noteboom" userId="9ea8743d-ca1c-4a9d-a6db-238141b0cb77" providerId="ADAL" clId="{B01A317E-285D-6441-8981-E46C316A896C}" dt="2023-10-17T08:17:48.595" v="138" actId="2696"/>
        <pc:sldMkLst>
          <pc:docMk/>
          <pc:sldMk cId="872266358" sldId="274"/>
        </pc:sldMkLst>
      </pc:sldChg>
      <pc:sldChg chg="modSp new mod">
        <pc:chgData name="Joe Noteboom" userId="9ea8743d-ca1c-4a9d-a6db-238141b0cb77" providerId="ADAL" clId="{B01A317E-285D-6441-8981-E46C316A896C}" dt="2023-10-20T08:42:24.982" v="10879" actId="20577"/>
        <pc:sldMkLst>
          <pc:docMk/>
          <pc:sldMk cId="2297674201" sldId="274"/>
        </pc:sldMkLst>
        <pc:spChg chg="mod">
          <ac:chgData name="Joe Noteboom" userId="9ea8743d-ca1c-4a9d-a6db-238141b0cb77" providerId="ADAL" clId="{B01A317E-285D-6441-8981-E46C316A896C}" dt="2023-10-20T08:42:22.551" v="10878" actId="20577"/>
          <ac:spMkLst>
            <pc:docMk/>
            <pc:sldMk cId="2297674201" sldId="274"/>
            <ac:spMk id="2" creationId="{A9C64AA6-1FD9-6B86-53E8-3820CC3CB12E}"/>
          </ac:spMkLst>
        </pc:spChg>
        <pc:spChg chg="mod">
          <ac:chgData name="Joe Noteboom" userId="9ea8743d-ca1c-4a9d-a6db-238141b0cb77" providerId="ADAL" clId="{B01A317E-285D-6441-8981-E46C316A896C}" dt="2023-10-20T08:42:24.982" v="10879" actId="20577"/>
          <ac:spMkLst>
            <pc:docMk/>
            <pc:sldMk cId="2297674201" sldId="274"/>
            <ac:spMk id="3" creationId="{9BEAE975-7341-8A6A-4DBC-FAB35564B459}"/>
          </ac:spMkLst>
        </pc:spChg>
      </pc:sldChg>
      <pc:sldChg chg="modSp new mod modClrScheme chgLayout">
        <pc:chgData name="Joe Noteboom" userId="9ea8743d-ca1c-4a9d-a6db-238141b0cb77" providerId="ADAL" clId="{B01A317E-285D-6441-8981-E46C316A896C}" dt="2023-10-19T08:53:11.366" v="10450" actId="27636"/>
        <pc:sldMkLst>
          <pc:docMk/>
          <pc:sldMk cId="1302811546" sldId="275"/>
        </pc:sldMkLst>
        <pc:spChg chg="mod ord">
          <ac:chgData name="Joe Noteboom" userId="9ea8743d-ca1c-4a9d-a6db-238141b0cb77" providerId="ADAL" clId="{B01A317E-285D-6441-8981-E46C316A896C}" dt="2023-10-19T08:53:11.335" v="10449" actId="700"/>
          <ac:spMkLst>
            <pc:docMk/>
            <pc:sldMk cId="1302811546" sldId="275"/>
            <ac:spMk id="2" creationId="{4C0439FB-2C67-2B9E-7123-4F1A752949F2}"/>
          </ac:spMkLst>
        </pc:spChg>
        <pc:spChg chg="mod ord">
          <ac:chgData name="Joe Noteboom" userId="9ea8743d-ca1c-4a9d-a6db-238141b0cb77" providerId="ADAL" clId="{B01A317E-285D-6441-8981-E46C316A896C}" dt="2023-10-19T08:53:11.366" v="10450" actId="27636"/>
          <ac:spMkLst>
            <pc:docMk/>
            <pc:sldMk cId="1302811546" sldId="275"/>
            <ac:spMk id="3" creationId="{1D281826-01A7-9638-D878-D438EE7D6765}"/>
          </ac:spMkLst>
        </pc:spChg>
      </pc:sldChg>
      <pc:sldChg chg="del">
        <pc:chgData name="Joe Noteboom" userId="9ea8743d-ca1c-4a9d-a6db-238141b0cb77" providerId="ADAL" clId="{B01A317E-285D-6441-8981-E46C316A896C}" dt="2023-10-17T08:17:48.584" v="133" actId="2696"/>
        <pc:sldMkLst>
          <pc:docMk/>
          <pc:sldMk cId="1598703986" sldId="275"/>
        </pc:sldMkLst>
      </pc:sldChg>
      <pc:sldChg chg="modSp new mod ord">
        <pc:chgData name="Joe Noteboom" userId="9ea8743d-ca1c-4a9d-a6db-238141b0cb77" providerId="ADAL" clId="{B01A317E-285D-6441-8981-E46C316A896C}" dt="2023-10-20T09:34:51.070" v="11911" actId="20577"/>
        <pc:sldMkLst>
          <pc:docMk/>
          <pc:sldMk cId="934940084" sldId="276"/>
        </pc:sldMkLst>
        <pc:spChg chg="mod">
          <ac:chgData name="Joe Noteboom" userId="9ea8743d-ca1c-4a9d-a6db-238141b0cb77" providerId="ADAL" clId="{B01A317E-285D-6441-8981-E46C316A896C}" dt="2023-10-20T08:50:23.808" v="11224" actId="20577"/>
          <ac:spMkLst>
            <pc:docMk/>
            <pc:sldMk cId="934940084" sldId="276"/>
            <ac:spMk id="2" creationId="{E35136DF-BEA8-2F1C-6B30-8091434756C3}"/>
          </ac:spMkLst>
        </pc:spChg>
        <pc:spChg chg="mod">
          <ac:chgData name="Joe Noteboom" userId="9ea8743d-ca1c-4a9d-a6db-238141b0cb77" providerId="ADAL" clId="{B01A317E-285D-6441-8981-E46C316A896C}" dt="2023-10-20T09:34:51.070" v="11911" actId="20577"/>
          <ac:spMkLst>
            <pc:docMk/>
            <pc:sldMk cId="934940084" sldId="276"/>
            <ac:spMk id="3" creationId="{B635FB49-0B13-9354-A002-3457914EFE99}"/>
          </ac:spMkLst>
        </pc:spChg>
      </pc:sldChg>
      <pc:sldChg chg="modSp add del mod">
        <pc:chgData name="Joe Noteboom" userId="9ea8743d-ca1c-4a9d-a6db-238141b0cb77" providerId="ADAL" clId="{B01A317E-285D-6441-8981-E46C316A896C}" dt="2023-10-20T08:49:57.370" v="11205" actId="2696"/>
        <pc:sldMkLst>
          <pc:docMk/>
          <pc:sldMk cId="2744594324" sldId="276"/>
        </pc:sldMkLst>
        <pc:spChg chg="mod">
          <ac:chgData name="Joe Noteboom" userId="9ea8743d-ca1c-4a9d-a6db-238141b0cb77" providerId="ADAL" clId="{B01A317E-285D-6441-8981-E46C316A896C}" dt="2023-10-20T08:48:03.454" v="10894" actId="20577"/>
          <ac:spMkLst>
            <pc:docMk/>
            <pc:sldMk cId="2744594324" sldId="276"/>
            <ac:spMk id="2" creationId="{F429BA2E-A810-6379-44BF-E4BEA5EB517F}"/>
          </ac:spMkLst>
        </pc:spChg>
        <pc:spChg chg="mod">
          <ac:chgData name="Joe Noteboom" userId="9ea8743d-ca1c-4a9d-a6db-238141b0cb77" providerId="ADAL" clId="{B01A317E-285D-6441-8981-E46C316A896C}" dt="2023-10-20T08:49:49.632" v="11204" actId="20577"/>
          <ac:spMkLst>
            <pc:docMk/>
            <pc:sldMk cId="2744594324" sldId="276"/>
            <ac:spMk id="3" creationId="{78F6DF91-6B97-9403-5A98-97D40461EB14}"/>
          </ac:spMkLst>
        </pc:spChg>
      </pc:sldChg>
      <pc:sldChg chg="del">
        <pc:chgData name="Joe Noteboom" userId="9ea8743d-ca1c-4a9d-a6db-238141b0cb77" providerId="ADAL" clId="{B01A317E-285D-6441-8981-E46C316A896C}" dt="2023-10-17T08:17:48.591" v="136" actId="2696"/>
        <pc:sldMkLst>
          <pc:docMk/>
          <pc:sldMk cId="3675145977" sldId="276"/>
        </pc:sldMkLst>
      </pc:sldChg>
      <pc:sldChg chg="del">
        <pc:chgData name="Joe Noteboom" userId="9ea8743d-ca1c-4a9d-a6db-238141b0cb77" providerId="ADAL" clId="{B01A317E-285D-6441-8981-E46C316A896C}" dt="2023-10-17T08:17:48.598" v="140" actId="2696"/>
        <pc:sldMkLst>
          <pc:docMk/>
          <pc:sldMk cId="1857457846" sldId="277"/>
        </pc:sldMkLst>
      </pc:sldChg>
      <pc:sldChg chg="del">
        <pc:chgData name="Joe Noteboom" userId="9ea8743d-ca1c-4a9d-a6db-238141b0cb77" providerId="ADAL" clId="{B01A317E-285D-6441-8981-E46C316A896C}" dt="2023-10-17T08:17:48.657" v="147" actId="2696"/>
        <pc:sldMkLst>
          <pc:docMk/>
          <pc:sldMk cId="3394118440" sldId="278"/>
        </pc:sldMkLst>
      </pc:sldChg>
      <pc:sldChg chg="del">
        <pc:chgData name="Joe Noteboom" userId="9ea8743d-ca1c-4a9d-a6db-238141b0cb77" providerId="ADAL" clId="{B01A317E-285D-6441-8981-E46C316A896C}" dt="2023-10-17T08:17:48.588" v="135" actId="2696"/>
        <pc:sldMkLst>
          <pc:docMk/>
          <pc:sldMk cId="736214997" sldId="279"/>
        </pc:sldMkLst>
      </pc:sldChg>
      <pc:sldChg chg="del">
        <pc:chgData name="Joe Noteboom" userId="9ea8743d-ca1c-4a9d-a6db-238141b0cb77" providerId="ADAL" clId="{B01A317E-285D-6441-8981-E46C316A896C}" dt="2023-10-17T08:17:48.593" v="137" actId="2696"/>
        <pc:sldMkLst>
          <pc:docMk/>
          <pc:sldMk cId="3929163600" sldId="280"/>
        </pc:sldMkLst>
      </pc:sldChg>
      <pc:sldChg chg="del">
        <pc:chgData name="Joe Noteboom" userId="9ea8743d-ca1c-4a9d-a6db-238141b0cb77" providerId="ADAL" clId="{B01A317E-285D-6441-8981-E46C316A896C}" dt="2023-10-17T08:17:48.622" v="145" actId="2696"/>
        <pc:sldMkLst>
          <pc:docMk/>
          <pc:sldMk cId="2978633042" sldId="281"/>
        </pc:sldMkLst>
      </pc:sldChg>
      <pc:sldChg chg="del">
        <pc:chgData name="Joe Noteboom" userId="9ea8743d-ca1c-4a9d-a6db-238141b0cb77" providerId="ADAL" clId="{B01A317E-285D-6441-8981-E46C316A896C}" dt="2023-10-17T08:17:48.623" v="146" actId="2696"/>
        <pc:sldMkLst>
          <pc:docMk/>
          <pc:sldMk cId="246096631" sldId="283"/>
        </pc:sldMkLst>
      </pc:sldChg>
      <pc:sldChg chg="del">
        <pc:chgData name="Joe Noteboom" userId="9ea8743d-ca1c-4a9d-a6db-238141b0cb77" providerId="ADAL" clId="{B01A317E-285D-6441-8981-E46C316A896C}" dt="2023-10-17T08:17:48.618" v="143" actId="2696"/>
        <pc:sldMkLst>
          <pc:docMk/>
          <pc:sldMk cId="526495060" sldId="284"/>
        </pc:sldMkLst>
      </pc:sldChg>
      <pc:sldChg chg="del">
        <pc:chgData name="Joe Noteboom" userId="9ea8743d-ca1c-4a9d-a6db-238141b0cb77" providerId="ADAL" clId="{B01A317E-285D-6441-8981-E46C316A896C}" dt="2023-10-17T08:17:48.620" v="144" actId="2696"/>
        <pc:sldMkLst>
          <pc:docMk/>
          <pc:sldMk cId="2488070746" sldId="285"/>
        </pc:sldMkLst>
      </pc:sldChg>
      <pc:sldChg chg="del">
        <pc:chgData name="Joe Noteboom" userId="9ea8743d-ca1c-4a9d-a6db-238141b0cb77" providerId="ADAL" clId="{B01A317E-285D-6441-8981-E46C316A896C}" dt="2023-10-17T08:17:48.668" v="148" actId="2696"/>
        <pc:sldMkLst>
          <pc:docMk/>
          <pc:sldMk cId="660868676" sldId="286"/>
        </pc:sldMkLst>
      </pc:sldChg>
    </pc:docChg>
  </pc:docChgLst>
  <pc:docChgLst>
    <pc:chgData name="Joe Noteboom" userId="9ea8743d-ca1c-4a9d-a6db-238141b0cb77" providerId="ADAL" clId="{F7FEB803-AA6B-7C4D-8C57-43535007BFD1}"/>
    <pc:docChg chg="custSel modSld">
      <pc:chgData name="Joe Noteboom" userId="9ea8743d-ca1c-4a9d-a6db-238141b0cb77" providerId="ADAL" clId="{F7FEB803-AA6B-7C4D-8C57-43535007BFD1}" dt="2023-06-27T11:37:00.486" v="572" actId="20577"/>
      <pc:docMkLst>
        <pc:docMk/>
      </pc:docMkLst>
      <pc:sldChg chg="modNotesTx">
        <pc:chgData name="Joe Noteboom" userId="9ea8743d-ca1c-4a9d-a6db-238141b0cb77" providerId="ADAL" clId="{F7FEB803-AA6B-7C4D-8C57-43535007BFD1}" dt="2023-06-27T11:37:00.486" v="572" actId="20577"/>
        <pc:sldMkLst>
          <pc:docMk/>
          <pc:sldMk cId="1695304606" sldId="2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AF5FC-D376-2744-8128-5A1FE07EB358}" type="doc">
      <dgm:prSet loTypeId="urn:microsoft.com/office/officeart/2005/8/layout/default" loCatId="matrix" qsTypeId="urn:microsoft.com/office/officeart/2005/8/quickstyle/simple4" qsCatId="simple" csTypeId="urn:microsoft.com/office/officeart/2005/8/colors/colorful1" csCatId="colorful" phldr="1"/>
      <dgm:spPr/>
      <dgm:t>
        <a:bodyPr/>
        <a:lstStyle/>
        <a:p>
          <a:endParaRPr lang="en-GB"/>
        </a:p>
      </dgm:t>
    </dgm:pt>
    <dgm:pt modelId="{207BF04F-1D0D-5543-BC4B-BC4C22F898AC}">
      <dgm:prSet/>
      <dgm:spPr/>
      <dgm:t>
        <a:bodyPr/>
        <a:lstStyle/>
        <a:p>
          <a:pPr algn="l"/>
          <a:r>
            <a:rPr lang="en-GB" b="1" dirty="0"/>
            <a:t>The Jury</a:t>
          </a:r>
          <a:r>
            <a:rPr lang="en-GB" b="0" dirty="0"/>
            <a:t>: At the start of each academic year, the </a:t>
          </a:r>
          <a:r>
            <a:rPr lang="en-GB" b="0" dirty="0" err="1"/>
            <a:t>UoE</a:t>
          </a:r>
          <a:r>
            <a:rPr lang="en-GB" b="0" dirty="0"/>
            <a:t> Data Jury is chosen by sortition to represent the university community in matters of digital governance. The jury is composed of a representative sample of students, staff and external partners and regularly meets to deliberate on decisions around data collection and use. When a data-related decision arises affecting the university, from the procurement of digital infrastructure to privacy policies to the design of analytics dashboards, the jury is convened to deliberate and make a decision on behalf of the community. ​ </a:t>
          </a:r>
          <a:endParaRPr lang="en-GB" dirty="0"/>
        </a:p>
      </dgm:t>
    </dgm:pt>
    <dgm:pt modelId="{63D14C76-1B32-F542-8C3F-1E0CA9CC32A5}" type="parTrans" cxnId="{BDA15D49-2905-BA4E-B300-568E0F234DB8}">
      <dgm:prSet/>
      <dgm:spPr/>
      <dgm:t>
        <a:bodyPr/>
        <a:lstStyle/>
        <a:p>
          <a:endParaRPr lang="en-GB"/>
        </a:p>
      </dgm:t>
    </dgm:pt>
    <dgm:pt modelId="{D6CB6784-64E5-604F-9280-59F339580BB4}" type="sibTrans" cxnId="{BDA15D49-2905-BA4E-B300-568E0F234DB8}">
      <dgm:prSet/>
      <dgm:spPr/>
      <dgm:t>
        <a:bodyPr/>
        <a:lstStyle/>
        <a:p>
          <a:endParaRPr lang="en-GB"/>
        </a:p>
      </dgm:t>
    </dgm:pt>
    <dgm:pt modelId="{9D8FD7D1-ECEA-6647-AE9A-7C237D38E048}">
      <dgm:prSet/>
      <dgm:spPr/>
      <dgm:t>
        <a:bodyPr/>
        <a:lstStyle/>
        <a:p>
          <a:pPr algn="l"/>
          <a:r>
            <a:rPr lang="en-GB" b="1" dirty="0"/>
            <a:t>The Union</a:t>
          </a:r>
          <a:r>
            <a:rPr lang="en-GB" b="0" dirty="0"/>
            <a:t>: Frustrated by the top-down nature of university data governance, </a:t>
          </a:r>
          <a:r>
            <a:rPr lang="en-GB" b="0" dirty="0" err="1"/>
            <a:t>UoE</a:t>
          </a:r>
          <a:r>
            <a:rPr lang="en-GB" b="0" dirty="0"/>
            <a:t> staff and students come together in solidarity to campaign for their data rights. Representatives from EUSA, UCU and other unions find common cause in resisting harmful data practices, from the use of discriminatory surveillance systems to algorithmic management techniques. The union uses data activist tactics such as subject-access requests and counter-mapping to assert the rights of its members with respect to data within the university.​ </a:t>
          </a:r>
          <a:endParaRPr lang="en-GB" dirty="0"/>
        </a:p>
      </dgm:t>
    </dgm:pt>
    <dgm:pt modelId="{BD19DBBE-0438-2E47-8614-D88790699EEB}" type="parTrans" cxnId="{8722ADC9-CE29-7D49-83A3-E6F5DC958A02}">
      <dgm:prSet/>
      <dgm:spPr/>
      <dgm:t>
        <a:bodyPr/>
        <a:lstStyle/>
        <a:p>
          <a:endParaRPr lang="en-GB"/>
        </a:p>
      </dgm:t>
    </dgm:pt>
    <dgm:pt modelId="{6F4ABABA-DBAA-784A-B3E0-40DFC59B8485}" type="sibTrans" cxnId="{8722ADC9-CE29-7D49-83A3-E6F5DC958A02}">
      <dgm:prSet/>
      <dgm:spPr/>
      <dgm:t>
        <a:bodyPr/>
        <a:lstStyle/>
        <a:p>
          <a:endParaRPr lang="en-GB"/>
        </a:p>
      </dgm:t>
    </dgm:pt>
    <dgm:pt modelId="{413AB0A9-238A-6942-9376-88C6BA23E254}">
      <dgm:prSet/>
      <dgm:spPr/>
      <dgm:t>
        <a:bodyPr/>
        <a:lstStyle/>
        <a:p>
          <a:pPr algn="l"/>
          <a:r>
            <a:rPr lang="en-GB" b="1" dirty="0"/>
            <a:t>The Cooperative: </a:t>
          </a:r>
          <a:r>
            <a:rPr lang="en-GB" b="0" dirty="0"/>
            <a:t>Inspired by the platform </a:t>
          </a:r>
          <a:r>
            <a:rPr lang="en-GB" b="0" dirty="0" err="1"/>
            <a:t>cooperativism</a:t>
          </a:r>
          <a:r>
            <a:rPr lang="en-GB" b="0" dirty="0"/>
            <a:t> movement, all </a:t>
          </a:r>
          <a:r>
            <a:rPr lang="en-GB" b="0" dirty="0" err="1"/>
            <a:t>UoE</a:t>
          </a:r>
          <a:r>
            <a:rPr lang="en-GB" b="0" dirty="0"/>
            <a:t> digital infrastructure is brought under community control. The platforms that the university relies on are no longer owned by tech corporations, but instead open-source infrastructure operated and maintained in-house by and for the community. Platform data is therefore also owned and controlled by the community, with decisions about how it is collected and used made democratically by the staff, students and external partners most affected by these decisions.​ </a:t>
          </a:r>
          <a:endParaRPr lang="en-GB" dirty="0"/>
        </a:p>
      </dgm:t>
    </dgm:pt>
    <dgm:pt modelId="{1019BFA6-1B90-374A-A66F-AE86443BF658}" type="sibTrans" cxnId="{08E260BF-7300-6840-8A2C-1ED34DB946B3}">
      <dgm:prSet/>
      <dgm:spPr/>
      <dgm:t>
        <a:bodyPr/>
        <a:lstStyle/>
        <a:p>
          <a:endParaRPr lang="en-GB"/>
        </a:p>
      </dgm:t>
    </dgm:pt>
    <dgm:pt modelId="{4294FE45-723E-AC48-A3F9-D72F39D2976C}" type="parTrans" cxnId="{08E260BF-7300-6840-8A2C-1ED34DB946B3}">
      <dgm:prSet/>
      <dgm:spPr/>
      <dgm:t>
        <a:bodyPr/>
        <a:lstStyle/>
        <a:p>
          <a:endParaRPr lang="en-GB"/>
        </a:p>
      </dgm:t>
    </dgm:pt>
    <dgm:pt modelId="{D89DC36F-B606-3B4A-B8CF-8945FE2C6FAA}">
      <dgm:prSet/>
      <dgm:spPr/>
      <dgm:t>
        <a:bodyPr/>
        <a:lstStyle/>
        <a:p>
          <a:pPr algn="l"/>
          <a:r>
            <a:rPr lang="en-GB" b="1" dirty="0"/>
            <a:t>The Commons</a:t>
          </a:r>
          <a:r>
            <a:rPr lang="en-GB" b="0" dirty="0"/>
            <a:t>: </a:t>
          </a:r>
          <a:r>
            <a:rPr lang="en-GB" b="0" dirty="0" err="1"/>
            <a:t>UoE</a:t>
          </a:r>
          <a:r>
            <a:rPr lang="en-GB" b="0" dirty="0"/>
            <a:t> data is made radically open to its community through a new data institution hosted by the Edinburgh International Data Facility. Staff, students and external partners can apply to the institution’s ethics board to access data sets on the university estate, teaching activities and more for projects that seek to generate value for the wider university community. University data supports student projects, community research and institutional experimentation with ‘smart’ technologies</a:t>
          </a:r>
          <a:r>
            <a:rPr lang="en-GB" b="1" dirty="0"/>
            <a:t>.​</a:t>
          </a:r>
          <a:r>
            <a:rPr lang="en-GB" b="0" dirty="0"/>
            <a:t> </a:t>
          </a:r>
          <a:endParaRPr lang="en-GB" dirty="0"/>
        </a:p>
      </dgm:t>
    </dgm:pt>
    <dgm:pt modelId="{B802E79E-A9AE-E04C-B567-65A5CA3F07C7}" type="sibTrans" cxnId="{2AD81D6F-172B-5F42-A368-FBBD69FEB5C6}">
      <dgm:prSet/>
      <dgm:spPr/>
      <dgm:t>
        <a:bodyPr/>
        <a:lstStyle/>
        <a:p>
          <a:endParaRPr lang="en-GB"/>
        </a:p>
      </dgm:t>
    </dgm:pt>
    <dgm:pt modelId="{24D37E9A-C502-FD45-9143-D815C0B48FDD}" type="parTrans" cxnId="{2AD81D6F-172B-5F42-A368-FBBD69FEB5C6}">
      <dgm:prSet/>
      <dgm:spPr/>
      <dgm:t>
        <a:bodyPr/>
        <a:lstStyle/>
        <a:p>
          <a:endParaRPr lang="en-GB"/>
        </a:p>
      </dgm:t>
    </dgm:pt>
    <dgm:pt modelId="{196F282C-2F12-AA4C-8115-8DBB57077A3D}" type="pres">
      <dgm:prSet presAssocID="{239AF5FC-D376-2744-8128-5A1FE07EB358}" presName="diagram" presStyleCnt="0">
        <dgm:presLayoutVars>
          <dgm:dir/>
          <dgm:resizeHandles val="exact"/>
        </dgm:presLayoutVars>
      </dgm:prSet>
      <dgm:spPr/>
    </dgm:pt>
    <dgm:pt modelId="{91201E29-4B71-164C-A99B-5FC89A23331B}" type="pres">
      <dgm:prSet presAssocID="{D89DC36F-B606-3B4A-B8CF-8945FE2C6FAA}" presName="node" presStyleLbl="node1" presStyleIdx="0" presStyleCnt="4">
        <dgm:presLayoutVars>
          <dgm:bulletEnabled val="1"/>
        </dgm:presLayoutVars>
      </dgm:prSet>
      <dgm:spPr/>
    </dgm:pt>
    <dgm:pt modelId="{97FFFE71-F96B-D742-B72E-A65FABA66B46}" type="pres">
      <dgm:prSet presAssocID="{B802E79E-A9AE-E04C-B567-65A5CA3F07C7}" presName="sibTrans" presStyleCnt="0"/>
      <dgm:spPr/>
    </dgm:pt>
    <dgm:pt modelId="{90BC315F-4589-9A40-BA78-8559113F6B16}" type="pres">
      <dgm:prSet presAssocID="{413AB0A9-238A-6942-9376-88C6BA23E254}" presName="node" presStyleLbl="node1" presStyleIdx="1" presStyleCnt="4" custLinFactNeighborX="-9700">
        <dgm:presLayoutVars>
          <dgm:bulletEnabled val="1"/>
        </dgm:presLayoutVars>
      </dgm:prSet>
      <dgm:spPr/>
    </dgm:pt>
    <dgm:pt modelId="{D8EF8ED5-36B6-0A4D-BFE3-2157C285FFEE}" type="pres">
      <dgm:prSet presAssocID="{1019BFA6-1B90-374A-A66F-AE86443BF658}" presName="sibTrans" presStyleCnt="0"/>
      <dgm:spPr/>
    </dgm:pt>
    <dgm:pt modelId="{5278A231-2B34-074F-887F-023D2F1DF860}" type="pres">
      <dgm:prSet presAssocID="{207BF04F-1D0D-5543-BC4B-BC4C22F898AC}" presName="node" presStyleLbl="node1" presStyleIdx="2" presStyleCnt="4" custLinFactNeighborY="-16130">
        <dgm:presLayoutVars>
          <dgm:bulletEnabled val="1"/>
        </dgm:presLayoutVars>
      </dgm:prSet>
      <dgm:spPr/>
    </dgm:pt>
    <dgm:pt modelId="{E2BD754C-991C-E845-A444-CB0A416FBEF4}" type="pres">
      <dgm:prSet presAssocID="{D6CB6784-64E5-604F-9280-59F339580BB4}" presName="sibTrans" presStyleCnt="0"/>
      <dgm:spPr/>
    </dgm:pt>
    <dgm:pt modelId="{06A2F255-AB99-E74F-BE8F-BCF01EEEA459}" type="pres">
      <dgm:prSet presAssocID="{9D8FD7D1-ECEA-6647-AE9A-7C237D38E048}" presName="node" presStyleLbl="node1" presStyleIdx="3" presStyleCnt="4" custLinFactNeighborX="-9700" custLinFactNeighborY="-16135">
        <dgm:presLayoutVars>
          <dgm:bulletEnabled val="1"/>
        </dgm:presLayoutVars>
      </dgm:prSet>
      <dgm:spPr/>
    </dgm:pt>
  </dgm:ptLst>
  <dgm:cxnLst>
    <dgm:cxn modelId="{0422971F-897C-9F4C-8230-1B6EE3A69A50}" type="presOf" srcId="{9D8FD7D1-ECEA-6647-AE9A-7C237D38E048}" destId="{06A2F255-AB99-E74F-BE8F-BCF01EEEA459}" srcOrd="0" destOrd="0" presId="urn:microsoft.com/office/officeart/2005/8/layout/default"/>
    <dgm:cxn modelId="{7267F52A-8C06-0D43-9C95-119025107667}" type="presOf" srcId="{207BF04F-1D0D-5543-BC4B-BC4C22F898AC}" destId="{5278A231-2B34-074F-887F-023D2F1DF860}" srcOrd="0" destOrd="0" presId="urn:microsoft.com/office/officeart/2005/8/layout/default"/>
    <dgm:cxn modelId="{BDA15D49-2905-BA4E-B300-568E0F234DB8}" srcId="{239AF5FC-D376-2744-8128-5A1FE07EB358}" destId="{207BF04F-1D0D-5543-BC4B-BC4C22F898AC}" srcOrd="2" destOrd="0" parTransId="{63D14C76-1B32-F542-8C3F-1E0CA9CC32A5}" sibTransId="{D6CB6784-64E5-604F-9280-59F339580BB4}"/>
    <dgm:cxn modelId="{2AD81D6F-172B-5F42-A368-FBBD69FEB5C6}" srcId="{239AF5FC-D376-2744-8128-5A1FE07EB358}" destId="{D89DC36F-B606-3B4A-B8CF-8945FE2C6FAA}" srcOrd="0" destOrd="0" parTransId="{24D37E9A-C502-FD45-9143-D815C0B48FDD}" sibTransId="{B802E79E-A9AE-E04C-B567-65A5CA3F07C7}"/>
    <dgm:cxn modelId="{B67470A0-9C00-3543-A9D8-AF4B4334B49E}" type="presOf" srcId="{D89DC36F-B606-3B4A-B8CF-8945FE2C6FAA}" destId="{91201E29-4B71-164C-A99B-5FC89A23331B}" srcOrd="0" destOrd="0" presId="urn:microsoft.com/office/officeart/2005/8/layout/default"/>
    <dgm:cxn modelId="{08E260BF-7300-6840-8A2C-1ED34DB946B3}" srcId="{239AF5FC-D376-2744-8128-5A1FE07EB358}" destId="{413AB0A9-238A-6942-9376-88C6BA23E254}" srcOrd="1" destOrd="0" parTransId="{4294FE45-723E-AC48-A3F9-D72F39D2976C}" sibTransId="{1019BFA6-1B90-374A-A66F-AE86443BF658}"/>
    <dgm:cxn modelId="{8722ADC9-CE29-7D49-83A3-E6F5DC958A02}" srcId="{239AF5FC-D376-2744-8128-5A1FE07EB358}" destId="{9D8FD7D1-ECEA-6647-AE9A-7C237D38E048}" srcOrd="3" destOrd="0" parTransId="{BD19DBBE-0438-2E47-8614-D88790699EEB}" sibTransId="{6F4ABABA-DBAA-784A-B3E0-40DFC59B8485}"/>
    <dgm:cxn modelId="{FBFAACDF-A49E-5246-BFC5-FFA1B2945F76}" type="presOf" srcId="{413AB0A9-238A-6942-9376-88C6BA23E254}" destId="{90BC315F-4589-9A40-BA78-8559113F6B16}" srcOrd="0" destOrd="0" presId="urn:microsoft.com/office/officeart/2005/8/layout/default"/>
    <dgm:cxn modelId="{EB65DBF6-B334-3646-AEF7-C69B0A911506}" type="presOf" srcId="{239AF5FC-D376-2744-8128-5A1FE07EB358}" destId="{196F282C-2F12-AA4C-8115-8DBB57077A3D}" srcOrd="0" destOrd="0" presId="urn:microsoft.com/office/officeart/2005/8/layout/default"/>
    <dgm:cxn modelId="{F3025D14-B60F-4343-938E-59790AC6CA5F}" type="presParOf" srcId="{196F282C-2F12-AA4C-8115-8DBB57077A3D}" destId="{91201E29-4B71-164C-A99B-5FC89A23331B}" srcOrd="0" destOrd="0" presId="urn:microsoft.com/office/officeart/2005/8/layout/default"/>
    <dgm:cxn modelId="{44BDC25D-1D34-F244-968A-9BC53858E4E0}" type="presParOf" srcId="{196F282C-2F12-AA4C-8115-8DBB57077A3D}" destId="{97FFFE71-F96B-D742-B72E-A65FABA66B46}" srcOrd="1" destOrd="0" presId="urn:microsoft.com/office/officeart/2005/8/layout/default"/>
    <dgm:cxn modelId="{2EC94BCA-F6C0-3347-9BC5-279AE61645C8}" type="presParOf" srcId="{196F282C-2F12-AA4C-8115-8DBB57077A3D}" destId="{90BC315F-4589-9A40-BA78-8559113F6B16}" srcOrd="2" destOrd="0" presId="urn:microsoft.com/office/officeart/2005/8/layout/default"/>
    <dgm:cxn modelId="{F00E26A8-D966-7545-B9B3-961C8F0F1CC2}" type="presParOf" srcId="{196F282C-2F12-AA4C-8115-8DBB57077A3D}" destId="{D8EF8ED5-36B6-0A4D-BFE3-2157C285FFEE}" srcOrd="3" destOrd="0" presId="urn:microsoft.com/office/officeart/2005/8/layout/default"/>
    <dgm:cxn modelId="{2C087334-A417-214A-A6EE-C3511BBBB94A}" type="presParOf" srcId="{196F282C-2F12-AA4C-8115-8DBB57077A3D}" destId="{5278A231-2B34-074F-887F-023D2F1DF860}" srcOrd="4" destOrd="0" presId="urn:microsoft.com/office/officeart/2005/8/layout/default"/>
    <dgm:cxn modelId="{5B75CACE-1EA1-0246-A97B-321729D7C42A}" type="presParOf" srcId="{196F282C-2F12-AA4C-8115-8DBB57077A3D}" destId="{E2BD754C-991C-E845-A444-CB0A416FBEF4}" srcOrd="5" destOrd="0" presId="urn:microsoft.com/office/officeart/2005/8/layout/default"/>
    <dgm:cxn modelId="{DE0487CC-1770-284D-9180-A6C8A05AC35A}" type="presParOf" srcId="{196F282C-2F12-AA4C-8115-8DBB57077A3D}" destId="{06A2F255-AB99-E74F-BE8F-BCF01EEEA45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01E29-4B71-164C-A99B-5FC89A23331B}">
      <dsp:nvSpPr>
        <dsp:cNvPr id="0" name=""/>
        <dsp:cNvSpPr/>
      </dsp:nvSpPr>
      <dsp:spPr>
        <a:xfrm>
          <a:off x="1024907" y="1620"/>
          <a:ext cx="4162862" cy="24977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The Commons</a:t>
          </a:r>
          <a:r>
            <a:rPr lang="en-GB" sz="1400" b="0" kern="1200" dirty="0"/>
            <a:t>: </a:t>
          </a:r>
          <a:r>
            <a:rPr lang="en-GB" sz="1400" b="0" kern="1200" dirty="0" err="1"/>
            <a:t>UoE</a:t>
          </a:r>
          <a:r>
            <a:rPr lang="en-GB" sz="1400" b="0" kern="1200" dirty="0"/>
            <a:t> data is made radically open to its community through a new data institution hosted by the Edinburgh International Data Facility. Staff, students and external partners can apply to the institution’s ethics board to access data sets on the university estate, teaching activities and more for projects that seek to generate value for the wider university community. University data supports student projects, community research and institutional experimentation with ‘smart’ technologies</a:t>
          </a:r>
          <a:r>
            <a:rPr lang="en-GB" sz="1400" b="1" kern="1200" dirty="0"/>
            <a:t>.​</a:t>
          </a:r>
          <a:r>
            <a:rPr lang="en-GB" sz="1400" b="0" kern="1200" dirty="0"/>
            <a:t> </a:t>
          </a:r>
          <a:endParaRPr lang="en-GB" sz="1400" kern="1200" dirty="0"/>
        </a:p>
      </dsp:txBody>
      <dsp:txXfrm>
        <a:off x="1024907" y="1620"/>
        <a:ext cx="4162862" cy="2497717"/>
      </dsp:txXfrm>
    </dsp:sp>
    <dsp:sp modelId="{90BC315F-4589-9A40-BA78-8559113F6B16}">
      <dsp:nvSpPr>
        <dsp:cNvPr id="0" name=""/>
        <dsp:cNvSpPr/>
      </dsp:nvSpPr>
      <dsp:spPr>
        <a:xfrm>
          <a:off x="5200258" y="1620"/>
          <a:ext cx="4162862" cy="249771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The Cooperative: </a:t>
          </a:r>
          <a:r>
            <a:rPr lang="en-GB" sz="1400" b="0" kern="1200" dirty="0"/>
            <a:t>Inspired by the platform </a:t>
          </a:r>
          <a:r>
            <a:rPr lang="en-GB" sz="1400" b="0" kern="1200" dirty="0" err="1"/>
            <a:t>cooperativism</a:t>
          </a:r>
          <a:r>
            <a:rPr lang="en-GB" sz="1400" b="0" kern="1200" dirty="0"/>
            <a:t> movement, all </a:t>
          </a:r>
          <a:r>
            <a:rPr lang="en-GB" sz="1400" b="0" kern="1200" dirty="0" err="1"/>
            <a:t>UoE</a:t>
          </a:r>
          <a:r>
            <a:rPr lang="en-GB" sz="1400" b="0" kern="1200" dirty="0"/>
            <a:t> digital infrastructure is brought under community control. The platforms that the university relies on are no longer owned by tech corporations, but instead open-source infrastructure operated and maintained in-house by and for the community. Platform data is therefore also owned and controlled by the community, with decisions about how it is collected and used made democratically by the staff, students and external partners most affected by these decisions.​ </a:t>
          </a:r>
          <a:endParaRPr lang="en-GB" sz="1400" kern="1200" dirty="0"/>
        </a:p>
      </dsp:txBody>
      <dsp:txXfrm>
        <a:off x="5200258" y="1620"/>
        <a:ext cx="4162862" cy="2497717"/>
      </dsp:txXfrm>
    </dsp:sp>
    <dsp:sp modelId="{5278A231-2B34-074F-887F-023D2F1DF860}">
      <dsp:nvSpPr>
        <dsp:cNvPr id="0" name=""/>
        <dsp:cNvSpPr/>
      </dsp:nvSpPr>
      <dsp:spPr>
        <a:xfrm>
          <a:off x="1024907" y="2512742"/>
          <a:ext cx="4162862" cy="249771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The Jury</a:t>
          </a:r>
          <a:r>
            <a:rPr lang="en-GB" sz="1400" b="0" kern="1200" dirty="0"/>
            <a:t>: At the start of each academic year, the </a:t>
          </a:r>
          <a:r>
            <a:rPr lang="en-GB" sz="1400" b="0" kern="1200" dirty="0" err="1"/>
            <a:t>UoE</a:t>
          </a:r>
          <a:r>
            <a:rPr lang="en-GB" sz="1400" b="0" kern="1200" dirty="0"/>
            <a:t> Data Jury is chosen by sortition to represent the university community in matters of digital governance. The jury is composed of a representative sample of students, staff and external partners and regularly meets to deliberate on decisions around data collection and use. When a data-related decision arises affecting the university, from the procurement of digital infrastructure to privacy policies to the design of analytics dashboards, the jury is convened to deliberate and make a decision on behalf of the community. ​ </a:t>
          </a:r>
          <a:endParaRPr lang="en-GB" sz="1400" kern="1200" dirty="0"/>
        </a:p>
      </dsp:txBody>
      <dsp:txXfrm>
        <a:off x="1024907" y="2512742"/>
        <a:ext cx="4162862" cy="2497717"/>
      </dsp:txXfrm>
    </dsp:sp>
    <dsp:sp modelId="{06A2F255-AB99-E74F-BE8F-BCF01EEEA459}">
      <dsp:nvSpPr>
        <dsp:cNvPr id="0" name=""/>
        <dsp:cNvSpPr/>
      </dsp:nvSpPr>
      <dsp:spPr>
        <a:xfrm>
          <a:off x="5200258" y="2512617"/>
          <a:ext cx="4162862" cy="249771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The Union</a:t>
          </a:r>
          <a:r>
            <a:rPr lang="en-GB" sz="1400" b="0" kern="1200" dirty="0"/>
            <a:t>: Frustrated by the top-down nature of university data governance, </a:t>
          </a:r>
          <a:r>
            <a:rPr lang="en-GB" sz="1400" b="0" kern="1200" dirty="0" err="1"/>
            <a:t>UoE</a:t>
          </a:r>
          <a:r>
            <a:rPr lang="en-GB" sz="1400" b="0" kern="1200" dirty="0"/>
            <a:t> staff and students come together in solidarity to campaign for their data rights. Representatives from EUSA, UCU and other unions find common cause in resisting harmful data practices, from the use of discriminatory surveillance systems to algorithmic management techniques. The union uses data activist tactics such as subject-access requests and counter-mapping to assert the rights of its members with respect to data within the university.​ </a:t>
          </a:r>
          <a:endParaRPr lang="en-GB" sz="1400" kern="1200" dirty="0"/>
        </a:p>
      </dsp:txBody>
      <dsp:txXfrm>
        <a:off x="5200258" y="2512617"/>
        <a:ext cx="4162862" cy="24977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25723-D951-D341-AD40-1E4A05746327}" type="datetimeFigureOut">
              <a:rPr lang="en-US" smtClean="0"/>
              <a:t>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A0C74-B92A-5E42-A047-9EC377F7BBE4}" type="slidenum">
              <a:rPr lang="en-US" smtClean="0"/>
              <a:t>‹#›</a:t>
            </a:fld>
            <a:endParaRPr lang="en-US"/>
          </a:p>
        </p:txBody>
      </p:sp>
    </p:spTree>
    <p:extLst>
      <p:ext uri="{BB962C8B-B14F-4D97-AF65-F5344CB8AC3E}">
        <p14:creationId xmlns:p14="http://schemas.microsoft.com/office/powerpoint/2010/main" val="175652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A0C74-B92A-5E42-A047-9EC377F7BBE4}" type="slidenum">
              <a:rPr lang="en-US" smtClean="0"/>
              <a:t>1</a:t>
            </a:fld>
            <a:endParaRPr lang="en-US"/>
          </a:p>
        </p:txBody>
      </p:sp>
    </p:spTree>
    <p:extLst>
      <p:ext uri="{BB962C8B-B14F-4D97-AF65-F5344CB8AC3E}">
        <p14:creationId xmlns:p14="http://schemas.microsoft.com/office/powerpoint/2010/main" val="51464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A0C74-B92A-5E42-A047-9EC377F7BBE4}" type="slidenum">
              <a:rPr lang="en-US" smtClean="0"/>
              <a:t>6</a:t>
            </a:fld>
            <a:endParaRPr lang="en-US"/>
          </a:p>
        </p:txBody>
      </p:sp>
    </p:spTree>
    <p:extLst>
      <p:ext uri="{BB962C8B-B14F-4D97-AF65-F5344CB8AC3E}">
        <p14:creationId xmlns:p14="http://schemas.microsoft.com/office/powerpoint/2010/main" val="16254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A0C74-B92A-5E42-A047-9EC377F7BBE4}" type="slidenum">
              <a:rPr lang="en-US" smtClean="0"/>
              <a:t>12</a:t>
            </a:fld>
            <a:endParaRPr lang="en-US"/>
          </a:p>
        </p:txBody>
      </p:sp>
    </p:spTree>
    <p:extLst>
      <p:ext uri="{BB962C8B-B14F-4D97-AF65-F5344CB8AC3E}">
        <p14:creationId xmlns:p14="http://schemas.microsoft.com/office/powerpoint/2010/main" val="295294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A0C74-B92A-5E42-A047-9EC377F7BBE4}" type="slidenum">
              <a:rPr lang="en-US" smtClean="0"/>
              <a:t>14</a:t>
            </a:fld>
            <a:endParaRPr lang="en-US"/>
          </a:p>
        </p:txBody>
      </p:sp>
    </p:spTree>
    <p:extLst>
      <p:ext uri="{BB962C8B-B14F-4D97-AF65-F5344CB8AC3E}">
        <p14:creationId xmlns:p14="http://schemas.microsoft.com/office/powerpoint/2010/main" val="316151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A0C74-B92A-5E42-A047-9EC377F7BBE4}" type="slidenum">
              <a:rPr lang="en-US" smtClean="0"/>
              <a:t>16</a:t>
            </a:fld>
            <a:endParaRPr lang="en-US"/>
          </a:p>
        </p:txBody>
      </p:sp>
    </p:spTree>
    <p:extLst>
      <p:ext uri="{BB962C8B-B14F-4D97-AF65-F5344CB8AC3E}">
        <p14:creationId xmlns:p14="http://schemas.microsoft.com/office/powerpoint/2010/main" val="380026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A0C74-B92A-5E42-A047-9EC377F7BBE4}" type="slidenum">
              <a:rPr lang="en-US" smtClean="0"/>
              <a:t>18</a:t>
            </a:fld>
            <a:endParaRPr lang="en-US"/>
          </a:p>
        </p:txBody>
      </p:sp>
    </p:spTree>
    <p:extLst>
      <p:ext uri="{BB962C8B-B14F-4D97-AF65-F5344CB8AC3E}">
        <p14:creationId xmlns:p14="http://schemas.microsoft.com/office/powerpoint/2010/main" val="102559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4382-6F5D-FFD6-FDEE-EDF2DBD25F9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BA3E60-E92F-0602-6CAA-B27F1999F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2D5B62C-AAB1-D201-7D4C-0AFB84A700F5}"/>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5" name="Footer Placeholder 4">
            <a:extLst>
              <a:ext uri="{FF2B5EF4-FFF2-40B4-BE49-F238E27FC236}">
                <a16:creationId xmlns:a16="http://schemas.microsoft.com/office/drawing/2014/main" id="{E58F0ADB-F7E5-3747-7F87-35B0C4BC5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49165-9886-C7EC-F4B5-3A22687F128F}"/>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239579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94E2-A051-A1CB-873E-2235E0FD20E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B2C900-23CC-F267-FF83-E47693371D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2BBF93-5943-8CC3-DCA5-E3207C37631D}"/>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5" name="Footer Placeholder 4">
            <a:extLst>
              <a:ext uri="{FF2B5EF4-FFF2-40B4-BE49-F238E27FC236}">
                <a16:creationId xmlns:a16="http://schemas.microsoft.com/office/drawing/2014/main" id="{60E83D8F-2C18-27FE-67C6-253F126E3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3E212-A8EE-DC4A-B705-951D8ED26A1B}"/>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351533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BA7FB-8701-8BC1-DF43-E5C10465D63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6CCFD9-654E-2D85-0AC3-C84FF05F3C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2BE37C-7447-06C1-7ADF-49BEB85113AB}"/>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5" name="Footer Placeholder 4">
            <a:extLst>
              <a:ext uri="{FF2B5EF4-FFF2-40B4-BE49-F238E27FC236}">
                <a16:creationId xmlns:a16="http://schemas.microsoft.com/office/drawing/2014/main" id="{4EB2BAF1-A096-66F2-ECB4-1EAD587DD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66FD7-2D5E-C4CD-346C-2E034A5FC3E1}"/>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341910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4547-DABC-F993-86C3-5A756840736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83BEA3-217B-679A-5FED-78AD0E705E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B1B1A8-FC77-2280-70E0-6107CA9FFBA4}"/>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5" name="Footer Placeholder 4">
            <a:extLst>
              <a:ext uri="{FF2B5EF4-FFF2-40B4-BE49-F238E27FC236}">
                <a16:creationId xmlns:a16="http://schemas.microsoft.com/office/drawing/2014/main" id="{0B9414F8-3BCB-5213-AFBC-5A32AF0D8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70EE0-DFDF-3B62-D99F-03576E2C14D5}"/>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20786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4761-A6F1-8F84-95D1-6FB47005160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C6DDA4-9205-B978-5FBA-F6381140E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5B56EAE-347D-7666-C88C-85443AEC291D}"/>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5" name="Footer Placeholder 4">
            <a:extLst>
              <a:ext uri="{FF2B5EF4-FFF2-40B4-BE49-F238E27FC236}">
                <a16:creationId xmlns:a16="http://schemas.microsoft.com/office/drawing/2014/main" id="{17554148-73D4-A3C5-04E9-D6AB70792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FCC50-2D5D-F533-9EAD-892DC4BF0272}"/>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334486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EA57-A163-F439-2831-D5514C8A9F7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692F498-83E4-1150-F76F-A8C94DBEC9A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51D8322-E2D9-9431-459B-E854AE6D99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94020C-A7A0-30FC-59C0-BAB41972A4C3}"/>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6" name="Footer Placeholder 5">
            <a:extLst>
              <a:ext uri="{FF2B5EF4-FFF2-40B4-BE49-F238E27FC236}">
                <a16:creationId xmlns:a16="http://schemas.microsoft.com/office/drawing/2014/main" id="{BBE6A379-33BB-0F9E-CBBE-B979BE16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8E37FE-DFA2-DF69-AF7B-B6220DBF7014}"/>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364087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F555-7337-2F74-8AA7-0B9DB178861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FF6D94-B96D-2313-039E-64EEC2955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192C96-3DBA-7E43-F2F6-2DEF403B50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55D47C7-ECD3-2D97-D8E6-8020B651B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DD4C39-1793-A42E-592B-113BAA63A5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454F3D6-B28F-A3F9-32EF-F3E853A8F021}"/>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8" name="Footer Placeholder 7">
            <a:extLst>
              <a:ext uri="{FF2B5EF4-FFF2-40B4-BE49-F238E27FC236}">
                <a16:creationId xmlns:a16="http://schemas.microsoft.com/office/drawing/2014/main" id="{40AAF0F4-109B-9B51-CFC6-E5EEAD9AF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62184B-23A0-F399-E6AB-674D85BE9CF8}"/>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174496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5B6F-B0BB-F0B8-02B2-741371B8FA2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90B1FA1-4336-CC0D-5CB0-DEF32E07450D}"/>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4" name="Footer Placeholder 3">
            <a:extLst>
              <a:ext uri="{FF2B5EF4-FFF2-40B4-BE49-F238E27FC236}">
                <a16:creationId xmlns:a16="http://schemas.microsoft.com/office/drawing/2014/main" id="{7ED9717F-795A-4080-4F18-3B7971531B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B7F5C-1533-7831-10E3-643704FB05D9}"/>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247608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18FF3D-37FF-A6F5-19EC-E98781549613}"/>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3" name="Footer Placeholder 2">
            <a:extLst>
              <a:ext uri="{FF2B5EF4-FFF2-40B4-BE49-F238E27FC236}">
                <a16:creationId xmlns:a16="http://schemas.microsoft.com/office/drawing/2014/main" id="{30E2032F-D97B-DE2D-66FB-33E00A6D4B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1FF083-0169-7A49-1081-3A68EFAEB618}"/>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54545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C831-BC28-6A60-2740-8443EC1D35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30B4EB7-2F04-6E67-1641-352789525F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84F325-943D-EF19-249E-2C8FEF4B4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69C5B9-D790-8543-ABD4-0E77D66F2576}"/>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6" name="Footer Placeholder 5">
            <a:extLst>
              <a:ext uri="{FF2B5EF4-FFF2-40B4-BE49-F238E27FC236}">
                <a16:creationId xmlns:a16="http://schemas.microsoft.com/office/drawing/2014/main" id="{3685BADB-56A5-77E6-8D2B-7FBBFF2CB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BAC1-9625-92C9-6B31-0043860E08DD}"/>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198377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EC4C-FB7E-000C-8AAA-C28072891C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701F8AE-85D4-CC62-C7E2-A3863CC83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2C7E80-D741-1762-7E11-71FF84780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56B79D-CF1D-75D0-C8D7-D21BEDBC487E}"/>
              </a:ext>
            </a:extLst>
          </p:cNvPr>
          <p:cNvSpPr>
            <a:spLocks noGrp="1"/>
          </p:cNvSpPr>
          <p:nvPr>
            <p:ph type="dt" sz="half" idx="10"/>
          </p:nvPr>
        </p:nvSpPr>
        <p:spPr/>
        <p:txBody>
          <a:bodyPr/>
          <a:lstStyle/>
          <a:p>
            <a:fld id="{DECE912C-F026-8747-8A1B-D1C1C8E0019C}" type="datetimeFigureOut">
              <a:rPr lang="en-US" smtClean="0"/>
              <a:t>10/20/23</a:t>
            </a:fld>
            <a:endParaRPr lang="en-US"/>
          </a:p>
        </p:txBody>
      </p:sp>
      <p:sp>
        <p:nvSpPr>
          <p:cNvPr id="6" name="Footer Placeholder 5">
            <a:extLst>
              <a:ext uri="{FF2B5EF4-FFF2-40B4-BE49-F238E27FC236}">
                <a16:creationId xmlns:a16="http://schemas.microsoft.com/office/drawing/2014/main" id="{C2A7920D-65E5-9FCA-A79B-329056AB6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8E070-8136-A460-9C2B-E3E5CA0FD500}"/>
              </a:ext>
            </a:extLst>
          </p:cNvPr>
          <p:cNvSpPr>
            <a:spLocks noGrp="1"/>
          </p:cNvSpPr>
          <p:nvPr>
            <p:ph type="sldNum" sz="quarter" idx="12"/>
          </p:nvPr>
        </p:nvSpPr>
        <p:spPr/>
        <p:txBody>
          <a:bodyPr/>
          <a:lstStyle/>
          <a:p>
            <a:fld id="{28CD1EBC-1ACD-B24F-8009-740EFD7279B9}" type="slidenum">
              <a:rPr lang="en-US" smtClean="0"/>
              <a:t>‹#›</a:t>
            </a:fld>
            <a:endParaRPr lang="en-US"/>
          </a:p>
        </p:txBody>
      </p:sp>
    </p:spTree>
    <p:extLst>
      <p:ext uri="{BB962C8B-B14F-4D97-AF65-F5344CB8AC3E}">
        <p14:creationId xmlns:p14="http://schemas.microsoft.com/office/powerpoint/2010/main" val="98091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EA82A1-DC52-B2A1-4B82-55BB3987E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7A67FDD-75FF-488C-D98A-622C109EE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6F433CB-BD43-2ED9-0E14-B09A91A25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E912C-F026-8747-8A1B-D1C1C8E0019C}" type="datetimeFigureOut">
              <a:rPr lang="en-US" smtClean="0"/>
              <a:t>10/20/23</a:t>
            </a:fld>
            <a:endParaRPr lang="en-US"/>
          </a:p>
        </p:txBody>
      </p:sp>
      <p:sp>
        <p:nvSpPr>
          <p:cNvPr id="5" name="Footer Placeholder 4">
            <a:extLst>
              <a:ext uri="{FF2B5EF4-FFF2-40B4-BE49-F238E27FC236}">
                <a16:creationId xmlns:a16="http://schemas.microsoft.com/office/drawing/2014/main" id="{75F8686E-95C4-FCC1-1DEE-3C8FBDAC8A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1D8E73-73C1-86F4-0F12-D7A9EF204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D1EBC-1ACD-B24F-8009-740EFD7279B9}" type="slidenum">
              <a:rPr lang="en-US" smtClean="0"/>
              <a:t>‹#›</a:t>
            </a:fld>
            <a:endParaRPr lang="en-US"/>
          </a:p>
        </p:txBody>
      </p:sp>
    </p:spTree>
    <p:extLst>
      <p:ext uri="{BB962C8B-B14F-4D97-AF65-F5344CB8AC3E}">
        <p14:creationId xmlns:p14="http://schemas.microsoft.com/office/powerpoint/2010/main" val="2691391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hyperlink" Target="mailto:j.noteboom@ed.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80/03075079.2023.2252826" TargetMode="External"/><Relationship Id="rId2" Type="http://schemas.openxmlformats.org/officeDocument/2006/relationships/hyperlink" Target="https://doi.org/10.1177/1461444819833331" TargetMode="External"/><Relationship Id="rId1" Type="http://schemas.openxmlformats.org/officeDocument/2006/relationships/slideLayout" Target="../slideLayouts/slideLayout2.xml"/><Relationship Id="rId5" Type="http://schemas.openxmlformats.org/officeDocument/2006/relationships/hyperlink" Target="https://doi.org/10.1177/1461444818799523" TargetMode="External"/><Relationship Id="rId4" Type="http://schemas.openxmlformats.org/officeDocument/2006/relationships/hyperlink" Target="https://policyreview.info/concepts/datafication"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ejlt.org/index.php/ejlt/article/view/75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uoe.sharepoint.com/sites/StudentAnalytics/SitePages/Learning-Analytics---Student-Wellbeing.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80/13562517.2019.168938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r="30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C13908-9742-3961-F468-1A1077E3122F}"/>
              </a:ext>
            </a:extLst>
          </p:cNvPr>
          <p:cNvSpPr>
            <a:spLocks noGrp="1"/>
          </p:cNvSpPr>
          <p:nvPr>
            <p:ph type="subTitle" idx="1"/>
          </p:nvPr>
        </p:nvSpPr>
        <p:spPr>
          <a:xfrm>
            <a:off x="351690" y="4160838"/>
            <a:ext cx="7849773" cy="1655762"/>
          </a:xfrm>
        </p:spPr>
        <p:txBody>
          <a:bodyPr/>
          <a:lstStyle/>
          <a:p>
            <a:pPr algn="l"/>
            <a:r>
              <a:rPr lang="en-US" dirty="0"/>
              <a:t>Joe </a:t>
            </a:r>
            <a:r>
              <a:rPr lang="en-US" dirty="0" err="1"/>
              <a:t>Noteboom</a:t>
            </a:r>
            <a:endParaRPr lang="en-US" dirty="0"/>
          </a:p>
          <a:p>
            <a:pPr algn="l"/>
            <a:r>
              <a:rPr lang="en-US" dirty="0"/>
              <a:t>Professional Issues Guest Lecture</a:t>
            </a:r>
          </a:p>
          <a:p>
            <a:pPr algn="l"/>
            <a:r>
              <a:rPr lang="en-US" dirty="0"/>
              <a:t>20 October 2023</a:t>
            </a:r>
          </a:p>
        </p:txBody>
      </p:sp>
      <p:sp>
        <p:nvSpPr>
          <p:cNvPr id="2" name="Title 1">
            <a:extLst>
              <a:ext uri="{FF2B5EF4-FFF2-40B4-BE49-F238E27FC236}">
                <a16:creationId xmlns:a16="http://schemas.microsoft.com/office/drawing/2014/main" id="{DED61DCC-CAEA-AD94-185F-1751784B5C2F}"/>
              </a:ext>
            </a:extLst>
          </p:cNvPr>
          <p:cNvSpPr>
            <a:spLocks noGrp="1"/>
          </p:cNvSpPr>
          <p:nvPr>
            <p:ph type="ctrTitle"/>
          </p:nvPr>
        </p:nvSpPr>
        <p:spPr>
          <a:xfrm>
            <a:off x="351691" y="1041400"/>
            <a:ext cx="7849773" cy="2387600"/>
          </a:xfrm>
        </p:spPr>
        <p:txBody>
          <a:bodyPr>
            <a:noAutofit/>
          </a:bodyPr>
          <a:lstStyle/>
          <a:p>
            <a:pPr algn="l"/>
            <a:r>
              <a:rPr lang="en-US" sz="4400" dirty="0"/>
              <a:t>The University of Data: Exploring students’ perspectives on datafication in higher education</a:t>
            </a:r>
          </a:p>
        </p:txBody>
      </p:sp>
      <p:pic>
        <p:nvPicPr>
          <p:cNvPr id="11" name="Picture 2" descr="Home">
            <a:extLst>
              <a:ext uri="{FF2B5EF4-FFF2-40B4-BE49-F238E27FC236}">
                <a16:creationId xmlns:a16="http://schemas.microsoft.com/office/drawing/2014/main" id="{218A65ED-FFA7-6C2E-C5D8-5462DBDF3B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553" t="1" b="-1657"/>
          <a:stretch/>
        </p:blipFill>
        <p:spPr bwMode="auto">
          <a:xfrm>
            <a:off x="8763366" y="1041399"/>
            <a:ext cx="3094801" cy="6326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5004499-A3B7-DC76-4EA1-6876CC0413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366" y="2928744"/>
            <a:ext cx="3140477" cy="785127"/>
          </a:xfrm>
          <a:prstGeom prst="rect">
            <a:avLst/>
          </a:prstGeom>
        </p:spPr>
      </p:pic>
      <p:pic>
        <p:nvPicPr>
          <p:cNvPr id="14" name="Picture 13" descr="Diagram&#10;&#10;Description automatically generated">
            <a:extLst>
              <a:ext uri="{FF2B5EF4-FFF2-40B4-BE49-F238E27FC236}">
                <a16:creationId xmlns:a16="http://schemas.microsoft.com/office/drawing/2014/main" id="{EE9F2D3A-3257-DCC2-FCD1-38BE0AF18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8408" y="4484396"/>
            <a:ext cx="2544716" cy="1655762"/>
          </a:xfrm>
          <a:prstGeom prst="rect">
            <a:avLst/>
          </a:prstGeom>
        </p:spPr>
      </p:pic>
    </p:spTree>
    <p:extLst>
      <p:ext uri="{BB962C8B-B14F-4D97-AF65-F5344CB8AC3E}">
        <p14:creationId xmlns:p14="http://schemas.microsoft.com/office/powerpoint/2010/main" val="381978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39FB-2C67-2B9E-7123-4F1A752949F2}"/>
              </a:ext>
            </a:extLst>
          </p:cNvPr>
          <p:cNvSpPr>
            <a:spLocks noGrp="1"/>
          </p:cNvSpPr>
          <p:nvPr>
            <p:ph type="title"/>
          </p:nvPr>
        </p:nvSpPr>
        <p:spPr/>
        <p:txBody>
          <a:bodyPr/>
          <a:lstStyle/>
          <a:p>
            <a:r>
              <a:rPr lang="en-US" dirty="0"/>
              <a:t>Findings </a:t>
            </a:r>
          </a:p>
        </p:txBody>
      </p:sp>
      <p:sp>
        <p:nvSpPr>
          <p:cNvPr id="3" name="Content Placeholder 2">
            <a:extLst>
              <a:ext uri="{FF2B5EF4-FFF2-40B4-BE49-F238E27FC236}">
                <a16:creationId xmlns:a16="http://schemas.microsoft.com/office/drawing/2014/main" id="{1D281826-01A7-9638-D878-D438EE7D6765}"/>
              </a:ext>
            </a:extLst>
          </p:cNvPr>
          <p:cNvSpPr>
            <a:spLocks noGrp="1"/>
          </p:cNvSpPr>
          <p:nvPr>
            <p:ph idx="1"/>
          </p:nvPr>
        </p:nvSpPr>
        <p:spPr/>
        <p:txBody>
          <a:bodyPr>
            <a:normAutofit/>
          </a:bodyPr>
          <a:lstStyle/>
          <a:p>
            <a:pPr>
              <a:lnSpc>
                <a:spcPct val="150000"/>
              </a:lnSpc>
            </a:pPr>
            <a:r>
              <a:rPr lang="en-US" sz="3600" dirty="0"/>
              <a:t>Awareness &amp; understanding</a:t>
            </a:r>
          </a:p>
          <a:p>
            <a:pPr>
              <a:lnSpc>
                <a:spcPct val="150000"/>
              </a:lnSpc>
            </a:pPr>
            <a:r>
              <a:rPr lang="en-US" sz="3600" dirty="0"/>
              <a:t>Possibilities</a:t>
            </a:r>
          </a:p>
          <a:p>
            <a:pPr>
              <a:lnSpc>
                <a:spcPct val="150000"/>
              </a:lnSpc>
            </a:pPr>
            <a:r>
              <a:rPr lang="en-US" sz="3600" dirty="0"/>
              <a:t>Concerns</a:t>
            </a:r>
          </a:p>
          <a:p>
            <a:pPr>
              <a:lnSpc>
                <a:spcPct val="150000"/>
              </a:lnSpc>
            </a:pPr>
            <a:r>
              <a:rPr lang="en-US" sz="3600" dirty="0"/>
              <a:t>Student-university relations</a:t>
            </a:r>
          </a:p>
        </p:txBody>
      </p:sp>
    </p:spTree>
    <p:extLst>
      <p:ext uri="{BB962C8B-B14F-4D97-AF65-F5344CB8AC3E}">
        <p14:creationId xmlns:p14="http://schemas.microsoft.com/office/powerpoint/2010/main" val="130281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9D58-341D-CF75-D06C-7204207C7C2E}"/>
              </a:ext>
            </a:extLst>
          </p:cNvPr>
          <p:cNvSpPr>
            <a:spLocks noGrp="1"/>
          </p:cNvSpPr>
          <p:nvPr>
            <p:ph type="title"/>
          </p:nvPr>
        </p:nvSpPr>
        <p:spPr/>
        <p:txBody>
          <a:bodyPr/>
          <a:lstStyle/>
          <a:p>
            <a:r>
              <a:rPr lang="en-US" dirty="0"/>
              <a:t>Awareness</a:t>
            </a:r>
          </a:p>
        </p:txBody>
      </p:sp>
      <p:sp>
        <p:nvSpPr>
          <p:cNvPr id="3" name="Content Placeholder 2">
            <a:extLst>
              <a:ext uri="{FF2B5EF4-FFF2-40B4-BE49-F238E27FC236}">
                <a16:creationId xmlns:a16="http://schemas.microsoft.com/office/drawing/2014/main" id="{8DD954FC-CAAB-76F9-324C-C5935054AE56}"/>
              </a:ext>
            </a:extLst>
          </p:cNvPr>
          <p:cNvSpPr>
            <a:spLocks noGrp="1"/>
          </p:cNvSpPr>
          <p:nvPr>
            <p:ph idx="1"/>
          </p:nvPr>
        </p:nvSpPr>
        <p:spPr/>
        <p:txBody>
          <a:bodyPr/>
          <a:lstStyle/>
          <a:p>
            <a:r>
              <a:rPr lang="en-US" dirty="0"/>
              <a:t>Generally low level of awareness, interest in how student data is used – ubiquitous but invisible, taken for granted</a:t>
            </a:r>
          </a:p>
          <a:p>
            <a:r>
              <a:rPr lang="en-US" dirty="0"/>
              <a:t>Find it boring, unconcerned, ‘blissful ignorance’</a:t>
            </a:r>
          </a:p>
          <a:p>
            <a:r>
              <a:rPr lang="en-US" dirty="0"/>
              <a:t>Lack of information from university (but no one has read privacy statement)</a:t>
            </a:r>
          </a:p>
          <a:p>
            <a:r>
              <a:rPr lang="en-US" dirty="0"/>
              <a:t>University data practices insignificant compared to everyday use of platforms (social media, Spotify, </a:t>
            </a:r>
            <a:r>
              <a:rPr lang="en-US" dirty="0" err="1"/>
              <a:t>etc</a:t>
            </a:r>
            <a:r>
              <a:rPr lang="en-US" dirty="0"/>
              <a:t>)</a:t>
            </a:r>
          </a:p>
        </p:txBody>
      </p:sp>
    </p:spTree>
    <p:extLst>
      <p:ext uri="{BB962C8B-B14F-4D97-AF65-F5344CB8AC3E}">
        <p14:creationId xmlns:p14="http://schemas.microsoft.com/office/powerpoint/2010/main" val="248643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172D-CA08-E57C-DF00-891CCA73F033}"/>
              </a:ext>
            </a:extLst>
          </p:cNvPr>
          <p:cNvSpPr>
            <a:spLocks noGrp="1"/>
          </p:cNvSpPr>
          <p:nvPr>
            <p:ph type="title"/>
          </p:nvPr>
        </p:nvSpPr>
        <p:spPr/>
        <p:txBody>
          <a:bodyPr/>
          <a:lstStyle/>
          <a:p>
            <a:r>
              <a:rPr lang="en-US" dirty="0"/>
              <a:t>Possibilities</a:t>
            </a:r>
          </a:p>
        </p:txBody>
      </p:sp>
      <p:sp>
        <p:nvSpPr>
          <p:cNvPr id="3" name="Content Placeholder 2">
            <a:extLst>
              <a:ext uri="{FF2B5EF4-FFF2-40B4-BE49-F238E27FC236}">
                <a16:creationId xmlns:a16="http://schemas.microsoft.com/office/drawing/2014/main" id="{ED6B2298-13BD-DD01-0515-EAA2F53A19E4}"/>
              </a:ext>
            </a:extLst>
          </p:cNvPr>
          <p:cNvSpPr>
            <a:spLocks noGrp="1"/>
          </p:cNvSpPr>
          <p:nvPr>
            <p:ph idx="1"/>
          </p:nvPr>
        </p:nvSpPr>
        <p:spPr/>
        <p:txBody>
          <a:bodyPr/>
          <a:lstStyle/>
          <a:p>
            <a:r>
              <a:rPr lang="en-US" dirty="0"/>
              <a:t>Enhanced teaching and individualized student support</a:t>
            </a:r>
          </a:p>
          <a:p>
            <a:r>
              <a:rPr lang="en-US" dirty="0"/>
              <a:t>Improved user experience (e.g., building access, Learn)</a:t>
            </a:r>
          </a:p>
          <a:p>
            <a:r>
              <a:rPr lang="en-US" dirty="0"/>
              <a:t>Better information provision (study spaces, opportunities)</a:t>
            </a:r>
          </a:p>
          <a:p>
            <a:r>
              <a:rPr lang="en-US" dirty="0"/>
              <a:t>University resource optimization (room allocation, planning)</a:t>
            </a:r>
          </a:p>
          <a:p>
            <a:r>
              <a:rPr lang="en-US" dirty="0"/>
              <a:t>Support for student projects </a:t>
            </a:r>
          </a:p>
          <a:p>
            <a:r>
              <a:rPr lang="en-US" dirty="0"/>
              <a:t>To satisfy a sense of curiosity (‘</a:t>
            </a:r>
            <a:r>
              <a:rPr lang="en-US" i="1" dirty="0"/>
              <a:t>I like the idea that when you die, you get a stats page</a:t>
            </a:r>
            <a:r>
              <a:rPr lang="en-US" dirty="0"/>
              <a:t>’)</a:t>
            </a:r>
          </a:p>
        </p:txBody>
      </p:sp>
    </p:spTree>
    <p:extLst>
      <p:ext uri="{BB962C8B-B14F-4D97-AF65-F5344CB8AC3E}">
        <p14:creationId xmlns:p14="http://schemas.microsoft.com/office/powerpoint/2010/main" val="197374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7E6F-0FAB-F920-DBBB-396317217A9B}"/>
              </a:ext>
            </a:extLst>
          </p:cNvPr>
          <p:cNvSpPr>
            <a:spLocks noGrp="1"/>
          </p:cNvSpPr>
          <p:nvPr>
            <p:ph type="title"/>
          </p:nvPr>
        </p:nvSpPr>
        <p:spPr/>
        <p:txBody>
          <a:bodyPr/>
          <a:lstStyle/>
          <a:p>
            <a:r>
              <a:rPr lang="en-US" dirty="0"/>
              <a:t>Concerns</a:t>
            </a:r>
          </a:p>
        </p:txBody>
      </p:sp>
      <p:sp>
        <p:nvSpPr>
          <p:cNvPr id="3" name="Content Placeholder 2">
            <a:extLst>
              <a:ext uri="{FF2B5EF4-FFF2-40B4-BE49-F238E27FC236}">
                <a16:creationId xmlns:a16="http://schemas.microsoft.com/office/drawing/2014/main" id="{D2529E3D-B7C3-350F-7FBD-E50F5E5D5EF8}"/>
              </a:ext>
            </a:extLst>
          </p:cNvPr>
          <p:cNvSpPr>
            <a:spLocks noGrp="1"/>
          </p:cNvSpPr>
          <p:nvPr>
            <p:ph idx="1"/>
          </p:nvPr>
        </p:nvSpPr>
        <p:spPr/>
        <p:txBody>
          <a:bodyPr/>
          <a:lstStyle/>
          <a:p>
            <a:r>
              <a:rPr lang="en-US" dirty="0"/>
              <a:t>Data not meaningful reflection of student life, activity</a:t>
            </a:r>
          </a:p>
          <a:p>
            <a:r>
              <a:rPr lang="en-US" dirty="0"/>
              <a:t>Loss of privacy, feeling of surveillance</a:t>
            </a:r>
          </a:p>
          <a:p>
            <a:r>
              <a:rPr lang="en-US" dirty="0"/>
              <a:t>Added stress and/or shame</a:t>
            </a:r>
          </a:p>
          <a:p>
            <a:r>
              <a:rPr lang="en-US" dirty="0"/>
              <a:t>Fear of potential data misuse (data breaches, bad actors)</a:t>
            </a:r>
          </a:p>
          <a:p>
            <a:r>
              <a:rPr lang="en-US" dirty="0"/>
              <a:t>Lack of consent, information from university</a:t>
            </a:r>
          </a:p>
          <a:p>
            <a:r>
              <a:rPr lang="en-US" dirty="0"/>
              <a:t>Lack of control over third party platforms</a:t>
            </a:r>
          </a:p>
        </p:txBody>
      </p:sp>
    </p:spTree>
    <p:extLst>
      <p:ext uri="{BB962C8B-B14F-4D97-AF65-F5344CB8AC3E}">
        <p14:creationId xmlns:p14="http://schemas.microsoft.com/office/powerpoint/2010/main" val="399772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9B09F-562D-40FC-E165-141F1E45C8B6}"/>
              </a:ext>
            </a:extLst>
          </p:cNvPr>
          <p:cNvSpPr>
            <a:spLocks noGrp="1"/>
          </p:cNvSpPr>
          <p:nvPr>
            <p:ph type="title"/>
          </p:nvPr>
        </p:nvSpPr>
        <p:spPr/>
        <p:txBody>
          <a:bodyPr/>
          <a:lstStyle/>
          <a:p>
            <a:r>
              <a:rPr lang="en-US" dirty="0"/>
              <a:t>Student-university relations</a:t>
            </a:r>
          </a:p>
        </p:txBody>
      </p:sp>
      <p:sp>
        <p:nvSpPr>
          <p:cNvPr id="3" name="Content Placeholder 2">
            <a:extLst>
              <a:ext uri="{FF2B5EF4-FFF2-40B4-BE49-F238E27FC236}">
                <a16:creationId xmlns:a16="http://schemas.microsoft.com/office/drawing/2014/main" id="{9F9CA6C9-B6C5-DE13-71A0-01D357131977}"/>
              </a:ext>
            </a:extLst>
          </p:cNvPr>
          <p:cNvSpPr>
            <a:spLocks noGrp="1"/>
          </p:cNvSpPr>
          <p:nvPr>
            <p:ph idx="1"/>
          </p:nvPr>
        </p:nvSpPr>
        <p:spPr/>
        <p:txBody>
          <a:bodyPr/>
          <a:lstStyle/>
          <a:p>
            <a:r>
              <a:rPr lang="en-US" dirty="0"/>
              <a:t>Generally high level of trust in university data practices </a:t>
            </a:r>
          </a:p>
          <a:p>
            <a:pPr lvl="1"/>
            <a:r>
              <a:rPr lang="en-US" dirty="0"/>
              <a:t>Good reputation, public institution</a:t>
            </a:r>
          </a:p>
          <a:p>
            <a:pPr lvl="1"/>
            <a:r>
              <a:rPr lang="en-US" dirty="0"/>
              <a:t>Research ethics processes, care for students</a:t>
            </a:r>
          </a:p>
          <a:p>
            <a:pPr lvl="1"/>
            <a:r>
              <a:rPr lang="en-US" dirty="0"/>
              <a:t>…but also, data immaturity/incompetence</a:t>
            </a:r>
          </a:p>
          <a:p>
            <a:r>
              <a:rPr lang="en-US" dirty="0"/>
              <a:t>Complicated by strikes, handling of pandemic, perception of university business model, partnerships with private companies</a:t>
            </a:r>
          </a:p>
          <a:p>
            <a:r>
              <a:rPr lang="en-US" dirty="0"/>
              <a:t>Overshadowed by feelings of resignation, disinterest, powerlessness</a:t>
            </a:r>
          </a:p>
        </p:txBody>
      </p:sp>
    </p:spTree>
    <p:extLst>
      <p:ext uri="{BB962C8B-B14F-4D97-AF65-F5344CB8AC3E}">
        <p14:creationId xmlns:p14="http://schemas.microsoft.com/office/powerpoint/2010/main" val="47559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C782-0465-1B09-B202-4C153F22D8B9}"/>
              </a:ext>
            </a:extLst>
          </p:cNvPr>
          <p:cNvSpPr>
            <a:spLocks noGrp="1"/>
          </p:cNvSpPr>
          <p:nvPr>
            <p:ph type="title"/>
          </p:nvPr>
        </p:nvSpPr>
        <p:spPr/>
        <p:txBody>
          <a:bodyPr/>
          <a:lstStyle/>
          <a:p>
            <a:r>
              <a:rPr lang="en-US" dirty="0"/>
              <a:t>In sum…</a:t>
            </a:r>
          </a:p>
        </p:txBody>
      </p:sp>
      <p:sp>
        <p:nvSpPr>
          <p:cNvPr id="3" name="Content Placeholder 2">
            <a:extLst>
              <a:ext uri="{FF2B5EF4-FFF2-40B4-BE49-F238E27FC236}">
                <a16:creationId xmlns:a16="http://schemas.microsoft.com/office/drawing/2014/main" id="{ABA0B6B4-9F3B-52D3-3D0F-E09DB979170C}"/>
              </a:ext>
            </a:extLst>
          </p:cNvPr>
          <p:cNvSpPr>
            <a:spLocks noGrp="1"/>
          </p:cNvSpPr>
          <p:nvPr>
            <p:ph idx="1"/>
          </p:nvPr>
        </p:nvSpPr>
        <p:spPr/>
        <p:txBody>
          <a:bodyPr/>
          <a:lstStyle/>
          <a:p>
            <a:r>
              <a:rPr lang="en-US" dirty="0"/>
              <a:t>Before workshops, participants were largely unaware of and unconcerned about university data practices</a:t>
            </a:r>
          </a:p>
          <a:p>
            <a:r>
              <a:rPr lang="en-US" dirty="0"/>
              <a:t>They did, however, identify several ways in which student data could be used to improve the student experience &amp; fears and concerns regarding the use of student data</a:t>
            </a:r>
          </a:p>
          <a:p>
            <a:r>
              <a:rPr lang="en-US" dirty="0"/>
              <a:t>Feelings about data were closely tied to participants’ overall feelings about the university, with generally high, albeit unenthusiastic, levels of trust</a:t>
            </a:r>
          </a:p>
        </p:txBody>
      </p:sp>
    </p:spTree>
    <p:extLst>
      <p:ext uri="{BB962C8B-B14F-4D97-AF65-F5344CB8AC3E}">
        <p14:creationId xmlns:p14="http://schemas.microsoft.com/office/powerpoint/2010/main" val="333864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C369-27E0-3935-1378-D8107ED8D123}"/>
              </a:ext>
            </a:extLst>
          </p:cNvPr>
          <p:cNvSpPr>
            <a:spLocks noGrp="1"/>
          </p:cNvSpPr>
          <p:nvPr>
            <p:ph type="title"/>
          </p:nvPr>
        </p:nvSpPr>
        <p:spPr/>
        <p:txBody>
          <a:bodyPr/>
          <a:lstStyle/>
          <a:p>
            <a:r>
              <a:rPr lang="en-US" dirty="0"/>
              <a:t>So what? Data &amp; student agency (1)</a:t>
            </a:r>
          </a:p>
        </p:txBody>
      </p:sp>
      <p:sp>
        <p:nvSpPr>
          <p:cNvPr id="3" name="Content Placeholder 2">
            <a:extLst>
              <a:ext uri="{FF2B5EF4-FFF2-40B4-BE49-F238E27FC236}">
                <a16:creationId xmlns:a16="http://schemas.microsoft.com/office/drawing/2014/main" id="{0BC98FD2-80D0-21BC-55E4-D2998C4CDA1D}"/>
              </a:ext>
            </a:extLst>
          </p:cNvPr>
          <p:cNvSpPr>
            <a:spLocks noGrp="1"/>
          </p:cNvSpPr>
          <p:nvPr>
            <p:ph idx="1"/>
          </p:nvPr>
        </p:nvSpPr>
        <p:spPr/>
        <p:txBody>
          <a:bodyPr/>
          <a:lstStyle/>
          <a:p>
            <a:r>
              <a:rPr lang="en-US" dirty="0"/>
              <a:t>For many, higher education is fundamentally about student transformation and self-formation (Ashwin 2020, </a:t>
            </a:r>
            <a:r>
              <a:rPr lang="en-US" dirty="0" err="1"/>
              <a:t>Marginson</a:t>
            </a:r>
            <a:r>
              <a:rPr lang="en-US" dirty="0"/>
              <a:t> 2023) </a:t>
            </a:r>
            <a:r>
              <a:rPr lang="en-US" dirty="0">
                <a:sym typeface="Wingdings" pitchFamily="2" charset="2"/>
              </a:rPr>
              <a:t> important = </a:t>
            </a:r>
            <a:r>
              <a:rPr lang="en-US" b="1" dirty="0"/>
              <a:t>student agency</a:t>
            </a:r>
          </a:p>
          <a:p>
            <a:r>
              <a:rPr lang="en-US" dirty="0"/>
              <a:t>Current data relations are primarily top-down, with students giving up their data to the university (&amp; other actors) in exchange for (ostensibly) improved services and an enhanced experience</a:t>
            </a:r>
          </a:p>
          <a:p>
            <a:r>
              <a:rPr lang="en-US" dirty="0"/>
              <a:t>This encourages students to behave as passive data subjects, promoting ‘digital resignation’ (Draper &amp; </a:t>
            </a:r>
            <a:r>
              <a:rPr lang="en-US" dirty="0" err="1"/>
              <a:t>Turow</a:t>
            </a:r>
            <a:r>
              <a:rPr lang="en-US" dirty="0"/>
              <a:t> 2019) rather than agency over data &amp; education</a:t>
            </a:r>
          </a:p>
          <a:p>
            <a:endParaRPr lang="en-US" dirty="0"/>
          </a:p>
          <a:p>
            <a:endParaRPr lang="en-US" dirty="0"/>
          </a:p>
        </p:txBody>
      </p:sp>
    </p:spTree>
    <p:extLst>
      <p:ext uri="{BB962C8B-B14F-4D97-AF65-F5344CB8AC3E}">
        <p14:creationId xmlns:p14="http://schemas.microsoft.com/office/powerpoint/2010/main" val="3607319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BA2E-A810-6379-44BF-E4BEA5EB517F}"/>
              </a:ext>
            </a:extLst>
          </p:cNvPr>
          <p:cNvSpPr>
            <a:spLocks noGrp="1"/>
          </p:cNvSpPr>
          <p:nvPr>
            <p:ph type="title"/>
          </p:nvPr>
        </p:nvSpPr>
        <p:spPr/>
        <p:txBody>
          <a:bodyPr/>
          <a:lstStyle/>
          <a:p>
            <a:r>
              <a:rPr lang="en-US" dirty="0"/>
              <a:t>So what? Data &amp; student agency (2)</a:t>
            </a:r>
          </a:p>
        </p:txBody>
      </p:sp>
      <p:sp>
        <p:nvSpPr>
          <p:cNvPr id="3" name="Content Placeholder 2">
            <a:extLst>
              <a:ext uri="{FF2B5EF4-FFF2-40B4-BE49-F238E27FC236}">
                <a16:creationId xmlns:a16="http://schemas.microsoft.com/office/drawing/2014/main" id="{78F6DF91-6B97-9403-5A98-97D40461EB14}"/>
              </a:ext>
            </a:extLst>
          </p:cNvPr>
          <p:cNvSpPr>
            <a:spLocks noGrp="1"/>
          </p:cNvSpPr>
          <p:nvPr>
            <p:ph idx="1"/>
          </p:nvPr>
        </p:nvSpPr>
        <p:spPr/>
        <p:txBody>
          <a:bodyPr/>
          <a:lstStyle/>
          <a:p>
            <a:r>
              <a:rPr lang="en-US" dirty="0"/>
              <a:t>Alternate accounts have argued for the ‘radical participation’ (Knox 2022) of students (&amp; staff) in digital governance and the involvement of students in decisions about how their data is collected and used</a:t>
            </a:r>
          </a:p>
          <a:p>
            <a:r>
              <a:rPr lang="en-US" dirty="0"/>
              <a:t>This could draw on traditions of student involvement in university governance, as well as forms of democratic and participatory data governance from other sectors</a:t>
            </a:r>
          </a:p>
          <a:p>
            <a:r>
              <a:rPr lang="en-US" dirty="0"/>
              <a:t>Student participation in data governance could also provide an important site for the development of ‘critical data literacies’ (</a:t>
            </a:r>
            <a:r>
              <a:rPr lang="en-US" dirty="0" err="1"/>
              <a:t>Pangrazio</a:t>
            </a:r>
            <a:r>
              <a:rPr lang="en-US" dirty="0"/>
              <a:t> &amp; Selwyn 2019) that are increasingly essential </a:t>
            </a:r>
            <a:r>
              <a:rPr lang="en-US"/>
              <a:t>for citizenship</a:t>
            </a:r>
            <a:endParaRPr lang="en-US" dirty="0"/>
          </a:p>
          <a:p>
            <a:pPr marL="0" indent="0">
              <a:buNone/>
            </a:pPr>
            <a:endParaRPr lang="en-US" dirty="0"/>
          </a:p>
        </p:txBody>
      </p:sp>
    </p:spTree>
    <p:extLst>
      <p:ext uri="{BB962C8B-B14F-4D97-AF65-F5344CB8AC3E}">
        <p14:creationId xmlns:p14="http://schemas.microsoft.com/office/powerpoint/2010/main" val="369544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E98D-0FD5-5A80-9316-797F841B0DAE}"/>
              </a:ext>
            </a:extLst>
          </p:cNvPr>
          <p:cNvSpPr>
            <a:spLocks noGrp="1"/>
          </p:cNvSpPr>
          <p:nvPr>
            <p:ph type="title"/>
          </p:nvPr>
        </p:nvSpPr>
        <p:spPr/>
        <p:txBody>
          <a:bodyPr/>
          <a:lstStyle/>
          <a:p>
            <a:r>
              <a:rPr lang="en-US" dirty="0"/>
              <a:t>Student data agency: four scenarios</a:t>
            </a:r>
          </a:p>
        </p:txBody>
      </p:sp>
      <p:graphicFrame>
        <p:nvGraphicFramePr>
          <p:cNvPr id="4" name="Content Placeholder 3">
            <a:extLst>
              <a:ext uri="{FF2B5EF4-FFF2-40B4-BE49-F238E27FC236}">
                <a16:creationId xmlns:a16="http://schemas.microsoft.com/office/drawing/2014/main" id="{9B7DDC16-DE39-8694-4EC6-F443A04E6057}"/>
              </a:ext>
            </a:extLst>
          </p:cNvPr>
          <p:cNvGraphicFramePr>
            <a:graphicFrameLocks/>
          </p:cNvGraphicFramePr>
          <p:nvPr>
            <p:extLst>
              <p:ext uri="{D42A27DB-BD31-4B8C-83A1-F6EECF244321}">
                <p14:modId xmlns:p14="http://schemas.microsoft.com/office/powerpoint/2010/main" val="3889893330"/>
              </p:ext>
            </p:extLst>
          </p:nvPr>
        </p:nvGraphicFramePr>
        <p:xfrm>
          <a:off x="838200" y="1534692"/>
          <a:ext cx="10791826" cy="5414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5205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36DF-BEA8-2F1C-6B30-8091434756C3}"/>
              </a:ext>
            </a:extLst>
          </p:cNvPr>
          <p:cNvSpPr>
            <a:spLocks noGrp="1"/>
          </p:cNvSpPr>
          <p:nvPr>
            <p:ph type="title"/>
          </p:nvPr>
        </p:nvSpPr>
        <p:spPr/>
        <p:txBody>
          <a:bodyPr/>
          <a:lstStyle/>
          <a:p>
            <a:r>
              <a:rPr lang="en-US" dirty="0"/>
              <a:t>Questions/Comments</a:t>
            </a:r>
          </a:p>
        </p:txBody>
      </p:sp>
      <p:sp>
        <p:nvSpPr>
          <p:cNvPr id="3" name="Content Placeholder 2">
            <a:extLst>
              <a:ext uri="{FF2B5EF4-FFF2-40B4-BE49-F238E27FC236}">
                <a16:creationId xmlns:a16="http://schemas.microsoft.com/office/drawing/2014/main" id="{B635FB49-0B13-9354-A002-3457914EFE99}"/>
              </a:ext>
            </a:extLst>
          </p:cNvPr>
          <p:cNvSpPr>
            <a:spLocks noGrp="1"/>
          </p:cNvSpPr>
          <p:nvPr>
            <p:ph idx="1"/>
          </p:nvPr>
        </p:nvSpPr>
        <p:spPr/>
        <p:txBody>
          <a:bodyPr>
            <a:normAutofit lnSpcReduction="10000"/>
          </a:bodyPr>
          <a:lstStyle/>
          <a:p>
            <a:pPr>
              <a:lnSpc>
                <a:spcPct val="100000"/>
              </a:lnSpc>
              <a:spcAft>
                <a:spcPts val="1200"/>
              </a:spcAft>
            </a:pPr>
            <a:r>
              <a:rPr lang="en-US" dirty="0"/>
              <a:t>Did any of the findings surprise you?</a:t>
            </a:r>
          </a:p>
          <a:p>
            <a:pPr>
              <a:lnSpc>
                <a:spcPct val="100000"/>
              </a:lnSpc>
              <a:spcAft>
                <a:spcPts val="1200"/>
              </a:spcAft>
            </a:pPr>
            <a:r>
              <a:rPr lang="en-US" dirty="0"/>
              <a:t>What do you relate to? What is missing? </a:t>
            </a:r>
          </a:p>
          <a:p>
            <a:pPr>
              <a:lnSpc>
                <a:spcPct val="100000"/>
              </a:lnSpc>
              <a:spcAft>
                <a:spcPts val="1200"/>
              </a:spcAft>
            </a:pPr>
            <a:r>
              <a:rPr lang="en-US" dirty="0"/>
              <a:t>What do you think of the proposed solutions?</a:t>
            </a:r>
          </a:p>
          <a:p>
            <a:pPr>
              <a:lnSpc>
                <a:spcPct val="100000"/>
              </a:lnSpc>
              <a:spcAft>
                <a:spcPts val="1200"/>
              </a:spcAft>
            </a:pPr>
            <a:r>
              <a:rPr lang="en-US" dirty="0"/>
              <a:t>Would you like to be more involved in data governance, or are you happy with the status quo?</a:t>
            </a:r>
          </a:p>
          <a:p>
            <a:pPr marL="0" indent="0">
              <a:lnSpc>
                <a:spcPct val="100000"/>
              </a:lnSpc>
              <a:spcAft>
                <a:spcPts val="1200"/>
              </a:spcAft>
              <a:buNone/>
            </a:pPr>
            <a:endParaRPr lang="en-US" dirty="0"/>
          </a:p>
          <a:p>
            <a:pPr marL="0" indent="0">
              <a:lnSpc>
                <a:spcPct val="100000"/>
              </a:lnSpc>
              <a:spcAft>
                <a:spcPts val="1200"/>
              </a:spcAft>
              <a:buNone/>
            </a:pPr>
            <a:r>
              <a:rPr lang="en-US" dirty="0"/>
              <a:t>Feel free to contact me at </a:t>
            </a:r>
            <a:r>
              <a:rPr lang="en-US" dirty="0">
                <a:hlinkClick r:id="rId2"/>
              </a:rPr>
              <a:t>j.noteboom@ed.ac.uk</a:t>
            </a:r>
            <a:r>
              <a:rPr lang="en-US" dirty="0"/>
              <a:t> </a:t>
            </a:r>
          </a:p>
        </p:txBody>
      </p:sp>
    </p:spTree>
    <p:extLst>
      <p:ext uri="{BB962C8B-B14F-4D97-AF65-F5344CB8AC3E}">
        <p14:creationId xmlns:p14="http://schemas.microsoft.com/office/powerpoint/2010/main" val="93494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4487-5C28-4139-FB2B-620F92496660}"/>
              </a:ext>
            </a:extLst>
          </p:cNvPr>
          <p:cNvSpPr>
            <a:spLocks noGrp="1"/>
          </p:cNvSpPr>
          <p:nvPr>
            <p:ph type="title"/>
          </p:nvPr>
        </p:nvSpPr>
        <p:spPr/>
        <p:txBody>
          <a:bodyPr/>
          <a:lstStyle/>
          <a:p>
            <a:endParaRPr lang="en-US"/>
          </a:p>
        </p:txBody>
      </p:sp>
      <p:pic>
        <p:nvPicPr>
          <p:cNvPr id="5" name="Content Placeholder 4" descr="A screen with a qr code&#10;&#10;Description automatically generated">
            <a:extLst>
              <a:ext uri="{FF2B5EF4-FFF2-40B4-BE49-F238E27FC236}">
                <a16:creationId xmlns:a16="http://schemas.microsoft.com/office/drawing/2014/main" id="{6EC640A4-2E33-AA86-10AB-7D8CC12FC9DE}"/>
              </a:ext>
            </a:extLst>
          </p:cNvPr>
          <p:cNvPicPr>
            <a:picLocks noGrp="1" noChangeAspect="1"/>
          </p:cNvPicPr>
          <p:nvPr>
            <p:ph idx="1"/>
          </p:nvPr>
        </p:nvPicPr>
        <p:blipFill rotWithShape="1">
          <a:blip r:embed="rId2"/>
          <a:srcRect l="3373" t="10959" b="13364"/>
          <a:stretch/>
        </p:blipFill>
        <p:spPr>
          <a:xfrm>
            <a:off x="569091" y="182562"/>
            <a:ext cx="11053818" cy="6492875"/>
          </a:xfrm>
        </p:spPr>
      </p:pic>
    </p:spTree>
    <p:extLst>
      <p:ext uri="{BB962C8B-B14F-4D97-AF65-F5344CB8AC3E}">
        <p14:creationId xmlns:p14="http://schemas.microsoft.com/office/powerpoint/2010/main" val="3179235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904D-C560-9995-733D-37A05205B8F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BAA55EA-11AA-41E7-5FCF-3D8B85752A52}"/>
              </a:ext>
            </a:extLst>
          </p:cNvPr>
          <p:cNvSpPr>
            <a:spLocks noGrp="1"/>
          </p:cNvSpPr>
          <p:nvPr>
            <p:ph idx="1"/>
          </p:nvPr>
        </p:nvSpPr>
        <p:spPr/>
        <p:txBody>
          <a:bodyPr>
            <a:normAutofit fontScale="77500" lnSpcReduction="20000"/>
          </a:bodyPr>
          <a:lstStyle/>
          <a:p>
            <a:r>
              <a:rPr lang="en-GB" dirty="0">
                <a:effectLst/>
              </a:rPr>
              <a:t>Ashwin, Paul. 2020. </a:t>
            </a:r>
            <a:r>
              <a:rPr lang="en-GB" i="1" dirty="0">
                <a:effectLst/>
              </a:rPr>
              <a:t>Transforming University Education: A Manifesto</a:t>
            </a:r>
            <a:r>
              <a:rPr lang="en-GB" dirty="0">
                <a:effectLst/>
              </a:rPr>
              <a:t>. Bloomsbury Publishing.</a:t>
            </a:r>
          </a:p>
          <a:p>
            <a:r>
              <a:rPr lang="en-GB" dirty="0">
                <a:effectLst/>
              </a:rPr>
              <a:t>Burgess, Jean, Kath Albury, Anthony </a:t>
            </a:r>
            <a:r>
              <a:rPr lang="en-GB" dirty="0" err="1">
                <a:effectLst/>
              </a:rPr>
              <a:t>McCosker</a:t>
            </a:r>
            <a:r>
              <a:rPr lang="en-GB" dirty="0">
                <a:effectLst/>
              </a:rPr>
              <a:t>, and Rowan Wilken. 2022. </a:t>
            </a:r>
            <a:r>
              <a:rPr lang="en-GB" i="1" dirty="0">
                <a:effectLst/>
              </a:rPr>
              <a:t>Everyday Data Cultures</a:t>
            </a:r>
            <a:r>
              <a:rPr lang="en-GB" dirty="0">
                <a:effectLst/>
              </a:rPr>
              <a:t>. Polity Press.</a:t>
            </a:r>
          </a:p>
          <a:p>
            <a:r>
              <a:rPr lang="en-GB" dirty="0">
                <a:effectLst/>
              </a:rPr>
              <a:t>Draper, Nora A, and Joseph </a:t>
            </a:r>
            <a:r>
              <a:rPr lang="en-GB" dirty="0" err="1">
                <a:effectLst/>
              </a:rPr>
              <a:t>Turow</a:t>
            </a:r>
            <a:r>
              <a:rPr lang="en-GB" dirty="0">
                <a:effectLst/>
              </a:rPr>
              <a:t>. 2019. ‘The Corporate Cultivation of Digital Resignation’. </a:t>
            </a:r>
            <a:r>
              <a:rPr lang="en-GB" i="1" dirty="0">
                <a:effectLst/>
              </a:rPr>
              <a:t>New Media &amp; Society</a:t>
            </a:r>
            <a:r>
              <a:rPr lang="en-GB" dirty="0">
                <a:effectLst/>
              </a:rPr>
              <a:t> 21 (8): 1824–39. </a:t>
            </a:r>
            <a:r>
              <a:rPr lang="en-GB" dirty="0">
                <a:effectLst/>
                <a:hlinkClick r:id="rId2"/>
              </a:rPr>
              <a:t>https://doi.org/10.1177/1461444819833331</a:t>
            </a:r>
            <a:r>
              <a:rPr lang="en-GB" dirty="0">
                <a:effectLst/>
              </a:rPr>
              <a:t>.</a:t>
            </a:r>
          </a:p>
          <a:p>
            <a:r>
              <a:rPr lang="en-GB" dirty="0" err="1">
                <a:effectLst/>
              </a:rPr>
              <a:t>Marginson</a:t>
            </a:r>
            <a:r>
              <a:rPr lang="en-GB" dirty="0">
                <a:effectLst/>
              </a:rPr>
              <a:t>, Simon. 2023. ‘Student Self-Formation: An Emerging Paradigm in Higher Education’. </a:t>
            </a:r>
            <a:r>
              <a:rPr lang="en-GB" i="1" dirty="0">
                <a:effectLst/>
              </a:rPr>
              <a:t>Studies in Higher Education</a:t>
            </a:r>
            <a:r>
              <a:rPr lang="en-GB" dirty="0">
                <a:effectLst/>
              </a:rPr>
              <a:t> 0 (0): 1–15. </a:t>
            </a:r>
            <a:r>
              <a:rPr lang="en-GB" dirty="0">
                <a:effectLst/>
                <a:hlinkClick r:id="rId3"/>
              </a:rPr>
              <a:t>https://doi.org/10.1080/03075079.2023.2252826</a:t>
            </a:r>
            <a:r>
              <a:rPr lang="en-GB" dirty="0">
                <a:effectLst/>
              </a:rPr>
              <a:t>.</a:t>
            </a:r>
          </a:p>
          <a:p>
            <a:r>
              <a:rPr lang="en-GB" dirty="0" err="1">
                <a:effectLst/>
              </a:rPr>
              <a:t>Mejias</a:t>
            </a:r>
            <a:r>
              <a:rPr lang="en-GB" dirty="0">
                <a:effectLst/>
              </a:rPr>
              <a:t>, Ulises A., and Nick </a:t>
            </a:r>
            <a:r>
              <a:rPr lang="en-GB" dirty="0" err="1">
                <a:effectLst/>
              </a:rPr>
              <a:t>Couldry</a:t>
            </a:r>
            <a:r>
              <a:rPr lang="en-GB" dirty="0">
                <a:effectLst/>
              </a:rPr>
              <a:t>. 2019. ‘Datafication’. </a:t>
            </a:r>
            <a:r>
              <a:rPr lang="en-GB" i="1" dirty="0">
                <a:effectLst/>
              </a:rPr>
              <a:t>Internet Policy Review</a:t>
            </a:r>
            <a:r>
              <a:rPr lang="en-GB" dirty="0">
                <a:effectLst/>
              </a:rPr>
              <a:t> 8 (4). </a:t>
            </a:r>
            <a:r>
              <a:rPr lang="en-GB" dirty="0">
                <a:effectLst/>
                <a:hlinkClick r:id="rId4"/>
              </a:rPr>
              <a:t>https://policyreview.info/concepts/datafication</a:t>
            </a:r>
            <a:r>
              <a:rPr lang="en-GB" dirty="0">
                <a:effectLst/>
              </a:rPr>
              <a:t>.</a:t>
            </a:r>
          </a:p>
          <a:p>
            <a:r>
              <a:rPr lang="en-GB" dirty="0" err="1">
                <a:effectLst/>
              </a:rPr>
              <a:t>Pangrazio</a:t>
            </a:r>
            <a:r>
              <a:rPr lang="en-GB" dirty="0">
                <a:effectLst/>
              </a:rPr>
              <a:t>, Luci, and Neil Selwyn. 2019. ‘“Personal Data Literacies”: A Critical Literacies Approach to Enhancing Understandings of Personal Digital Data’. </a:t>
            </a:r>
            <a:r>
              <a:rPr lang="en-GB" i="1" dirty="0">
                <a:effectLst/>
              </a:rPr>
              <a:t>New Media &amp; Society</a:t>
            </a:r>
            <a:r>
              <a:rPr lang="en-GB" dirty="0">
                <a:effectLst/>
              </a:rPr>
              <a:t> 21 (2): 419–37. </a:t>
            </a:r>
            <a:r>
              <a:rPr lang="en-GB" dirty="0">
                <a:effectLst/>
                <a:hlinkClick r:id="rId5"/>
              </a:rPr>
              <a:t>https://doi.org/10.1177/1461444818799523</a:t>
            </a:r>
            <a:r>
              <a:rPr lang="en-GB" dirty="0">
                <a:effectLst/>
              </a:rPr>
              <a:t>.</a:t>
            </a:r>
          </a:p>
          <a:p>
            <a:endParaRPr lang="en-US" dirty="0"/>
          </a:p>
        </p:txBody>
      </p:sp>
    </p:spTree>
    <p:extLst>
      <p:ext uri="{BB962C8B-B14F-4D97-AF65-F5344CB8AC3E}">
        <p14:creationId xmlns:p14="http://schemas.microsoft.com/office/powerpoint/2010/main" val="215345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8BE7-F02B-4897-6997-FDC13F3376E8}"/>
              </a:ext>
            </a:extLst>
          </p:cNvPr>
          <p:cNvSpPr>
            <a:spLocks noGrp="1"/>
          </p:cNvSpPr>
          <p:nvPr>
            <p:ph type="title"/>
          </p:nvPr>
        </p:nvSpPr>
        <p:spPr/>
        <p:txBody>
          <a:bodyPr/>
          <a:lstStyle/>
          <a:p>
            <a:r>
              <a:rPr lang="en-US" dirty="0"/>
              <a:t>Library Occupancy Monitoring</a:t>
            </a:r>
          </a:p>
        </p:txBody>
      </p:sp>
      <p:sp>
        <p:nvSpPr>
          <p:cNvPr id="3" name="Content Placeholder 2">
            <a:extLst>
              <a:ext uri="{FF2B5EF4-FFF2-40B4-BE49-F238E27FC236}">
                <a16:creationId xmlns:a16="http://schemas.microsoft.com/office/drawing/2014/main" id="{A04BFD0C-50D8-70CD-EAA8-72AD70CFCCDE}"/>
              </a:ext>
            </a:extLst>
          </p:cNvPr>
          <p:cNvSpPr>
            <a:spLocks noGrp="1"/>
          </p:cNvSpPr>
          <p:nvPr>
            <p:ph idx="1"/>
          </p:nvPr>
        </p:nvSpPr>
        <p:spPr/>
        <p:txBody>
          <a:bodyPr>
            <a:normAutofit/>
          </a:bodyPr>
          <a:lstStyle/>
          <a:p>
            <a:r>
              <a:rPr lang="en-US" b="1" dirty="0"/>
              <a:t>Rationale</a:t>
            </a:r>
            <a:r>
              <a:rPr lang="en-US" dirty="0"/>
              <a:t>: concerns from students about lack of study space</a:t>
            </a:r>
          </a:p>
          <a:p>
            <a:r>
              <a:rPr lang="en-US" b="1" dirty="0"/>
              <a:t>Proposed solution</a:t>
            </a:r>
            <a:r>
              <a:rPr lang="en-US" dirty="0"/>
              <a:t>: IoT-based usage monitoring &amp; visualization</a:t>
            </a:r>
          </a:p>
          <a:p>
            <a:r>
              <a:rPr lang="en-US" b="1" dirty="0"/>
              <a:t>Potential data sources</a:t>
            </a:r>
            <a:r>
              <a:rPr lang="en-US" dirty="0"/>
              <a:t>:</a:t>
            </a:r>
          </a:p>
          <a:p>
            <a:pPr lvl="1"/>
            <a:r>
              <a:rPr lang="en-US" dirty="0"/>
              <a:t>Under-desk monitors</a:t>
            </a:r>
          </a:p>
          <a:p>
            <a:pPr lvl="1"/>
            <a:r>
              <a:rPr lang="en-US" dirty="0"/>
              <a:t>Gate entry &amp; exit records</a:t>
            </a:r>
          </a:p>
          <a:p>
            <a:pPr lvl="1"/>
            <a:r>
              <a:rPr lang="en-US" dirty="0" err="1"/>
              <a:t>Wifi</a:t>
            </a:r>
            <a:r>
              <a:rPr lang="en-US" dirty="0"/>
              <a:t> access points</a:t>
            </a:r>
          </a:p>
          <a:p>
            <a:r>
              <a:rPr lang="en-US" b="1" dirty="0"/>
              <a:t>Outputs</a:t>
            </a:r>
            <a:r>
              <a:rPr lang="en-US" dirty="0"/>
              <a:t>: traffic light system for students &amp; management reporting</a:t>
            </a:r>
          </a:p>
          <a:p>
            <a:endParaRPr lang="en-US" dirty="0"/>
          </a:p>
          <a:p>
            <a:pPr marL="0" indent="0">
              <a:buNone/>
            </a:pPr>
            <a:r>
              <a:rPr lang="en-US" sz="1600" dirty="0"/>
              <a:t>Source: </a:t>
            </a:r>
            <a:r>
              <a:rPr lang="en-GB" sz="1600" dirty="0">
                <a:effectLst/>
              </a:rPr>
              <a:t>Domínguez, Andrés, Ewan Klein, Charles </a:t>
            </a:r>
            <a:r>
              <a:rPr lang="en-GB" sz="1600" dirty="0" err="1">
                <a:effectLst/>
              </a:rPr>
              <a:t>Raab</a:t>
            </a:r>
            <a:r>
              <a:rPr lang="en-GB" sz="1600" dirty="0">
                <a:effectLst/>
              </a:rPr>
              <a:t>, and James Stewart. 2020. ‘Ethical and Responsible IoT: The Edinburgh Initiative’. </a:t>
            </a:r>
            <a:r>
              <a:rPr lang="en-GB" sz="1600" i="1" dirty="0">
                <a:effectLst/>
              </a:rPr>
              <a:t>European Journal of Law and Technology</a:t>
            </a:r>
            <a:r>
              <a:rPr lang="en-GB" sz="1600" dirty="0">
                <a:effectLst/>
              </a:rPr>
              <a:t> 11 (2). </a:t>
            </a:r>
            <a:r>
              <a:rPr lang="en-GB" sz="1600" dirty="0">
                <a:effectLst/>
                <a:hlinkClick r:id="rId2"/>
              </a:rPr>
              <a:t>https://ejlt.org/index.php/ejlt/article/view/756</a:t>
            </a:r>
            <a:r>
              <a:rPr lang="en-GB" sz="1600" dirty="0">
                <a:effectLst/>
              </a:rPr>
              <a:t>.</a:t>
            </a:r>
          </a:p>
          <a:p>
            <a:pPr marL="0" indent="0">
              <a:buNone/>
            </a:pPr>
            <a:endParaRPr lang="en-US" dirty="0"/>
          </a:p>
        </p:txBody>
      </p:sp>
    </p:spTree>
    <p:extLst>
      <p:ext uri="{BB962C8B-B14F-4D97-AF65-F5344CB8AC3E}">
        <p14:creationId xmlns:p14="http://schemas.microsoft.com/office/powerpoint/2010/main" val="164384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99B8-502A-497A-F5A3-EE9460208521}"/>
              </a:ext>
            </a:extLst>
          </p:cNvPr>
          <p:cNvSpPr>
            <a:spLocks noGrp="1"/>
          </p:cNvSpPr>
          <p:nvPr>
            <p:ph type="title"/>
          </p:nvPr>
        </p:nvSpPr>
        <p:spPr/>
        <p:txBody>
          <a:bodyPr/>
          <a:lstStyle/>
          <a:p>
            <a:r>
              <a:rPr lang="en-US" dirty="0"/>
              <a:t>Student Wellbeing Pilot</a:t>
            </a:r>
          </a:p>
        </p:txBody>
      </p:sp>
      <p:sp>
        <p:nvSpPr>
          <p:cNvPr id="3" name="Content Placeholder 2">
            <a:extLst>
              <a:ext uri="{FF2B5EF4-FFF2-40B4-BE49-F238E27FC236}">
                <a16:creationId xmlns:a16="http://schemas.microsoft.com/office/drawing/2014/main" id="{E6C275FE-11AF-E09B-7380-1C407192DFF0}"/>
              </a:ext>
            </a:extLst>
          </p:cNvPr>
          <p:cNvSpPr>
            <a:spLocks noGrp="1"/>
          </p:cNvSpPr>
          <p:nvPr>
            <p:ph idx="1"/>
          </p:nvPr>
        </p:nvSpPr>
        <p:spPr/>
        <p:txBody>
          <a:bodyPr>
            <a:normAutofit lnSpcReduction="10000"/>
          </a:bodyPr>
          <a:lstStyle/>
          <a:p>
            <a:r>
              <a:rPr lang="en-US" b="1" dirty="0"/>
              <a:t>Background</a:t>
            </a:r>
            <a:r>
              <a:rPr lang="en-US" dirty="0"/>
              <a:t>: rising student mental health referrals / support needs</a:t>
            </a:r>
          </a:p>
          <a:p>
            <a:r>
              <a:rPr lang="en-US" b="1" dirty="0"/>
              <a:t>Proposed solution</a:t>
            </a:r>
            <a:r>
              <a:rPr lang="en-US" dirty="0"/>
              <a:t>: analysis of student engagement data to identify ‘at risk’ students (with external company </a:t>
            </a:r>
            <a:r>
              <a:rPr lang="en-US" dirty="0" err="1"/>
              <a:t>Solutionpath</a:t>
            </a:r>
            <a:r>
              <a:rPr lang="en-US" dirty="0"/>
              <a:t>)</a:t>
            </a:r>
          </a:p>
          <a:p>
            <a:r>
              <a:rPr lang="en-US" b="1" dirty="0"/>
              <a:t>Potential data sources</a:t>
            </a:r>
            <a:r>
              <a:rPr lang="en-US" dirty="0"/>
              <a:t>:</a:t>
            </a:r>
          </a:p>
          <a:p>
            <a:pPr lvl="1"/>
            <a:r>
              <a:rPr lang="en-US" dirty="0"/>
              <a:t>Learn usage</a:t>
            </a:r>
          </a:p>
          <a:p>
            <a:pPr lvl="1"/>
            <a:r>
              <a:rPr lang="en-US" dirty="0"/>
              <a:t>Library resource usage</a:t>
            </a:r>
          </a:p>
          <a:p>
            <a:pPr lvl="1"/>
            <a:r>
              <a:rPr lang="en-US" dirty="0"/>
              <a:t>Student record data</a:t>
            </a:r>
          </a:p>
          <a:p>
            <a:r>
              <a:rPr lang="en-US" b="1" dirty="0"/>
              <a:t>Outputs</a:t>
            </a:r>
            <a:r>
              <a:rPr lang="en-US" dirty="0"/>
              <a:t>: report on feasibility / usefulness of analysis</a:t>
            </a:r>
          </a:p>
          <a:p>
            <a:pPr marL="0" indent="0">
              <a:buNone/>
            </a:pPr>
            <a:endParaRPr lang="en-US" dirty="0"/>
          </a:p>
          <a:p>
            <a:pPr marL="0" indent="0">
              <a:buNone/>
            </a:pPr>
            <a:r>
              <a:rPr lang="en-US" sz="1700" dirty="0"/>
              <a:t>Source: </a:t>
            </a:r>
            <a:r>
              <a:rPr lang="en-US" sz="1700" dirty="0">
                <a:hlinkClick r:id="rId2"/>
              </a:rPr>
              <a:t>https://uoe.sharepoint.com/sites/StudentAnalytics/SitePages/Learning-Analytics---Student-Wellbeing.aspx</a:t>
            </a:r>
            <a:r>
              <a:rPr lang="en-US" sz="1700" dirty="0"/>
              <a:t> </a:t>
            </a:r>
          </a:p>
        </p:txBody>
      </p:sp>
    </p:spTree>
    <p:extLst>
      <p:ext uri="{BB962C8B-B14F-4D97-AF65-F5344CB8AC3E}">
        <p14:creationId xmlns:p14="http://schemas.microsoft.com/office/powerpoint/2010/main" val="71371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431A-8135-134D-632A-A082EBDE0736}"/>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808198AE-2BCE-90E3-E310-346EC9E4DE07}"/>
              </a:ext>
            </a:extLst>
          </p:cNvPr>
          <p:cNvSpPr>
            <a:spLocks noGrp="1"/>
          </p:cNvSpPr>
          <p:nvPr>
            <p:ph idx="1"/>
          </p:nvPr>
        </p:nvSpPr>
        <p:spPr/>
        <p:txBody>
          <a:bodyPr/>
          <a:lstStyle/>
          <a:p>
            <a:r>
              <a:rPr lang="en-US" dirty="0"/>
              <a:t>Choose one of the case studies:</a:t>
            </a:r>
          </a:p>
          <a:p>
            <a:pPr marL="971550" lvl="1" indent="-514350">
              <a:buFont typeface="+mj-lt"/>
              <a:buAutoNum type="arabicPeriod"/>
            </a:pPr>
            <a:r>
              <a:rPr lang="en-US" dirty="0"/>
              <a:t>Library Occupancy Monitoring</a:t>
            </a:r>
          </a:p>
          <a:p>
            <a:pPr marL="971550" lvl="1" indent="-514350">
              <a:buFont typeface="+mj-lt"/>
              <a:buAutoNum type="arabicPeriod"/>
            </a:pPr>
            <a:r>
              <a:rPr lang="en-US" dirty="0"/>
              <a:t>Student Wellbeing Pilot</a:t>
            </a:r>
          </a:p>
          <a:p>
            <a:endParaRPr lang="en-US" dirty="0"/>
          </a:p>
          <a:p>
            <a:r>
              <a:rPr lang="en-US" dirty="0"/>
              <a:t>With a partner, discuss:</a:t>
            </a:r>
          </a:p>
          <a:p>
            <a:pPr lvl="1"/>
            <a:r>
              <a:rPr lang="en-US" dirty="0"/>
              <a:t>How much did you know about this project before the lecture?</a:t>
            </a:r>
          </a:p>
          <a:p>
            <a:pPr lvl="1"/>
            <a:r>
              <a:rPr lang="en-US" dirty="0"/>
              <a:t>Do you think it would be useful?</a:t>
            </a:r>
          </a:p>
          <a:p>
            <a:pPr lvl="1"/>
            <a:r>
              <a:rPr lang="en-US" dirty="0"/>
              <a:t>What issues might it present?</a:t>
            </a:r>
          </a:p>
          <a:p>
            <a:pPr lvl="1"/>
            <a:r>
              <a:rPr lang="en-US" dirty="0"/>
              <a:t>How would you feel about your data being used for this purpose?</a:t>
            </a:r>
          </a:p>
        </p:txBody>
      </p:sp>
    </p:spTree>
    <p:extLst>
      <p:ext uri="{BB962C8B-B14F-4D97-AF65-F5344CB8AC3E}">
        <p14:creationId xmlns:p14="http://schemas.microsoft.com/office/powerpoint/2010/main" val="49491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31DB-0CDA-4B1C-41BF-B0ACEF5FD5FC}"/>
              </a:ext>
            </a:extLst>
          </p:cNvPr>
          <p:cNvSpPr>
            <a:spLocks noGrp="1"/>
          </p:cNvSpPr>
          <p:nvPr>
            <p:ph type="title"/>
          </p:nvPr>
        </p:nvSpPr>
        <p:spPr/>
        <p:txBody>
          <a:bodyPr/>
          <a:lstStyle/>
          <a:p>
            <a:r>
              <a:rPr lang="en-US" dirty="0"/>
              <a:t>Datafication in higher education</a:t>
            </a:r>
          </a:p>
        </p:txBody>
      </p:sp>
      <p:sp>
        <p:nvSpPr>
          <p:cNvPr id="3" name="Content Placeholder 2">
            <a:extLst>
              <a:ext uri="{FF2B5EF4-FFF2-40B4-BE49-F238E27FC236}">
                <a16:creationId xmlns:a16="http://schemas.microsoft.com/office/drawing/2014/main" id="{61D71055-1FCB-A1A2-55EA-F13B646740F1}"/>
              </a:ext>
            </a:extLst>
          </p:cNvPr>
          <p:cNvSpPr>
            <a:spLocks noGrp="1"/>
          </p:cNvSpPr>
          <p:nvPr>
            <p:ph idx="1"/>
          </p:nvPr>
        </p:nvSpPr>
        <p:spPr/>
        <p:txBody>
          <a:bodyPr>
            <a:normAutofit lnSpcReduction="10000"/>
          </a:bodyPr>
          <a:lstStyle/>
          <a:p>
            <a:r>
              <a:rPr lang="en-US" b="1" dirty="0"/>
              <a:t>Datafication</a:t>
            </a:r>
            <a:r>
              <a:rPr lang="en-US" dirty="0"/>
              <a:t> = “the transformation of human life into data through processes of quantification, and the generation of different kinds of value from data” (</a:t>
            </a:r>
            <a:r>
              <a:rPr lang="en-US" dirty="0" err="1"/>
              <a:t>Mejias</a:t>
            </a:r>
            <a:r>
              <a:rPr lang="en-US" dirty="0"/>
              <a:t> &amp; </a:t>
            </a:r>
            <a:r>
              <a:rPr lang="en-US" dirty="0" err="1"/>
              <a:t>Couldry</a:t>
            </a:r>
            <a:r>
              <a:rPr lang="en-US" dirty="0"/>
              <a:t> 2019)</a:t>
            </a:r>
          </a:p>
          <a:p>
            <a:r>
              <a:rPr lang="en-US" b="1" dirty="0"/>
              <a:t>Promises</a:t>
            </a:r>
            <a:r>
              <a:rPr lang="en-US" dirty="0"/>
              <a:t>: improved understanding of learning; personalized teaching, support, services; more efficient management of resources</a:t>
            </a:r>
          </a:p>
          <a:p>
            <a:r>
              <a:rPr lang="en-US" b="1"/>
              <a:t>Problems</a:t>
            </a:r>
            <a:r>
              <a:rPr lang="en-US"/>
              <a:t>: </a:t>
            </a:r>
            <a:r>
              <a:rPr lang="en-US" dirty="0"/>
              <a:t>reduction of education to what can be measured; erosion of privacy, student and teacher autonomy; new and existing inequalities; transfer of power and value to private companies</a:t>
            </a:r>
          </a:p>
          <a:p>
            <a:pPr marL="0" indent="0">
              <a:buNone/>
            </a:pPr>
            <a:endParaRPr lang="en-US" dirty="0"/>
          </a:p>
          <a:p>
            <a:pPr marL="0" indent="0">
              <a:buNone/>
            </a:pPr>
            <a:r>
              <a:rPr lang="en-US" sz="1700" b="1" dirty="0"/>
              <a:t>Further reading</a:t>
            </a:r>
            <a:r>
              <a:rPr lang="en-US" sz="1700" dirty="0"/>
              <a:t>: </a:t>
            </a:r>
            <a:r>
              <a:rPr lang="en-GB" sz="1700" dirty="0">
                <a:effectLst/>
              </a:rPr>
              <a:t>Selwyn, Neil, and Dragan </a:t>
            </a:r>
            <a:r>
              <a:rPr lang="en-GB" sz="1700" dirty="0" err="1">
                <a:effectLst/>
              </a:rPr>
              <a:t>Gašević</a:t>
            </a:r>
            <a:r>
              <a:rPr lang="en-GB" sz="1700" dirty="0">
                <a:effectLst/>
              </a:rPr>
              <a:t>. 2020. ‘The Datafication of Higher Education: Discussing the Promises and Problems’. </a:t>
            </a:r>
            <a:r>
              <a:rPr lang="en-GB" sz="1700" i="1" dirty="0">
                <a:effectLst/>
              </a:rPr>
              <a:t>Teaching in Higher Education</a:t>
            </a:r>
            <a:r>
              <a:rPr lang="en-GB" sz="1700" dirty="0">
                <a:effectLst/>
              </a:rPr>
              <a:t> 25 (4): 527–40. </a:t>
            </a:r>
            <a:r>
              <a:rPr lang="en-GB" sz="1700" dirty="0">
                <a:effectLst/>
                <a:hlinkClick r:id="rId3"/>
              </a:rPr>
              <a:t>https://doi.org/10.1080/13562517.2019.1689388</a:t>
            </a:r>
            <a:r>
              <a:rPr lang="en-GB" sz="1700" dirty="0">
                <a:effectLst/>
              </a:rPr>
              <a:t>.</a:t>
            </a:r>
          </a:p>
        </p:txBody>
      </p:sp>
    </p:spTree>
    <p:extLst>
      <p:ext uri="{BB962C8B-B14F-4D97-AF65-F5344CB8AC3E}">
        <p14:creationId xmlns:p14="http://schemas.microsoft.com/office/powerpoint/2010/main" val="407001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C793-3105-DD40-9B9E-3812F7A4B1E5}"/>
              </a:ext>
            </a:extLst>
          </p:cNvPr>
          <p:cNvSpPr>
            <a:spLocks noGrp="1"/>
          </p:cNvSpPr>
          <p:nvPr>
            <p:ph type="title"/>
          </p:nvPr>
        </p:nvSpPr>
        <p:spPr/>
        <p:txBody>
          <a:bodyPr/>
          <a:lstStyle/>
          <a:p>
            <a:r>
              <a:rPr lang="en-US" dirty="0"/>
              <a:t>The University of Data project</a:t>
            </a:r>
          </a:p>
        </p:txBody>
      </p:sp>
      <p:sp>
        <p:nvSpPr>
          <p:cNvPr id="3" name="Content Placeholder 2">
            <a:extLst>
              <a:ext uri="{FF2B5EF4-FFF2-40B4-BE49-F238E27FC236}">
                <a16:creationId xmlns:a16="http://schemas.microsoft.com/office/drawing/2014/main" id="{D4A32857-6F88-E970-02E9-9CD754524F35}"/>
              </a:ext>
            </a:extLst>
          </p:cNvPr>
          <p:cNvSpPr>
            <a:spLocks noGrp="1"/>
          </p:cNvSpPr>
          <p:nvPr>
            <p:ph idx="1"/>
          </p:nvPr>
        </p:nvSpPr>
        <p:spPr/>
        <p:txBody>
          <a:bodyPr/>
          <a:lstStyle/>
          <a:p>
            <a:r>
              <a:rPr lang="en-US" b="1" dirty="0"/>
              <a:t>Purpose</a:t>
            </a:r>
            <a:r>
              <a:rPr lang="en-US" dirty="0"/>
              <a:t>: to understand what students think about datafication &amp; explore what this means for the relationship between students, the university and wider society</a:t>
            </a:r>
          </a:p>
          <a:p>
            <a:r>
              <a:rPr lang="en-US" b="1" dirty="0"/>
              <a:t>Methods</a:t>
            </a:r>
            <a:r>
              <a:rPr lang="en-US" dirty="0"/>
              <a:t>:</a:t>
            </a:r>
          </a:p>
          <a:p>
            <a:pPr lvl="1"/>
            <a:r>
              <a:rPr lang="en-US" dirty="0"/>
              <a:t>University of Edinburgh as ethnographic case study</a:t>
            </a:r>
          </a:p>
          <a:p>
            <a:pPr lvl="1"/>
            <a:r>
              <a:rPr lang="en-US" dirty="0"/>
              <a:t>Workshops &amp; interviews with students from different disciplines</a:t>
            </a:r>
          </a:p>
          <a:p>
            <a:pPr lvl="1"/>
            <a:r>
              <a:rPr lang="en-US" dirty="0"/>
              <a:t>Walking &amp; mapping to </a:t>
            </a:r>
            <a:r>
              <a:rPr lang="en-US" i="1" dirty="0" err="1"/>
              <a:t>sensitise</a:t>
            </a:r>
            <a:r>
              <a:rPr lang="en-US" dirty="0"/>
              <a:t> students to questions around data and explore their relationships with technologies &amp; the university</a:t>
            </a:r>
          </a:p>
        </p:txBody>
      </p:sp>
    </p:spTree>
    <p:extLst>
      <p:ext uri="{BB962C8B-B14F-4D97-AF65-F5344CB8AC3E}">
        <p14:creationId xmlns:p14="http://schemas.microsoft.com/office/powerpoint/2010/main" val="3568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4AA6-1FD9-6B86-53E8-3820CC3CB12E}"/>
              </a:ext>
            </a:extLst>
          </p:cNvPr>
          <p:cNvSpPr>
            <a:spLocks noGrp="1"/>
          </p:cNvSpPr>
          <p:nvPr>
            <p:ph type="title"/>
          </p:nvPr>
        </p:nvSpPr>
        <p:spPr/>
        <p:txBody>
          <a:bodyPr/>
          <a:lstStyle/>
          <a:p>
            <a:r>
              <a:rPr lang="en-US" dirty="0"/>
              <a:t>Students &amp; everyday datafication</a:t>
            </a:r>
          </a:p>
        </p:txBody>
      </p:sp>
      <p:sp>
        <p:nvSpPr>
          <p:cNvPr id="3" name="Content Placeholder 2">
            <a:extLst>
              <a:ext uri="{FF2B5EF4-FFF2-40B4-BE49-F238E27FC236}">
                <a16:creationId xmlns:a16="http://schemas.microsoft.com/office/drawing/2014/main" id="{9BEAE975-7341-8A6A-4DBC-FAB35564B459}"/>
              </a:ext>
            </a:extLst>
          </p:cNvPr>
          <p:cNvSpPr>
            <a:spLocks noGrp="1"/>
          </p:cNvSpPr>
          <p:nvPr>
            <p:ph idx="1"/>
          </p:nvPr>
        </p:nvSpPr>
        <p:spPr/>
        <p:txBody>
          <a:bodyPr/>
          <a:lstStyle/>
          <a:p>
            <a:pPr marL="0" indent="0">
              <a:buNone/>
            </a:pPr>
            <a:r>
              <a:rPr lang="en-GB" sz="2800" dirty="0">
                <a:effectLst/>
                <a:latin typeface="Calibri" panose="020F0502020204030204" pitchFamily="34" charset="0"/>
              </a:rPr>
              <a:t>“The increased entanglement between the practices of everyday life and digital technologies is deeply significant for understanding the digital society in which we live, precisely because </a:t>
            </a:r>
            <a:r>
              <a:rPr lang="en-GB" sz="2800" b="1" dirty="0">
                <a:effectLst/>
                <a:latin typeface="Calibri" panose="020F0502020204030204" pitchFamily="34" charset="0"/>
              </a:rPr>
              <a:t>datafication is itself becoming so ubiquitous and so ordinary</a:t>
            </a:r>
            <a:r>
              <a:rPr lang="en-GB" sz="2800" dirty="0">
                <a:effectLst/>
                <a:latin typeface="Calibri" panose="020F0502020204030204" pitchFamily="34" charset="0"/>
              </a:rPr>
              <a:t>. If we lose sight of the everyday, we miss the greater part of datafication's social dynamics and material effects. But more than that - we sail straight past </a:t>
            </a:r>
            <a:r>
              <a:rPr lang="en-GB" sz="2800" b="1" dirty="0">
                <a:effectLst/>
                <a:latin typeface="Calibri" panose="020F0502020204030204" pitchFamily="34" charset="0"/>
              </a:rPr>
              <a:t>the very place where people feel these processes most deeply, and where they have the most capacity to act upon them</a:t>
            </a:r>
            <a:r>
              <a:rPr lang="en-GB" sz="2800" dirty="0">
                <a:effectLst/>
                <a:latin typeface="Calibri" panose="020F0502020204030204" pitchFamily="34" charset="0"/>
              </a:rPr>
              <a:t>, albeit in constrained and ethically complicated ways.” (Burgess et al 2022, p34)</a:t>
            </a:r>
            <a:endParaRPr lang="en-US" dirty="0"/>
          </a:p>
        </p:txBody>
      </p:sp>
    </p:spTree>
    <p:extLst>
      <p:ext uri="{BB962C8B-B14F-4D97-AF65-F5344CB8AC3E}">
        <p14:creationId xmlns:p14="http://schemas.microsoft.com/office/powerpoint/2010/main" val="229767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08CE-E2CE-CACC-CF97-3F93D1C65914}"/>
              </a:ext>
            </a:extLst>
          </p:cNvPr>
          <p:cNvSpPr>
            <a:spLocks noGrp="1"/>
          </p:cNvSpPr>
          <p:nvPr>
            <p:ph type="title"/>
          </p:nvPr>
        </p:nvSpPr>
        <p:spPr/>
        <p:txBody>
          <a:bodyPr/>
          <a:lstStyle/>
          <a:p>
            <a:r>
              <a:rPr lang="en-US" dirty="0"/>
              <a:t>Data walking</a:t>
            </a:r>
          </a:p>
        </p:txBody>
      </p:sp>
      <p:pic>
        <p:nvPicPr>
          <p:cNvPr id="5" name="Content Placeholder 4" descr="A white board with pictures on it&#10;&#10;Description automatically generated">
            <a:extLst>
              <a:ext uri="{FF2B5EF4-FFF2-40B4-BE49-F238E27FC236}">
                <a16:creationId xmlns:a16="http://schemas.microsoft.com/office/drawing/2014/main" id="{F35F5FB9-4825-C30A-FA00-669F4D60D3BC}"/>
              </a:ext>
            </a:extLst>
          </p:cNvPr>
          <p:cNvPicPr>
            <a:picLocks noGrp="1" noChangeAspect="1"/>
          </p:cNvPicPr>
          <p:nvPr>
            <p:ph idx="1"/>
          </p:nvPr>
        </p:nvPicPr>
        <p:blipFill>
          <a:blip r:embed="rId2"/>
          <a:stretch>
            <a:fillRect/>
          </a:stretch>
        </p:blipFill>
        <p:spPr>
          <a:xfrm rot="5400000">
            <a:off x="6093419" y="1232495"/>
            <a:ext cx="6011864" cy="4508897"/>
          </a:xfrm>
        </p:spPr>
      </p:pic>
      <p:pic>
        <p:nvPicPr>
          <p:cNvPr id="7" name="Picture 6" descr="A paper with pictures on it&#10;&#10;Description automatically generated">
            <a:extLst>
              <a:ext uri="{FF2B5EF4-FFF2-40B4-BE49-F238E27FC236}">
                <a16:creationId xmlns:a16="http://schemas.microsoft.com/office/drawing/2014/main" id="{05401ECD-81D2-99DF-A2BE-5956B687E45E}"/>
              </a:ext>
            </a:extLst>
          </p:cNvPr>
          <p:cNvPicPr>
            <a:picLocks noChangeAspect="1"/>
          </p:cNvPicPr>
          <p:nvPr/>
        </p:nvPicPr>
        <p:blipFill rotWithShape="1">
          <a:blip r:embed="rId3"/>
          <a:srcRect l="12859" r="20475"/>
          <a:stretch/>
        </p:blipFill>
        <p:spPr>
          <a:xfrm rot="5400000">
            <a:off x="1123950" y="1635125"/>
            <a:ext cx="4572000" cy="5143500"/>
          </a:xfrm>
          <a:prstGeom prst="rect">
            <a:avLst/>
          </a:prstGeom>
        </p:spPr>
      </p:pic>
    </p:spTree>
    <p:extLst>
      <p:ext uri="{BB962C8B-B14F-4D97-AF65-F5344CB8AC3E}">
        <p14:creationId xmlns:p14="http://schemas.microsoft.com/office/powerpoint/2010/main" val="2409002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23185</TotalTime>
  <Words>1673</Words>
  <Application>Microsoft Macintosh PowerPoint</Application>
  <PresentationFormat>Widescreen</PresentationFormat>
  <Paragraphs>117</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Corbel</vt:lpstr>
      <vt:lpstr>Office Theme</vt:lpstr>
      <vt:lpstr>The University of Data: Exploring students’ perspectives on datafication in higher education</vt:lpstr>
      <vt:lpstr>PowerPoint Presentation</vt:lpstr>
      <vt:lpstr>Library Occupancy Monitoring</vt:lpstr>
      <vt:lpstr>Student Wellbeing Pilot</vt:lpstr>
      <vt:lpstr>Discussion</vt:lpstr>
      <vt:lpstr>Datafication in higher education</vt:lpstr>
      <vt:lpstr>The University of Data project</vt:lpstr>
      <vt:lpstr>Students &amp; everyday datafication</vt:lpstr>
      <vt:lpstr>Data walking</vt:lpstr>
      <vt:lpstr>Findings </vt:lpstr>
      <vt:lpstr>Awareness</vt:lpstr>
      <vt:lpstr>Possibilities</vt:lpstr>
      <vt:lpstr>Concerns</vt:lpstr>
      <vt:lpstr>Student-university relations</vt:lpstr>
      <vt:lpstr>In sum…</vt:lpstr>
      <vt:lpstr>So what? Data &amp; student agency (1)</vt:lpstr>
      <vt:lpstr>So what? Data &amp; student agency (2)</vt:lpstr>
      <vt:lpstr>Student data agency: four scenarios</vt:lpstr>
      <vt:lpstr>Questions/Comments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we learn from a student-level view of platformisation in higher education?</dc:title>
  <dc:creator>Joe Noteboom</dc:creator>
  <cp:lastModifiedBy>Joe Noteboom</cp:lastModifiedBy>
  <cp:revision>3</cp:revision>
  <dcterms:created xsi:type="dcterms:W3CDTF">2023-04-10T08:21:29Z</dcterms:created>
  <dcterms:modified xsi:type="dcterms:W3CDTF">2023-10-20T11:17:23Z</dcterms:modified>
</cp:coreProperties>
</file>