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7" r:id="rId3"/>
    <p:sldId id="258" r:id="rId4"/>
    <p:sldId id="265" r:id="rId5"/>
    <p:sldId id="269" r:id="rId6"/>
    <p:sldId id="266" r:id="rId7"/>
    <p:sldId id="267" r:id="rId8"/>
    <p:sldId id="275" r:id="rId9"/>
    <p:sldId id="276" r:id="rId10"/>
    <p:sldId id="270" r:id="rId11"/>
    <p:sldId id="259" r:id="rId12"/>
    <p:sldId id="260" r:id="rId13"/>
    <p:sldId id="272" r:id="rId14"/>
    <p:sldId id="274" r:id="rId15"/>
    <p:sldId id="273" r:id="rId16"/>
    <p:sldId id="261" r:id="rId17"/>
    <p:sldId id="277" r:id="rId18"/>
    <p:sldId id="262" r:id="rId19"/>
    <p:sldId id="263" r:id="rId20"/>
    <p:sldId id="26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78F4D3-88F2-8943-B0FB-5A8B65F1E9FB}" v="1706" dt="2024-02-26T09:44:30.0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08"/>
    <p:restoredTop sz="86395"/>
  </p:normalViewPr>
  <p:slideViewPr>
    <p:cSldViewPr snapToGrid="0">
      <p:cViewPr varScale="1">
        <p:scale>
          <a:sx n="104" d="100"/>
          <a:sy n="104" d="100"/>
        </p:scale>
        <p:origin x="224" y="320"/>
      </p:cViewPr>
      <p:guideLst/>
    </p:cSldViewPr>
  </p:slideViewPr>
  <p:outlineViewPr>
    <p:cViewPr>
      <p:scale>
        <a:sx n="33" d="100"/>
        <a:sy n="33" d="100"/>
      </p:scale>
      <p:origin x="0" y="-919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CA9C46-0176-2B46-BD3D-13422353BF04}" type="datetimeFigureOut">
              <a:rPr lang="en-US" smtClean="0"/>
              <a:t>2/15/24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689205-312F-7A48-AACC-DCFE7E1E8C74}" type="slidenum">
              <a:rPr lang="en-US" smtClean="0"/>
              <a:t>‹#›</a:t>
            </a:fld>
            <a:endParaRPr lang="en-US"/>
          </a:p>
        </p:txBody>
      </p:sp>
    </p:spTree>
    <p:extLst>
      <p:ext uri="{BB962C8B-B14F-4D97-AF65-F5344CB8AC3E}">
        <p14:creationId xmlns:p14="http://schemas.microsoft.com/office/powerpoint/2010/main" val="3393178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1</a:t>
            </a:fld>
            <a:endParaRPr lang="en-US"/>
          </a:p>
        </p:txBody>
      </p:sp>
    </p:spTree>
    <p:extLst>
      <p:ext uri="{BB962C8B-B14F-4D97-AF65-F5344CB8AC3E}">
        <p14:creationId xmlns:p14="http://schemas.microsoft.com/office/powerpoint/2010/main" val="39353629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10</a:t>
            </a:fld>
            <a:endParaRPr lang="en-US"/>
          </a:p>
        </p:txBody>
      </p:sp>
    </p:spTree>
    <p:extLst>
      <p:ext uri="{BB962C8B-B14F-4D97-AF65-F5344CB8AC3E}">
        <p14:creationId xmlns:p14="http://schemas.microsoft.com/office/powerpoint/2010/main" val="3530551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11</a:t>
            </a:fld>
            <a:endParaRPr lang="en-US"/>
          </a:p>
        </p:txBody>
      </p:sp>
    </p:spTree>
    <p:extLst>
      <p:ext uri="{BB962C8B-B14F-4D97-AF65-F5344CB8AC3E}">
        <p14:creationId xmlns:p14="http://schemas.microsoft.com/office/powerpoint/2010/main" val="3335967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12</a:t>
            </a:fld>
            <a:endParaRPr lang="en-US"/>
          </a:p>
        </p:txBody>
      </p:sp>
    </p:spTree>
    <p:extLst>
      <p:ext uri="{BB962C8B-B14F-4D97-AF65-F5344CB8AC3E}">
        <p14:creationId xmlns:p14="http://schemas.microsoft.com/office/powerpoint/2010/main" val="5424352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13</a:t>
            </a:fld>
            <a:endParaRPr lang="en-US"/>
          </a:p>
        </p:txBody>
      </p:sp>
    </p:spTree>
    <p:extLst>
      <p:ext uri="{BB962C8B-B14F-4D97-AF65-F5344CB8AC3E}">
        <p14:creationId xmlns:p14="http://schemas.microsoft.com/office/powerpoint/2010/main" val="481122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14</a:t>
            </a:fld>
            <a:endParaRPr lang="en-US"/>
          </a:p>
        </p:txBody>
      </p:sp>
    </p:spTree>
    <p:extLst>
      <p:ext uri="{BB962C8B-B14F-4D97-AF65-F5344CB8AC3E}">
        <p14:creationId xmlns:p14="http://schemas.microsoft.com/office/powerpoint/2010/main" val="39862516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15</a:t>
            </a:fld>
            <a:endParaRPr lang="en-US"/>
          </a:p>
        </p:txBody>
      </p:sp>
    </p:spTree>
    <p:extLst>
      <p:ext uri="{BB962C8B-B14F-4D97-AF65-F5344CB8AC3E}">
        <p14:creationId xmlns:p14="http://schemas.microsoft.com/office/powerpoint/2010/main" val="42948644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16</a:t>
            </a:fld>
            <a:endParaRPr lang="en-US"/>
          </a:p>
        </p:txBody>
      </p:sp>
    </p:spTree>
    <p:extLst>
      <p:ext uri="{BB962C8B-B14F-4D97-AF65-F5344CB8AC3E}">
        <p14:creationId xmlns:p14="http://schemas.microsoft.com/office/powerpoint/2010/main" val="34708267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17</a:t>
            </a:fld>
            <a:endParaRPr lang="en-US"/>
          </a:p>
        </p:txBody>
      </p:sp>
    </p:spTree>
    <p:extLst>
      <p:ext uri="{BB962C8B-B14F-4D97-AF65-F5344CB8AC3E}">
        <p14:creationId xmlns:p14="http://schemas.microsoft.com/office/powerpoint/2010/main" val="6229737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18</a:t>
            </a:fld>
            <a:endParaRPr lang="en-US"/>
          </a:p>
        </p:txBody>
      </p:sp>
    </p:spTree>
    <p:extLst>
      <p:ext uri="{BB962C8B-B14F-4D97-AF65-F5344CB8AC3E}">
        <p14:creationId xmlns:p14="http://schemas.microsoft.com/office/powerpoint/2010/main" val="5215819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19</a:t>
            </a:fld>
            <a:endParaRPr lang="en-US"/>
          </a:p>
        </p:txBody>
      </p:sp>
    </p:spTree>
    <p:extLst>
      <p:ext uri="{BB962C8B-B14F-4D97-AF65-F5344CB8AC3E}">
        <p14:creationId xmlns:p14="http://schemas.microsoft.com/office/powerpoint/2010/main" val="2925144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2</a:t>
            </a:fld>
            <a:endParaRPr lang="en-US"/>
          </a:p>
        </p:txBody>
      </p:sp>
    </p:spTree>
    <p:extLst>
      <p:ext uri="{BB962C8B-B14F-4D97-AF65-F5344CB8AC3E}">
        <p14:creationId xmlns:p14="http://schemas.microsoft.com/office/powerpoint/2010/main" val="32272207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20</a:t>
            </a:fld>
            <a:endParaRPr lang="en-US"/>
          </a:p>
        </p:txBody>
      </p:sp>
    </p:spTree>
    <p:extLst>
      <p:ext uri="{BB962C8B-B14F-4D97-AF65-F5344CB8AC3E}">
        <p14:creationId xmlns:p14="http://schemas.microsoft.com/office/powerpoint/2010/main" val="2333023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3</a:t>
            </a:fld>
            <a:endParaRPr lang="en-US"/>
          </a:p>
        </p:txBody>
      </p:sp>
    </p:spTree>
    <p:extLst>
      <p:ext uri="{BB962C8B-B14F-4D97-AF65-F5344CB8AC3E}">
        <p14:creationId xmlns:p14="http://schemas.microsoft.com/office/powerpoint/2010/main" val="2283325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4</a:t>
            </a:fld>
            <a:endParaRPr lang="en-US"/>
          </a:p>
        </p:txBody>
      </p:sp>
    </p:spTree>
    <p:extLst>
      <p:ext uri="{BB962C8B-B14F-4D97-AF65-F5344CB8AC3E}">
        <p14:creationId xmlns:p14="http://schemas.microsoft.com/office/powerpoint/2010/main" val="1639331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5</a:t>
            </a:fld>
            <a:endParaRPr lang="en-US"/>
          </a:p>
        </p:txBody>
      </p:sp>
    </p:spTree>
    <p:extLst>
      <p:ext uri="{BB962C8B-B14F-4D97-AF65-F5344CB8AC3E}">
        <p14:creationId xmlns:p14="http://schemas.microsoft.com/office/powerpoint/2010/main" val="2519785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6</a:t>
            </a:fld>
            <a:endParaRPr lang="en-US"/>
          </a:p>
        </p:txBody>
      </p:sp>
    </p:spTree>
    <p:extLst>
      <p:ext uri="{BB962C8B-B14F-4D97-AF65-F5344CB8AC3E}">
        <p14:creationId xmlns:p14="http://schemas.microsoft.com/office/powerpoint/2010/main" val="1463036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7</a:t>
            </a:fld>
            <a:endParaRPr lang="en-US"/>
          </a:p>
        </p:txBody>
      </p:sp>
    </p:spTree>
    <p:extLst>
      <p:ext uri="{BB962C8B-B14F-4D97-AF65-F5344CB8AC3E}">
        <p14:creationId xmlns:p14="http://schemas.microsoft.com/office/powerpoint/2010/main" val="4043694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8</a:t>
            </a:fld>
            <a:endParaRPr lang="en-US"/>
          </a:p>
        </p:txBody>
      </p:sp>
    </p:spTree>
    <p:extLst>
      <p:ext uri="{BB962C8B-B14F-4D97-AF65-F5344CB8AC3E}">
        <p14:creationId xmlns:p14="http://schemas.microsoft.com/office/powerpoint/2010/main" val="893928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689205-312F-7A48-AACC-DCFE7E1E8C74}" type="slidenum">
              <a:rPr lang="en-US" smtClean="0"/>
              <a:t>9</a:t>
            </a:fld>
            <a:endParaRPr lang="en-US"/>
          </a:p>
        </p:txBody>
      </p:sp>
    </p:spTree>
    <p:extLst>
      <p:ext uri="{BB962C8B-B14F-4D97-AF65-F5344CB8AC3E}">
        <p14:creationId xmlns:p14="http://schemas.microsoft.com/office/powerpoint/2010/main" val="2775115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6B5B6-DE9C-4552-6E43-EF0A29AD86B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DF8391B-BF33-964D-EEB1-8F24A2EA4E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472F271-5CAE-C9CB-1CA3-1DA0EE8EE805}"/>
              </a:ext>
            </a:extLst>
          </p:cNvPr>
          <p:cNvSpPr>
            <a:spLocks noGrp="1"/>
          </p:cNvSpPr>
          <p:nvPr>
            <p:ph type="dt" sz="half" idx="10"/>
          </p:nvPr>
        </p:nvSpPr>
        <p:spPr/>
        <p:txBody>
          <a:bodyPr/>
          <a:lstStyle/>
          <a:p>
            <a:fld id="{ACE3626D-4AD1-3743-8E9D-EFEE29CF21B2}" type="datetimeFigureOut">
              <a:rPr lang="en-US" smtClean="0"/>
              <a:t>2/15/24</a:t>
            </a:fld>
            <a:endParaRPr lang="en-US"/>
          </a:p>
        </p:txBody>
      </p:sp>
      <p:sp>
        <p:nvSpPr>
          <p:cNvPr id="5" name="Footer Placeholder 4">
            <a:extLst>
              <a:ext uri="{FF2B5EF4-FFF2-40B4-BE49-F238E27FC236}">
                <a16:creationId xmlns:a16="http://schemas.microsoft.com/office/drawing/2014/main" id="{78F94109-772D-30DB-D176-AA89C5069B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96B0D0-E872-E710-A46C-7195D8D8BC27}"/>
              </a:ext>
            </a:extLst>
          </p:cNvPr>
          <p:cNvSpPr>
            <a:spLocks noGrp="1"/>
          </p:cNvSpPr>
          <p:nvPr>
            <p:ph type="sldNum" sz="quarter" idx="12"/>
          </p:nvPr>
        </p:nvSpPr>
        <p:spPr/>
        <p:txBody>
          <a:bodyPr/>
          <a:lstStyle/>
          <a:p>
            <a:fld id="{0D20DC5C-CAA2-F043-9BDD-107B66004A7A}" type="slidenum">
              <a:rPr lang="en-US" smtClean="0"/>
              <a:t>‹#›</a:t>
            </a:fld>
            <a:endParaRPr lang="en-US"/>
          </a:p>
        </p:txBody>
      </p:sp>
    </p:spTree>
    <p:extLst>
      <p:ext uri="{BB962C8B-B14F-4D97-AF65-F5344CB8AC3E}">
        <p14:creationId xmlns:p14="http://schemas.microsoft.com/office/powerpoint/2010/main" val="1014417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A8643-7725-0359-A3EF-6848196A8EF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15830B0-1D0E-DAC6-5893-1F85ACEE89B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D7A6FE1-15AA-CDFB-908D-9AFD38325FB5}"/>
              </a:ext>
            </a:extLst>
          </p:cNvPr>
          <p:cNvSpPr>
            <a:spLocks noGrp="1"/>
          </p:cNvSpPr>
          <p:nvPr>
            <p:ph type="dt" sz="half" idx="10"/>
          </p:nvPr>
        </p:nvSpPr>
        <p:spPr/>
        <p:txBody>
          <a:bodyPr/>
          <a:lstStyle/>
          <a:p>
            <a:fld id="{ACE3626D-4AD1-3743-8E9D-EFEE29CF21B2}" type="datetimeFigureOut">
              <a:rPr lang="en-US" smtClean="0"/>
              <a:t>2/15/24</a:t>
            </a:fld>
            <a:endParaRPr lang="en-US"/>
          </a:p>
        </p:txBody>
      </p:sp>
      <p:sp>
        <p:nvSpPr>
          <p:cNvPr id="5" name="Footer Placeholder 4">
            <a:extLst>
              <a:ext uri="{FF2B5EF4-FFF2-40B4-BE49-F238E27FC236}">
                <a16:creationId xmlns:a16="http://schemas.microsoft.com/office/drawing/2014/main" id="{E3DFBE4E-9437-4E6D-F275-A9AD9965B3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B58CE2-0F7C-3364-162F-A3159930D371}"/>
              </a:ext>
            </a:extLst>
          </p:cNvPr>
          <p:cNvSpPr>
            <a:spLocks noGrp="1"/>
          </p:cNvSpPr>
          <p:nvPr>
            <p:ph type="sldNum" sz="quarter" idx="12"/>
          </p:nvPr>
        </p:nvSpPr>
        <p:spPr/>
        <p:txBody>
          <a:bodyPr/>
          <a:lstStyle/>
          <a:p>
            <a:fld id="{0D20DC5C-CAA2-F043-9BDD-107B66004A7A}" type="slidenum">
              <a:rPr lang="en-US" smtClean="0"/>
              <a:t>‹#›</a:t>
            </a:fld>
            <a:endParaRPr lang="en-US"/>
          </a:p>
        </p:txBody>
      </p:sp>
    </p:spTree>
    <p:extLst>
      <p:ext uri="{BB962C8B-B14F-4D97-AF65-F5344CB8AC3E}">
        <p14:creationId xmlns:p14="http://schemas.microsoft.com/office/powerpoint/2010/main" val="2682675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64F0B4-8021-5554-4DB0-D54408D34BAD}"/>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DAB3B98-2AA3-8CB0-DE2C-741FC180D32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9B8FD7D-BA9F-B1A6-330C-51CF4AA22556}"/>
              </a:ext>
            </a:extLst>
          </p:cNvPr>
          <p:cNvSpPr>
            <a:spLocks noGrp="1"/>
          </p:cNvSpPr>
          <p:nvPr>
            <p:ph type="dt" sz="half" idx="10"/>
          </p:nvPr>
        </p:nvSpPr>
        <p:spPr/>
        <p:txBody>
          <a:bodyPr/>
          <a:lstStyle/>
          <a:p>
            <a:fld id="{ACE3626D-4AD1-3743-8E9D-EFEE29CF21B2}" type="datetimeFigureOut">
              <a:rPr lang="en-US" smtClean="0"/>
              <a:t>2/15/24</a:t>
            </a:fld>
            <a:endParaRPr lang="en-US"/>
          </a:p>
        </p:txBody>
      </p:sp>
      <p:sp>
        <p:nvSpPr>
          <p:cNvPr id="5" name="Footer Placeholder 4">
            <a:extLst>
              <a:ext uri="{FF2B5EF4-FFF2-40B4-BE49-F238E27FC236}">
                <a16:creationId xmlns:a16="http://schemas.microsoft.com/office/drawing/2014/main" id="{0AD75FD5-3AAE-9A1D-F928-1CA1AF93BC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1FF87-E7E4-9E73-55A0-2253E29CCE74}"/>
              </a:ext>
            </a:extLst>
          </p:cNvPr>
          <p:cNvSpPr>
            <a:spLocks noGrp="1"/>
          </p:cNvSpPr>
          <p:nvPr>
            <p:ph type="sldNum" sz="quarter" idx="12"/>
          </p:nvPr>
        </p:nvSpPr>
        <p:spPr/>
        <p:txBody>
          <a:bodyPr/>
          <a:lstStyle/>
          <a:p>
            <a:fld id="{0D20DC5C-CAA2-F043-9BDD-107B66004A7A}" type="slidenum">
              <a:rPr lang="en-US" smtClean="0"/>
              <a:t>‹#›</a:t>
            </a:fld>
            <a:endParaRPr lang="en-US"/>
          </a:p>
        </p:txBody>
      </p:sp>
    </p:spTree>
    <p:extLst>
      <p:ext uri="{BB962C8B-B14F-4D97-AF65-F5344CB8AC3E}">
        <p14:creationId xmlns:p14="http://schemas.microsoft.com/office/powerpoint/2010/main" val="343902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D5987-7ACE-38C2-32F8-0F8DE9127FE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FF80E4A-48CB-1051-BE60-8FD97E3D537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510AA52-EB20-FF27-FB40-5B1C18266639}"/>
              </a:ext>
            </a:extLst>
          </p:cNvPr>
          <p:cNvSpPr>
            <a:spLocks noGrp="1"/>
          </p:cNvSpPr>
          <p:nvPr>
            <p:ph type="dt" sz="half" idx="10"/>
          </p:nvPr>
        </p:nvSpPr>
        <p:spPr/>
        <p:txBody>
          <a:bodyPr/>
          <a:lstStyle/>
          <a:p>
            <a:fld id="{ACE3626D-4AD1-3743-8E9D-EFEE29CF21B2}" type="datetimeFigureOut">
              <a:rPr lang="en-US" smtClean="0"/>
              <a:t>2/15/24</a:t>
            </a:fld>
            <a:endParaRPr lang="en-US"/>
          </a:p>
        </p:txBody>
      </p:sp>
      <p:sp>
        <p:nvSpPr>
          <p:cNvPr id="5" name="Footer Placeholder 4">
            <a:extLst>
              <a:ext uri="{FF2B5EF4-FFF2-40B4-BE49-F238E27FC236}">
                <a16:creationId xmlns:a16="http://schemas.microsoft.com/office/drawing/2014/main" id="{56D13580-5D72-4C46-4712-F0CA0240A6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846B19-DFC7-374F-C114-FDB1158FCB94}"/>
              </a:ext>
            </a:extLst>
          </p:cNvPr>
          <p:cNvSpPr>
            <a:spLocks noGrp="1"/>
          </p:cNvSpPr>
          <p:nvPr>
            <p:ph type="sldNum" sz="quarter" idx="12"/>
          </p:nvPr>
        </p:nvSpPr>
        <p:spPr/>
        <p:txBody>
          <a:bodyPr/>
          <a:lstStyle/>
          <a:p>
            <a:fld id="{0D20DC5C-CAA2-F043-9BDD-107B66004A7A}" type="slidenum">
              <a:rPr lang="en-US" smtClean="0"/>
              <a:t>‹#›</a:t>
            </a:fld>
            <a:endParaRPr lang="en-US"/>
          </a:p>
        </p:txBody>
      </p:sp>
    </p:spTree>
    <p:extLst>
      <p:ext uri="{BB962C8B-B14F-4D97-AF65-F5344CB8AC3E}">
        <p14:creationId xmlns:p14="http://schemas.microsoft.com/office/powerpoint/2010/main" val="234922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B68F6-C728-9C0B-E276-A70EECA7375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09541C5-419A-5442-0F30-CB5E31302F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FDBA167-BFDB-3DBC-80EE-8A1F04BE401C}"/>
              </a:ext>
            </a:extLst>
          </p:cNvPr>
          <p:cNvSpPr>
            <a:spLocks noGrp="1"/>
          </p:cNvSpPr>
          <p:nvPr>
            <p:ph type="dt" sz="half" idx="10"/>
          </p:nvPr>
        </p:nvSpPr>
        <p:spPr/>
        <p:txBody>
          <a:bodyPr/>
          <a:lstStyle/>
          <a:p>
            <a:fld id="{ACE3626D-4AD1-3743-8E9D-EFEE29CF21B2}" type="datetimeFigureOut">
              <a:rPr lang="en-US" smtClean="0"/>
              <a:t>2/15/24</a:t>
            </a:fld>
            <a:endParaRPr lang="en-US"/>
          </a:p>
        </p:txBody>
      </p:sp>
      <p:sp>
        <p:nvSpPr>
          <p:cNvPr id="5" name="Footer Placeholder 4">
            <a:extLst>
              <a:ext uri="{FF2B5EF4-FFF2-40B4-BE49-F238E27FC236}">
                <a16:creationId xmlns:a16="http://schemas.microsoft.com/office/drawing/2014/main" id="{09C2E502-EA3F-2BC5-187D-357A11D468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70E5AF-2C6C-FC61-10F2-34811E11EC2E}"/>
              </a:ext>
            </a:extLst>
          </p:cNvPr>
          <p:cNvSpPr>
            <a:spLocks noGrp="1"/>
          </p:cNvSpPr>
          <p:nvPr>
            <p:ph type="sldNum" sz="quarter" idx="12"/>
          </p:nvPr>
        </p:nvSpPr>
        <p:spPr/>
        <p:txBody>
          <a:bodyPr/>
          <a:lstStyle/>
          <a:p>
            <a:fld id="{0D20DC5C-CAA2-F043-9BDD-107B66004A7A}" type="slidenum">
              <a:rPr lang="en-US" smtClean="0"/>
              <a:t>‹#›</a:t>
            </a:fld>
            <a:endParaRPr lang="en-US"/>
          </a:p>
        </p:txBody>
      </p:sp>
    </p:spTree>
    <p:extLst>
      <p:ext uri="{BB962C8B-B14F-4D97-AF65-F5344CB8AC3E}">
        <p14:creationId xmlns:p14="http://schemas.microsoft.com/office/powerpoint/2010/main" val="3543921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154A2-FAF7-9D55-4CBA-86ACAB28328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D5DDD86-F4D0-CB9E-00F1-B0551AE380B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4C91B117-CF93-D272-AA0E-6BF79961859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19E4F53-3A48-8A24-EFEB-F6D3DFFC2E86}"/>
              </a:ext>
            </a:extLst>
          </p:cNvPr>
          <p:cNvSpPr>
            <a:spLocks noGrp="1"/>
          </p:cNvSpPr>
          <p:nvPr>
            <p:ph type="dt" sz="half" idx="10"/>
          </p:nvPr>
        </p:nvSpPr>
        <p:spPr/>
        <p:txBody>
          <a:bodyPr/>
          <a:lstStyle/>
          <a:p>
            <a:fld id="{ACE3626D-4AD1-3743-8E9D-EFEE29CF21B2}" type="datetimeFigureOut">
              <a:rPr lang="en-US" smtClean="0"/>
              <a:t>2/15/24</a:t>
            </a:fld>
            <a:endParaRPr lang="en-US"/>
          </a:p>
        </p:txBody>
      </p:sp>
      <p:sp>
        <p:nvSpPr>
          <p:cNvPr id="6" name="Footer Placeholder 5">
            <a:extLst>
              <a:ext uri="{FF2B5EF4-FFF2-40B4-BE49-F238E27FC236}">
                <a16:creationId xmlns:a16="http://schemas.microsoft.com/office/drawing/2014/main" id="{5CA659E7-723C-8772-D4F2-33EE5D8111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28F0BF-D894-E0C9-BBFD-07C32BB9DD05}"/>
              </a:ext>
            </a:extLst>
          </p:cNvPr>
          <p:cNvSpPr>
            <a:spLocks noGrp="1"/>
          </p:cNvSpPr>
          <p:nvPr>
            <p:ph type="sldNum" sz="quarter" idx="12"/>
          </p:nvPr>
        </p:nvSpPr>
        <p:spPr/>
        <p:txBody>
          <a:bodyPr/>
          <a:lstStyle/>
          <a:p>
            <a:fld id="{0D20DC5C-CAA2-F043-9BDD-107B66004A7A}" type="slidenum">
              <a:rPr lang="en-US" smtClean="0"/>
              <a:t>‹#›</a:t>
            </a:fld>
            <a:endParaRPr lang="en-US"/>
          </a:p>
        </p:txBody>
      </p:sp>
    </p:spTree>
    <p:extLst>
      <p:ext uri="{BB962C8B-B14F-4D97-AF65-F5344CB8AC3E}">
        <p14:creationId xmlns:p14="http://schemas.microsoft.com/office/powerpoint/2010/main" val="224082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77DCA-6666-B674-1AA1-8282677C37C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7EE97C8-9AF4-BF5D-65A6-E841C79590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881E162-5125-C797-A074-8381C14CFBA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5D704D8-17B6-1E9F-499F-4972614D30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D66D153-DEAC-9C7C-99C4-90A4D95A0A8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D418CFC0-E36D-27F4-997A-46D95265EB42}"/>
              </a:ext>
            </a:extLst>
          </p:cNvPr>
          <p:cNvSpPr>
            <a:spLocks noGrp="1"/>
          </p:cNvSpPr>
          <p:nvPr>
            <p:ph type="dt" sz="half" idx="10"/>
          </p:nvPr>
        </p:nvSpPr>
        <p:spPr/>
        <p:txBody>
          <a:bodyPr/>
          <a:lstStyle/>
          <a:p>
            <a:fld id="{ACE3626D-4AD1-3743-8E9D-EFEE29CF21B2}" type="datetimeFigureOut">
              <a:rPr lang="en-US" smtClean="0"/>
              <a:t>2/15/24</a:t>
            </a:fld>
            <a:endParaRPr lang="en-US"/>
          </a:p>
        </p:txBody>
      </p:sp>
      <p:sp>
        <p:nvSpPr>
          <p:cNvPr id="8" name="Footer Placeholder 7">
            <a:extLst>
              <a:ext uri="{FF2B5EF4-FFF2-40B4-BE49-F238E27FC236}">
                <a16:creationId xmlns:a16="http://schemas.microsoft.com/office/drawing/2014/main" id="{3A9CD253-89CE-2A20-40C6-0DEB129AC93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D9A891-2741-E6A3-6A4D-DBA9AA78F4F4}"/>
              </a:ext>
            </a:extLst>
          </p:cNvPr>
          <p:cNvSpPr>
            <a:spLocks noGrp="1"/>
          </p:cNvSpPr>
          <p:nvPr>
            <p:ph type="sldNum" sz="quarter" idx="12"/>
          </p:nvPr>
        </p:nvSpPr>
        <p:spPr/>
        <p:txBody>
          <a:bodyPr/>
          <a:lstStyle/>
          <a:p>
            <a:fld id="{0D20DC5C-CAA2-F043-9BDD-107B66004A7A}" type="slidenum">
              <a:rPr lang="en-US" smtClean="0"/>
              <a:t>‹#›</a:t>
            </a:fld>
            <a:endParaRPr lang="en-US"/>
          </a:p>
        </p:txBody>
      </p:sp>
    </p:spTree>
    <p:extLst>
      <p:ext uri="{BB962C8B-B14F-4D97-AF65-F5344CB8AC3E}">
        <p14:creationId xmlns:p14="http://schemas.microsoft.com/office/powerpoint/2010/main" val="674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4F016-22D9-39FE-B1D2-154A6B4C477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EAFB3435-8203-4D2F-3151-9DD5CFB91848}"/>
              </a:ext>
            </a:extLst>
          </p:cNvPr>
          <p:cNvSpPr>
            <a:spLocks noGrp="1"/>
          </p:cNvSpPr>
          <p:nvPr>
            <p:ph type="dt" sz="half" idx="10"/>
          </p:nvPr>
        </p:nvSpPr>
        <p:spPr/>
        <p:txBody>
          <a:bodyPr/>
          <a:lstStyle/>
          <a:p>
            <a:fld id="{ACE3626D-4AD1-3743-8E9D-EFEE29CF21B2}" type="datetimeFigureOut">
              <a:rPr lang="en-US" smtClean="0"/>
              <a:t>2/15/24</a:t>
            </a:fld>
            <a:endParaRPr lang="en-US"/>
          </a:p>
        </p:txBody>
      </p:sp>
      <p:sp>
        <p:nvSpPr>
          <p:cNvPr id="4" name="Footer Placeholder 3">
            <a:extLst>
              <a:ext uri="{FF2B5EF4-FFF2-40B4-BE49-F238E27FC236}">
                <a16:creationId xmlns:a16="http://schemas.microsoft.com/office/drawing/2014/main" id="{8230A540-A584-A011-A3CF-5C629E1CB11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792BBC-4358-79A3-6ECF-6D1885856911}"/>
              </a:ext>
            </a:extLst>
          </p:cNvPr>
          <p:cNvSpPr>
            <a:spLocks noGrp="1"/>
          </p:cNvSpPr>
          <p:nvPr>
            <p:ph type="sldNum" sz="quarter" idx="12"/>
          </p:nvPr>
        </p:nvSpPr>
        <p:spPr/>
        <p:txBody>
          <a:bodyPr/>
          <a:lstStyle/>
          <a:p>
            <a:fld id="{0D20DC5C-CAA2-F043-9BDD-107B66004A7A}" type="slidenum">
              <a:rPr lang="en-US" smtClean="0"/>
              <a:t>‹#›</a:t>
            </a:fld>
            <a:endParaRPr lang="en-US"/>
          </a:p>
        </p:txBody>
      </p:sp>
    </p:spTree>
    <p:extLst>
      <p:ext uri="{BB962C8B-B14F-4D97-AF65-F5344CB8AC3E}">
        <p14:creationId xmlns:p14="http://schemas.microsoft.com/office/powerpoint/2010/main" val="1139369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D02203-4F23-84D3-14E1-20444B70E564}"/>
              </a:ext>
            </a:extLst>
          </p:cNvPr>
          <p:cNvSpPr>
            <a:spLocks noGrp="1"/>
          </p:cNvSpPr>
          <p:nvPr>
            <p:ph type="dt" sz="half" idx="10"/>
          </p:nvPr>
        </p:nvSpPr>
        <p:spPr/>
        <p:txBody>
          <a:bodyPr/>
          <a:lstStyle/>
          <a:p>
            <a:fld id="{ACE3626D-4AD1-3743-8E9D-EFEE29CF21B2}" type="datetimeFigureOut">
              <a:rPr lang="en-US" smtClean="0"/>
              <a:t>2/15/24</a:t>
            </a:fld>
            <a:endParaRPr lang="en-US"/>
          </a:p>
        </p:txBody>
      </p:sp>
      <p:sp>
        <p:nvSpPr>
          <p:cNvPr id="3" name="Footer Placeholder 2">
            <a:extLst>
              <a:ext uri="{FF2B5EF4-FFF2-40B4-BE49-F238E27FC236}">
                <a16:creationId xmlns:a16="http://schemas.microsoft.com/office/drawing/2014/main" id="{87F52FAE-FAC7-CFE0-67FD-4FB9B0A1AC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C419F07-EF0B-498E-45E5-899465DA64FC}"/>
              </a:ext>
            </a:extLst>
          </p:cNvPr>
          <p:cNvSpPr>
            <a:spLocks noGrp="1"/>
          </p:cNvSpPr>
          <p:nvPr>
            <p:ph type="sldNum" sz="quarter" idx="12"/>
          </p:nvPr>
        </p:nvSpPr>
        <p:spPr/>
        <p:txBody>
          <a:bodyPr/>
          <a:lstStyle/>
          <a:p>
            <a:fld id="{0D20DC5C-CAA2-F043-9BDD-107B66004A7A}" type="slidenum">
              <a:rPr lang="en-US" smtClean="0"/>
              <a:t>‹#›</a:t>
            </a:fld>
            <a:endParaRPr lang="en-US"/>
          </a:p>
        </p:txBody>
      </p:sp>
    </p:spTree>
    <p:extLst>
      <p:ext uri="{BB962C8B-B14F-4D97-AF65-F5344CB8AC3E}">
        <p14:creationId xmlns:p14="http://schemas.microsoft.com/office/powerpoint/2010/main" val="2541289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01D66-36C6-FD06-1651-F36DAFB92EA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3782C90-ED72-8235-B219-6F2A2DBE32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DB18F07-089B-AE99-D176-CDEB1C490E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0A75155-9956-3CE2-3889-67406B5B3A37}"/>
              </a:ext>
            </a:extLst>
          </p:cNvPr>
          <p:cNvSpPr>
            <a:spLocks noGrp="1"/>
          </p:cNvSpPr>
          <p:nvPr>
            <p:ph type="dt" sz="half" idx="10"/>
          </p:nvPr>
        </p:nvSpPr>
        <p:spPr/>
        <p:txBody>
          <a:bodyPr/>
          <a:lstStyle/>
          <a:p>
            <a:fld id="{ACE3626D-4AD1-3743-8E9D-EFEE29CF21B2}" type="datetimeFigureOut">
              <a:rPr lang="en-US" smtClean="0"/>
              <a:t>2/15/24</a:t>
            </a:fld>
            <a:endParaRPr lang="en-US"/>
          </a:p>
        </p:txBody>
      </p:sp>
      <p:sp>
        <p:nvSpPr>
          <p:cNvPr id="6" name="Footer Placeholder 5">
            <a:extLst>
              <a:ext uri="{FF2B5EF4-FFF2-40B4-BE49-F238E27FC236}">
                <a16:creationId xmlns:a16="http://schemas.microsoft.com/office/drawing/2014/main" id="{65B45A2A-A87C-DDBC-AAD2-76D33ACC65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2B833A-7E6C-DCF5-5E14-28A494766616}"/>
              </a:ext>
            </a:extLst>
          </p:cNvPr>
          <p:cNvSpPr>
            <a:spLocks noGrp="1"/>
          </p:cNvSpPr>
          <p:nvPr>
            <p:ph type="sldNum" sz="quarter" idx="12"/>
          </p:nvPr>
        </p:nvSpPr>
        <p:spPr/>
        <p:txBody>
          <a:bodyPr/>
          <a:lstStyle/>
          <a:p>
            <a:fld id="{0D20DC5C-CAA2-F043-9BDD-107B66004A7A}" type="slidenum">
              <a:rPr lang="en-US" smtClean="0"/>
              <a:t>‹#›</a:t>
            </a:fld>
            <a:endParaRPr lang="en-US"/>
          </a:p>
        </p:txBody>
      </p:sp>
    </p:spTree>
    <p:extLst>
      <p:ext uri="{BB962C8B-B14F-4D97-AF65-F5344CB8AC3E}">
        <p14:creationId xmlns:p14="http://schemas.microsoft.com/office/powerpoint/2010/main" val="989491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93814-4DBD-4129-7FB8-3216BE2CB24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BACAE55-BBDD-4D92-C7F4-53993CC03D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FE91620-5A45-0AEB-5E46-6EF0601629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91E1338-375A-3846-7571-2B9025DBC8B5}"/>
              </a:ext>
            </a:extLst>
          </p:cNvPr>
          <p:cNvSpPr>
            <a:spLocks noGrp="1"/>
          </p:cNvSpPr>
          <p:nvPr>
            <p:ph type="dt" sz="half" idx="10"/>
          </p:nvPr>
        </p:nvSpPr>
        <p:spPr/>
        <p:txBody>
          <a:bodyPr/>
          <a:lstStyle/>
          <a:p>
            <a:fld id="{ACE3626D-4AD1-3743-8E9D-EFEE29CF21B2}" type="datetimeFigureOut">
              <a:rPr lang="en-US" smtClean="0"/>
              <a:t>2/15/24</a:t>
            </a:fld>
            <a:endParaRPr lang="en-US"/>
          </a:p>
        </p:txBody>
      </p:sp>
      <p:sp>
        <p:nvSpPr>
          <p:cNvPr id="6" name="Footer Placeholder 5">
            <a:extLst>
              <a:ext uri="{FF2B5EF4-FFF2-40B4-BE49-F238E27FC236}">
                <a16:creationId xmlns:a16="http://schemas.microsoft.com/office/drawing/2014/main" id="{5ABED1D5-185F-19EB-B213-2E18F4F748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54AC98-909D-25E7-22E1-2B0E658EFD7C}"/>
              </a:ext>
            </a:extLst>
          </p:cNvPr>
          <p:cNvSpPr>
            <a:spLocks noGrp="1"/>
          </p:cNvSpPr>
          <p:nvPr>
            <p:ph type="sldNum" sz="quarter" idx="12"/>
          </p:nvPr>
        </p:nvSpPr>
        <p:spPr/>
        <p:txBody>
          <a:bodyPr/>
          <a:lstStyle/>
          <a:p>
            <a:fld id="{0D20DC5C-CAA2-F043-9BDD-107B66004A7A}" type="slidenum">
              <a:rPr lang="en-US" smtClean="0"/>
              <a:t>‹#›</a:t>
            </a:fld>
            <a:endParaRPr lang="en-US"/>
          </a:p>
        </p:txBody>
      </p:sp>
    </p:spTree>
    <p:extLst>
      <p:ext uri="{BB962C8B-B14F-4D97-AF65-F5344CB8AC3E}">
        <p14:creationId xmlns:p14="http://schemas.microsoft.com/office/powerpoint/2010/main" val="2506979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C62763-4801-573A-F015-9EAC30B0FC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17FE0D5-E427-E3E0-2BA0-49166B5E10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D539AA3-CB6F-E035-2DC4-33CE5EA545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E3626D-4AD1-3743-8E9D-EFEE29CF21B2}" type="datetimeFigureOut">
              <a:rPr lang="en-US" smtClean="0"/>
              <a:t>2/15/24</a:t>
            </a:fld>
            <a:endParaRPr lang="en-US"/>
          </a:p>
        </p:txBody>
      </p:sp>
      <p:sp>
        <p:nvSpPr>
          <p:cNvPr id="5" name="Footer Placeholder 4">
            <a:extLst>
              <a:ext uri="{FF2B5EF4-FFF2-40B4-BE49-F238E27FC236}">
                <a16:creationId xmlns:a16="http://schemas.microsoft.com/office/drawing/2014/main" id="{94605509-1EE1-536A-F85B-FDF4E2E2BD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28FDC1-9CAD-4913-0C9D-BA29BD9937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0DC5C-CAA2-F043-9BDD-107B66004A7A}" type="slidenum">
              <a:rPr lang="en-US" smtClean="0"/>
              <a:t>‹#›</a:t>
            </a:fld>
            <a:endParaRPr lang="en-US"/>
          </a:p>
        </p:txBody>
      </p:sp>
    </p:spTree>
    <p:extLst>
      <p:ext uri="{BB962C8B-B14F-4D97-AF65-F5344CB8AC3E}">
        <p14:creationId xmlns:p14="http://schemas.microsoft.com/office/powerpoint/2010/main" val="3736111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21D26-A045-9499-AB0F-81EB212850EF}"/>
              </a:ext>
            </a:extLst>
          </p:cNvPr>
          <p:cNvSpPr>
            <a:spLocks noGrp="1"/>
          </p:cNvSpPr>
          <p:nvPr>
            <p:ph type="ctrTitle"/>
          </p:nvPr>
        </p:nvSpPr>
        <p:spPr/>
        <p:txBody>
          <a:bodyPr/>
          <a:lstStyle/>
          <a:p>
            <a:r>
              <a:rPr lang="en-US" dirty="0"/>
              <a:t>Interrelated standards</a:t>
            </a:r>
          </a:p>
        </p:txBody>
      </p:sp>
      <p:sp>
        <p:nvSpPr>
          <p:cNvPr id="3" name="Subtitle 2">
            <a:extLst>
              <a:ext uri="{FF2B5EF4-FFF2-40B4-BE49-F238E27FC236}">
                <a16:creationId xmlns:a16="http://schemas.microsoft.com/office/drawing/2014/main" id="{9D92C9F1-D4FE-8875-8045-BC9CEBC7673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60966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67A5A-DCA4-D5B8-6750-136723C5680D}"/>
              </a:ext>
            </a:extLst>
          </p:cNvPr>
          <p:cNvSpPr>
            <a:spLocks noGrp="1"/>
          </p:cNvSpPr>
          <p:nvPr>
            <p:ph type="title"/>
          </p:nvPr>
        </p:nvSpPr>
        <p:spPr/>
        <p:txBody>
          <a:bodyPr/>
          <a:lstStyle/>
          <a:p>
            <a:r>
              <a:rPr lang="en-US" dirty="0"/>
              <a:t>Generic Standards: Security</a:t>
            </a:r>
          </a:p>
        </p:txBody>
      </p:sp>
      <p:sp>
        <p:nvSpPr>
          <p:cNvPr id="3" name="Content Placeholder 2">
            <a:extLst>
              <a:ext uri="{FF2B5EF4-FFF2-40B4-BE49-F238E27FC236}">
                <a16:creationId xmlns:a16="http://schemas.microsoft.com/office/drawing/2014/main" id="{71A6F2B3-DDE2-7C63-0910-4BFE7A60251D}"/>
              </a:ext>
            </a:extLst>
          </p:cNvPr>
          <p:cNvSpPr>
            <a:spLocks noGrp="1"/>
          </p:cNvSpPr>
          <p:nvPr>
            <p:ph idx="1"/>
          </p:nvPr>
        </p:nvSpPr>
        <p:spPr/>
        <p:txBody>
          <a:bodyPr>
            <a:normAutofit lnSpcReduction="10000"/>
          </a:bodyPr>
          <a:lstStyle/>
          <a:p>
            <a:r>
              <a:rPr lang="en-GB" dirty="0"/>
              <a:t>ISO/IEC 27000:2018, </a:t>
            </a:r>
            <a:r>
              <a:rPr lang="en-GB" i="1" dirty="0"/>
              <a:t>Information technology — Security techniques — Information security management systems — Overview and vocabulary </a:t>
            </a:r>
            <a:endParaRPr lang="en-GB" dirty="0"/>
          </a:p>
          <a:p>
            <a:r>
              <a:rPr lang="en-GB" dirty="0"/>
              <a:t>ISO/IEC 27701, </a:t>
            </a:r>
            <a:r>
              <a:rPr lang="en-GB" i="1" dirty="0"/>
              <a:t>Security techniques — Extension to ISO/IEC 27001 and ISO/IEC 27002 for privacy information management — Requirements and guidelines </a:t>
            </a:r>
            <a:endParaRPr lang="en-GB" dirty="0"/>
          </a:p>
          <a:p>
            <a:r>
              <a:rPr lang="en-GB" dirty="0"/>
              <a:t>ISO/IEC 27001, </a:t>
            </a:r>
            <a:r>
              <a:rPr lang="en-GB" i="1" dirty="0"/>
              <a:t>Information security, cybersecurity and privacy protection — Information security management systems — Requirements </a:t>
            </a:r>
            <a:endParaRPr lang="en-GB" dirty="0"/>
          </a:p>
          <a:p>
            <a:r>
              <a:rPr lang="en-GB" dirty="0"/>
              <a:t>ISO/IEC 29100, </a:t>
            </a:r>
            <a:r>
              <a:rPr lang="en-GB" i="1" dirty="0"/>
              <a:t>Information technology — Security techniques — Privacy framework</a:t>
            </a:r>
            <a:endParaRPr lang="en-GB" dirty="0"/>
          </a:p>
        </p:txBody>
      </p:sp>
    </p:spTree>
    <p:extLst>
      <p:ext uri="{BB962C8B-B14F-4D97-AF65-F5344CB8AC3E}">
        <p14:creationId xmlns:p14="http://schemas.microsoft.com/office/powerpoint/2010/main" val="770067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778E7-D70A-3777-A30A-AC3953BB5C9C}"/>
              </a:ext>
            </a:extLst>
          </p:cNvPr>
          <p:cNvSpPr>
            <a:spLocks noGrp="1"/>
          </p:cNvSpPr>
          <p:nvPr>
            <p:ph type="title"/>
          </p:nvPr>
        </p:nvSpPr>
        <p:spPr/>
        <p:txBody>
          <a:bodyPr/>
          <a:lstStyle/>
          <a:p>
            <a:r>
              <a:rPr lang="en-US" dirty="0"/>
              <a:t>Specific areas of interest</a:t>
            </a:r>
          </a:p>
        </p:txBody>
      </p:sp>
      <p:sp>
        <p:nvSpPr>
          <p:cNvPr id="3" name="Content Placeholder 2">
            <a:extLst>
              <a:ext uri="{FF2B5EF4-FFF2-40B4-BE49-F238E27FC236}">
                <a16:creationId xmlns:a16="http://schemas.microsoft.com/office/drawing/2014/main" id="{CBCCE098-CD8F-6516-16E8-1F559F1DE147}"/>
              </a:ext>
            </a:extLst>
          </p:cNvPr>
          <p:cNvSpPr>
            <a:spLocks noGrp="1"/>
          </p:cNvSpPr>
          <p:nvPr>
            <p:ph idx="1"/>
          </p:nvPr>
        </p:nvSpPr>
        <p:spPr/>
        <p:txBody>
          <a:bodyPr>
            <a:normAutofit lnSpcReduction="10000"/>
          </a:bodyPr>
          <a:lstStyle/>
          <a:p>
            <a:r>
              <a:rPr lang="en-US" dirty="0"/>
              <a:t>Some standards are highly relevant in some context and not in others.</a:t>
            </a:r>
          </a:p>
          <a:p>
            <a:r>
              <a:rPr lang="en-US" dirty="0"/>
              <a:t>So, in considering what standards to comply with there is a need to take the context into consideration.</a:t>
            </a:r>
          </a:p>
          <a:p>
            <a:r>
              <a:rPr lang="en-GB" dirty="0">
                <a:latin typeface="Cambria" panose="02040503050406030204" pitchFamily="18" charset="0"/>
              </a:rPr>
              <a:t>ISO/IEC TR 24027, </a:t>
            </a:r>
            <a:r>
              <a:rPr lang="en-GB" i="1" dirty="0">
                <a:latin typeface="Cambria" panose="02040503050406030204" pitchFamily="18" charset="0"/>
              </a:rPr>
              <a:t>Information technology — Artificial intelligence (AI) — Bias in AI systems and AI aided decision making </a:t>
            </a:r>
            <a:endParaRPr lang="en-GB" i="1" dirty="0"/>
          </a:p>
          <a:p>
            <a:pPr lvl="1"/>
            <a:r>
              <a:rPr lang="en-GB" i="1" dirty="0"/>
              <a:t>This standard is specifically oriented to looking at decision taking and bias in decision taking</a:t>
            </a:r>
          </a:p>
          <a:p>
            <a:pPr lvl="1"/>
            <a:r>
              <a:rPr lang="en-GB" i="1" dirty="0"/>
              <a:t>This standard is likely to be important if you are working with data you suspect may have bias or the data is being used to train systems that will have significant impact on the users.</a:t>
            </a:r>
          </a:p>
          <a:p>
            <a:pPr lvl="1"/>
            <a:r>
              <a:rPr lang="en-GB" i="1" dirty="0"/>
              <a:t>It advises on how to detect and mitigate bias in ML</a:t>
            </a:r>
          </a:p>
        </p:txBody>
      </p:sp>
    </p:spTree>
    <p:extLst>
      <p:ext uri="{BB962C8B-B14F-4D97-AF65-F5344CB8AC3E}">
        <p14:creationId xmlns:p14="http://schemas.microsoft.com/office/powerpoint/2010/main" val="1047760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82EA3-2F43-1099-0227-5687FE4C64C5}"/>
              </a:ext>
            </a:extLst>
          </p:cNvPr>
          <p:cNvSpPr>
            <a:spLocks noGrp="1"/>
          </p:cNvSpPr>
          <p:nvPr>
            <p:ph type="title"/>
          </p:nvPr>
        </p:nvSpPr>
        <p:spPr/>
        <p:txBody>
          <a:bodyPr/>
          <a:lstStyle/>
          <a:p>
            <a:r>
              <a:rPr lang="en-US" dirty="0"/>
              <a:t>Some standards deal with specific technologies</a:t>
            </a:r>
          </a:p>
        </p:txBody>
      </p:sp>
      <p:sp>
        <p:nvSpPr>
          <p:cNvPr id="3" name="Content Placeholder 2">
            <a:extLst>
              <a:ext uri="{FF2B5EF4-FFF2-40B4-BE49-F238E27FC236}">
                <a16:creationId xmlns:a16="http://schemas.microsoft.com/office/drawing/2014/main" id="{62CE0C22-B242-EDA3-FC1F-900CF466E87D}"/>
              </a:ext>
            </a:extLst>
          </p:cNvPr>
          <p:cNvSpPr>
            <a:spLocks noGrp="1"/>
          </p:cNvSpPr>
          <p:nvPr>
            <p:ph idx="1"/>
          </p:nvPr>
        </p:nvSpPr>
        <p:spPr/>
        <p:txBody>
          <a:bodyPr/>
          <a:lstStyle/>
          <a:p>
            <a:r>
              <a:rPr lang="en-GB" dirty="0">
                <a:latin typeface="Cambria" panose="02040503050406030204" pitchFamily="18" charset="0"/>
              </a:rPr>
              <a:t>As a particular technology becomes more widespread, then standards emerge that deal with the characteristics of the technology</a:t>
            </a:r>
          </a:p>
          <a:p>
            <a:r>
              <a:rPr lang="en-GB" dirty="0">
                <a:latin typeface="Cambria" panose="02040503050406030204" pitchFamily="18" charset="0"/>
              </a:rPr>
              <a:t>ISO/IEC TR 24029-1, </a:t>
            </a:r>
            <a:r>
              <a:rPr lang="en-GB" i="1" dirty="0">
                <a:latin typeface="Cambria" panose="02040503050406030204" pitchFamily="18" charset="0"/>
              </a:rPr>
              <a:t>Artificial Intelligence (AI) — Assessment of the robustness of neural networks — Part 1: Overview </a:t>
            </a:r>
          </a:p>
          <a:p>
            <a:pPr lvl="1"/>
            <a:r>
              <a:rPr lang="en-GB" i="1" dirty="0">
                <a:latin typeface="Cambria" panose="02040503050406030204" pitchFamily="18" charset="0"/>
              </a:rPr>
              <a:t>This standard is in place to help users of neural networks deal with the robustness of neural networks.</a:t>
            </a:r>
          </a:p>
          <a:p>
            <a:pPr lvl="1"/>
            <a:r>
              <a:rPr lang="en-GB" i="1" dirty="0">
                <a:latin typeface="Cambria" panose="02040503050406030204" pitchFamily="18" charset="0"/>
              </a:rPr>
              <a:t>It is known the these can be susceptible to small changes in configuration and the environment of use.</a:t>
            </a:r>
          </a:p>
          <a:p>
            <a:pPr lvl="1"/>
            <a:r>
              <a:rPr lang="en-GB" i="1" dirty="0">
                <a:latin typeface="Cambria" panose="02040503050406030204" pitchFamily="18" charset="0"/>
              </a:rPr>
              <a:t>This standard is highly relevant for systems using neural nets in situations where robustness is a key property of the ML model.</a:t>
            </a:r>
          </a:p>
        </p:txBody>
      </p:sp>
    </p:spTree>
    <p:extLst>
      <p:ext uri="{BB962C8B-B14F-4D97-AF65-F5344CB8AC3E}">
        <p14:creationId xmlns:p14="http://schemas.microsoft.com/office/powerpoint/2010/main" val="3561939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81DDF-9BD6-EA88-F269-7F1AC1529A4E}"/>
              </a:ext>
            </a:extLst>
          </p:cNvPr>
          <p:cNvSpPr>
            <a:spLocks noGrp="1"/>
          </p:cNvSpPr>
          <p:nvPr>
            <p:ph type="title"/>
          </p:nvPr>
        </p:nvSpPr>
        <p:spPr/>
        <p:txBody>
          <a:bodyPr/>
          <a:lstStyle/>
          <a:p>
            <a:r>
              <a:rPr lang="en-US" dirty="0"/>
              <a:t>Implementation technology</a:t>
            </a:r>
          </a:p>
        </p:txBody>
      </p:sp>
      <p:sp>
        <p:nvSpPr>
          <p:cNvPr id="3" name="Content Placeholder 2">
            <a:extLst>
              <a:ext uri="{FF2B5EF4-FFF2-40B4-BE49-F238E27FC236}">
                <a16:creationId xmlns:a16="http://schemas.microsoft.com/office/drawing/2014/main" id="{1B6435DE-7296-0D0D-F2F7-3C9B2497C9CF}"/>
              </a:ext>
            </a:extLst>
          </p:cNvPr>
          <p:cNvSpPr>
            <a:spLocks noGrp="1"/>
          </p:cNvSpPr>
          <p:nvPr>
            <p:ph idx="1"/>
          </p:nvPr>
        </p:nvSpPr>
        <p:spPr/>
        <p:txBody>
          <a:bodyPr/>
          <a:lstStyle/>
          <a:p>
            <a:r>
              <a:rPr lang="en-GB" dirty="0"/>
              <a:t>ISO/IEC 19944-1, </a:t>
            </a:r>
            <a:r>
              <a:rPr lang="en-GB" i="1" dirty="0"/>
              <a:t>Cloud computing and distributed platforms ─ Data flow, data categories and data use — Part 1: Fundamentals </a:t>
            </a:r>
            <a:endParaRPr lang="en-GB" i="0" dirty="0"/>
          </a:p>
        </p:txBody>
      </p:sp>
    </p:spTree>
    <p:extLst>
      <p:ext uri="{BB962C8B-B14F-4D97-AF65-F5344CB8AC3E}">
        <p14:creationId xmlns:p14="http://schemas.microsoft.com/office/powerpoint/2010/main" val="771101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4149-9F4A-EF6A-E632-E9A7D089C4C4}"/>
              </a:ext>
            </a:extLst>
          </p:cNvPr>
          <p:cNvSpPr>
            <a:spLocks noGrp="1"/>
          </p:cNvSpPr>
          <p:nvPr>
            <p:ph type="title"/>
          </p:nvPr>
        </p:nvSpPr>
        <p:spPr/>
        <p:txBody>
          <a:bodyPr/>
          <a:lstStyle/>
          <a:p>
            <a:r>
              <a:rPr lang="en-US" dirty="0"/>
              <a:t>Useful introduction to a new technology</a:t>
            </a:r>
          </a:p>
        </p:txBody>
      </p:sp>
      <p:pic>
        <p:nvPicPr>
          <p:cNvPr id="5" name="Content Placeholder 4" descr="A diagram of cloud services&#10;&#10;Description automatically generated">
            <a:extLst>
              <a:ext uri="{FF2B5EF4-FFF2-40B4-BE49-F238E27FC236}">
                <a16:creationId xmlns:a16="http://schemas.microsoft.com/office/drawing/2014/main" id="{71177ED2-5EFF-2833-FB8B-35FF3BD2AEDF}"/>
              </a:ext>
            </a:extLst>
          </p:cNvPr>
          <p:cNvPicPr>
            <a:picLocks noGrp="1" noChangeAspect="1"/>
          </p:cNvPicPr>
          <p:nvPr>
            <p:ph idx="1"/>
          </p:nvPr>
        </p:nvPicPr>
        <p:blipFill>
          <a:blip r:embed="rId3"/>
          <a:stretch>
            <a:fillRect/>
          </a:stretch>
        </p:blipFill>
        <p:spPr>
          <a:xfrm>
            <a:off x="2264375" y="1690688"/>
            <a:ext cx="7663249" cy="5029749"/>
          </a:xfrm>
        </p:spPr>
      </p:pic>
    </p:spTree>
    <p:extLst>
      <p:ext uri="{BB962C8B-B14F-4D97-AF65-F5344CB8AC3E}">
        <p14:creationId xmlns:p14="http://schemas.microsoft.com/office/powerpoint/2010/main" val="3999396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58831-5CFC-CCE3-B50D-74C249A20A16}"/>
              </a:ext>
            </a:extLst>
          </p:cNvPr>
          <p:cNvSpPr>
            <a:spLocks noGrp="1"/>
          </p:cNvSpPr>
          <p:nvPr>
            <p:ph type="title"/>
          </p:nvPr>
        </p:nvSpPr>
        <p:spPr/>
        <p:txBody>
          <a:bodyPr/>
          <a:lstStyle/>
          <a:p>
            <a:r>
              <a:rPr lang="en-US" dirty="0"/>
              <a:t>Useful in specifying different roles </a:t>
            </a:r>
          </a:p>
        </p:txBody>
      </p:sp>
      <p:pic>
        <p:nvPicPr>
          <p:cNvPr id="5" name="Content Placeholder 4" descr="A diagram of a cloud service&#10;&#10;Description automatically generated">
            <a:extLst>
              <a:ext uri="{FF2B5EF4-FFF2-40B4-BE49-F238E27FC236}">
                <a16:creationId xmlns:a16="http://schemas.microsoft.com/office/drawing/2014/main" id="{191EBAB0-551D-BC94-F0A7-7512EB8960E6}"/>
              </a:ext>
            </a:extLst>
          </p:cNvPr>
          <p:cNvPicPr>
            <a:picLocks noGrp="1" noChangeAspect="1"/>
          </p:cNvPicPr>
          <p:nvPr>
            <p:ph idx="1"/>
          </p:nvPr>
        </p:nvPicPr>
        <p:blipFill>
          <a:blip r:embed="rId3"/>
          <a:stretch>
            <a:fillRect/>
          </a:stretch>
        </p:blipFill>
        <p:spPr>
          <a:xfrm>
            <a:off x="1090484" y="1690688"/>
            <a:ext cx="10011032" cy="5206976"/>
          </a:xfrm>
        </p:spPr>
      </p:pic>
    </p:spTree>
    <p:extLst>
      <p:ext uri="{BB962C8B-B14F-4D97-AF65-F5344CB8AC3E}">
        <p14:creationId xmlns:p14="http://schemas.microsoft.com/office/powerpoint/2010/main" val="3057246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AA7A2-B1C4-6A18-DC01-D888D3574914}"/>
              </a:ext>
            </a:extLst>
          </p:cNvPr>
          <p:cNvSpPr>
            <a:spLocks noGrp="1"/>
          </p:cNvSpPr>
          <p:nvPr>
            <p:ph type="title"/>
          </p:nvPr>
        </p:nvSpPr>
        <p:spPr/>
        <p:txBody>
          <a:bodyPr/>
          <a:lstStyle/>
          <a:p>
            <a:r>
              <a:rPr lang="en-US" dirty="0"/>
              <a:t>Ethics</a:t>
            </a:r>
          </a:p>
        </p:txBody>
      </p:sp>
      <p:sp>
        <p:nvSpPr>
          <p:cNvPr id="3" name="Content Placeholder 2">
            <a:extLst>
              <a:ext uri="{FF2B5EF4-FFF2-40B4-BE49-F238E27FC236}">
                <a16:creationId xmlns:a16="http://schemas.microsoft.com/office/drawing/2014/main" id="{C9A6D1E2-D7C9-1D7E-B661-BD0C76719182}"/>
              </a:ext>
            </a:extLst>
          </p:cNvPr>
          <p:cNvSpPr>
            <a:spLocks noGrp="1"/>
          </p:cNvSpPr>
          <p:nvPr>
            <p:ph idx="1"/>
          </p:nvPr>
        </p:nvSpPr>
        <p:spPr/>
        <p:txBody>
          <a:bodyPr/>
          <a:lstStyle/>
          <a:p>
            <a:pPr rtl="0" eaLnBrk="1" latinLnBrk="0" hangingPunct="1"/>
            <a:r>
              <a:rPr lang="en-GB" sz="2800" kern="1200" dirty="0">
                <a:solidFill>
                  <a:schemeClr val="tx1"/>
                </a:solidFill>
                <a:effectLst/>
                <a:latin typeface="+mn-lt"/>
                <a:ea typeface="+mn-ea"/>
                <a:cs typeface="+mn-cs"/>
              </a:rPr>
              <a:t>For many classes of system there are important ethical considerations.</a:t>
            </a:r>
          </a:p>
          <a:p>
            <a:pPr rtl="0" eaLnBrk="1" latinLnBrk="0" hangingPunct="1"/>
            <a:r>
              <a:rPr lang="en-GB" dirty="0"/>
              <a:t>Increasingly we are encouraged to consider the ethical consequences of deployment.</a:t>
            </a:r>
          </a:p>
          <a:p>
            <a:pPr rtl="0" eaLnBrk="1" latinLnBrk="0" hangingPunct="1"/>
            <a:r>
              <a:rPr lang="en-GB" sz="2800" kern="1200" dirty="0">
                <a:solidFill>
                  <a:schemeClr val="tx1"/>
                </a:solidFill>
                <a:effectLst/>
                <a:latin typeface="+mn-lt"/>
                <a:ea typeface="+mn-ea"/>
                <a:cs typeface="+mn-cs"/>
              </a:rPr>
              <a:t>It is likely that standards such as this are a key part of our relevant standards</a:t>
            </a:r>
          </a:p>
          <a:p>
            <a:pPr rtl="0" eaLnBrk="1" latinLnBrk="0" hangingPunct="1"/>
            <a:r>
              <a:rPr lang="en-GB" sz="2800" kern="1200" dirty="0">
                <a:solidFill>
                  <a:schemeClr val="tx1"/>
                </a:solidFill>
                <a:effectLst/>
                <a:latin typeface="+mn-lt"/>
                <a:ea typeface="+mn-ea"/>
                <a:cs typeface="+mn-cs"/>
              </a:rPr>
              <a:t>ISO/IEC TR 24368, </a:t>
            </a:r>
            <a:r>
              <a:rPr lang="en-GB" sz="2800" i="1" kern="1200" dirty="0">
                <a:solidFill>
                  <a:schemeClr val="tx1"/>
                </a:solidFill>
                <a:effectLst/>
                <a:latin typeface="+mn-lt"/>
                <a:ea typeface="+mn-ea"/>
                <a:cs typeface="+mn-cs"/>
              </a:rPr>
              <a:t>Information technology — Artificial intelligence — Overview of ethical and societal concerns</a:t>
            </a:r>
            <a:endParaRPr lang="en-GB" sz="2800" dirty="0">
              <a:effectLst/>
            </a:endParaRPr>
          </a:p>
        </p:txBody>
      </p:sp>
    </p:spTree>
    <p:extLst>
      <p:ext uri="{BB962C8B-B14F-4D97-AF65-F5344CB8AC3E}">
        <p14:creationId xmlns:p14="http://schemas.microsoft.com/office/powerpoint/2010/main" val="21268398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58609-C8CB-CD6D-A27C-969A1CF6C268}"/>
              </a:ext>
            </a:extLst>
          </p:cNvPr>
          <p:cNvSpPr>
            <a:spLocks noGrp="1"/>
          </p:cNvSpPr>
          <p:nvPr>
            <p:ph type="title"/>
          </p:nvPr>
        </p:nvSpPr>
        <p:spPr/>
        <p:txBody>
          <a:bodyPr/>
          <a:lstStyle/>
          <a:p>
            <a:r>
              <a:rPr lang="en-US" dirty="0"/>
              <a:t>Usability</a:t>
            </a:r>
          </a:p>
        </p:txBody>
      </p:sp>
      <p:sp>
        <p:nvSpPr>
          <p:cNvPr id="3" name="Content Placeholder 2">
            <a:extLst>
              <a:ext uri="{FF2B5EF4-FFF2-40B4-BE49-F238E27FC236}">
                <a16:creationId xmlns:a16="http://schemas.microsoft.com/office/drawing/2014/main" id="{3AEDF5AE-2EC9-2A3B-991E-4E0F60AA5800}"/>
              </a:ext>
            </a:extLst>
          </p:cNvPr>
          <p:cNvSpPr>
            <a:spLocks noGrp="1"/>
          </p:cNvSpPr>
          <p:nvPr>
            <p:ph idx="1"/>
          </p:nvPr>
        </p:nvSpPr>
        <p:spPr/>
        <p:txBody>
          <a:bodyPr/>
          <a:lstStyle/>
          <a:p>
            <a:r>
              <a:rPr lang="en-GB" dirty="0"/>
              <a:t>ISO 9241-210, </a:t>
            </a:r>
            <a:r>
              <a:rPr lang="en-GB" i="1" dirty="0"/>
              <a:t>Ergonomics of human-system interaction — Part 210: Human-centred design for interactive systems </a:t>
            </a:r>
            <a:endParaRPr lang="en-GB" dirty="0"/>
          </a:p>
        </p:txBody>
      </p:sp>
    </p:spTree>
    <p:extLst>
      <p:ext uri="{BB962C8B-B14F-4D97-AF65-F5344CB8AC3E}">
        <p14:creationId xmlns:p14="http://schemas.microsoft.com/office/powerpoint/2010/main" val="3557263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A03B3-7738-8561-77A0-0DE7B6687767}"/>
              </a:ext>
            </a:extLst>
          </p:cNvPr>
          <p:cNvSpPr>
            <a:spLocks noGrp="1"/>
          </p:cNvSpPr>
          <p:nvPr>
            <p:ph type="title"/>
          </p:nvPr>
        </p:nvSpPr>
        <p:spPr/>
        <p:txBody>
          <a:bodyPr/>
          <a:lstStyle/>
          <a:p>
            <a:r>
              <a:rPr lang="en-US" dirty="0"/>
              <a:t>Requirements</a:t>
            </a:r>
          </a:p>
        </p:txBody>
      </p:sp>
      <p:sp>
        <p:nvSpPr>
          <p:cNvPr id="3" name="Content Placeholder 2">
            <a:extLst>
              <a:ext uri="{FF2B5EF4-FFF2-40B4-BE49-F238E27FC236}">
                <a16:creationId xmlns:a16="http://schemas.microsoft.com/office/drawing/2014/main" id="{74F4EC83-4BF8-ECF7-ECF9-90240F83C675}"/>
              </a:ext>
            </a:extLst>
          </p:cNvPr>
          <p:cNvSpPr>
            <a:spLocks noGrp="1"/>
          </p:cNvSpPr>
          <p:nvPr>
            <p:ph idx="1"/>
          </p:nvPr>
        </p:nvSpPr>
        <p:spPr/>
        <p:txBody>
          <a:bodyPr/>
          <a:lstStyle/>
          <a:p>
            <a:r>
              <a:rPr lang="en-GB" dirty="0"/>
              <a:t>The chosen standards will contain a (possibly large) collection of requirements on the product and process for producing the product.</a:t>
            </a:r>
          </a:p>
          <a:p>
            <a:r>
              <a:rPr lang="en-GB" dirty="0"/>
              <a:t>For example:</a:t>
            </a:r>
          </a:p>
          <a:p>
            <a:pPr lvl="1"/>
            <a:r>
              <a:rPr lang="en-GB" i="1" dirty="0"/>
              <a:t>The organization shall define and document verification and validation measures for the AI system and specify criteria for their use. </a:t>
            </a:r>
          </a:p>
          <a:p>
            <a:r>
              <a:rPr lang="en-US" dirty="0"/>
              <a:t>Capturing the set of requirements, you need to meet in order to comply is a key part of the compliance process.</a:t>
            </a:r>
          </a:p>
        </p:txBody>
      </p:sp>
    </p:spTree>
    <p:extLst>
      <p:ext uri="{BB962C8B-B14F-4D97-AF65-F5344CB8AC3E}">
        <p14:creationId xmlns:p14="http://schemas.microsoft.com/office/powerpoint/2010/main" val="38616966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6BC03-50AF-67F2-31A7-A249B9140B96}"/>
              </a:ext>
            </a:extLst>
          </p:cNvPr>
          <p:cNvSpPr>
            <a:spLocks noGrp="1"/>
          </p:cNvSpPr>
          <p:nvPr>
            <p:ph type="title"/>
          </p:nvPr>
        </p:nvSpPr>
        <p:spPr/>
        <p:txBody>
          <a:bodyPr/>
          <a:lstStyle/>
          <a:p>
            <a:r>
              <a:rPr lang="en-US" dirty="0"/>
              <a:t>The impact of requirements</a:t>
            </a:r>
          </a:p>
        </p:txBody>
      </p:sp>
      <p:sp>
        <p:nvSpPr>
          <p:cNvPr id="3" name="Content Placeholder 2">
            <a:extLst>
              <a:ext uri="{FF2B5EF4-FFF2-40B4-BE49-F238E27FC236}">
                <a16:creationId xmlns:a16="http://schemas.microsoft.com/office/drawing/2014/main" id="{82473C43-AC6E-9A30-753C-C4C65CC07BF1}"/>
              </a:ext>
            </a:extLst>
          </p:cNvPr>
          <p:cNvSpPr>
            <a:spLocks noGrp="1"/>
          </p:cNvSpPr>
          <p:nvPr>
            <p:ph idx="1"/>
          </p:nvPr>
        </p:nvSpPr>
        <p:spPr/>
        <p:txBody>
          <a:bodyPr/>
          <a:lstStyle/>
          <a:p>
            <a:r>
              <a:rPr lang="en-GB" i="1" dirty="0"/>
              <a:t>The organization shall define and document verification and validation measures for the AI system and specify criteria for their use.</a:t>
            </a:r>
          </a:p>
          <a:p>
            <a:r>
              <a:rPr lang="en-US" dirty="0"/>
              <a:t>This specifies methods and how they should be used.</a:t>
            </a:r>
          </a:p>
          <a:p>
            <a:r>
              <a:rPr lang="en-US" dirty="0"/>
              <a:t>Imposes a requirement on the management of the process.</a:t>
            </a:r>
          </a:p>
          <a:p>
            <a:r>
              <a:rPr lang="en-US" dirty="0"/>
              <a:t>The types of V and V an their use will depend on the application area</a:t>
            </a:r>
          </a:p>
          <a:p>
            <a:pPr lvl="1"/>
            <a:r>
              <a:rPr lang="en-US" dirty="0"/>
              <a:t>Standards may be very lax or stringent depending on the application.</a:t>
            </a:r>
          </a:p>
          <a:p>
            <a:r>
              <a:rPr lang="en-US" dirty="0"/>
              <a:t>This requirement will impose constraints on both the process and the product.</a:t>
            </a:r>
          </a:p>
        </p:txBody>
      </p:sp>
    </p:spTree>
    <p:extLst>
      <p:ext uri="{BB962C8B-B14F-4D97-AF65-F5344CB8AC3E}">
        <p14:creationId xmlns:p14="http://schemas.microsoft.com/office/powerpoint/2010/main" val="3208017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21B9F-896E-684F-5E2C-B974C03046E1}"/>
              </a:ext>
            </a:extLst>
          </p:cNvPr>
          <p:cNvSpPr>
            <a:spLocks noGrp="1"/>
          </p:cNvSpPr>
          <p:nvPr>
            <p:ph type="title"/>
          </p:nvPr>
        </p:nvSpPr>
        <p:spPr/>
        <p:txBody>
          <a:bodyPr/>
          <a:lstStyle/>
          <a:p>
            <a:r>
              <a:rPr lang="en-US" dirty="0"/>
              <a:t>Interrelated standards</a:t>
            </a:r>
          </a:p>
        </p:txBody>
      </p:sp>
      <p:sp>
        <p:nvSpPr>
          <p:cNvPr id="3" name="Content Placeholder 2">
            <a:extLst>
              <a:ext uri="{FF2B5EF4-FFF2-40B4-BE49-F238E27FC236}">
                <a16:creationId xmlns:a16="http://schemas.microsoft.com/office/drawing/2014/main" id="{ACD0BB2E-825E-9C32-B2DD-810687D5D9A0}"/>
              </a:ext>
            </a:extLst>
          </p:cNvPr>
          <p:cNvSpPr>
            <a:spLocks noGrp="1"/>
          </p:cNvSpPr>
          <p:nvPr>
            <p:ph idx="1"/>
          </p:nvPr>
        </p:nvSpPr>
        <p:spPr/>
        <p:txBody>
          <a:bodyPr>
            <a:normAutofit lnSpcReduction="10000"/>
          </a:bodyPr>
          <a:lstStyle/>
          <a:p>
            <a:r>
              <a:rPr lang="en-US" dirty="0"/>
              <a:t>All standards cite other standards since the aim is to keep the standard focused.</a:t>
            </a:r>
          </a:p>
          <a:p>
            <a:r>
              <a:rPr lang="en-US" dirty="0"/>
              <a:t>ISO 42001 is focused on the management of AI so it avoids many areas of concern in the use of AI.</a:t>
            </a:r>
          </a:p>
          <a:p>
            <a:r>
              <a:rPr lang="en-US" dirty="0"/>
              <a:t>ISO 42001 refers out to many standards.  How relevant they are, depends on the application.</a:t>
            </a:r>
          </a:p>
          <a:p>
            <a:r>
              <a:rPr lang="en-US" dirty="0"/>
              <a:t>The next slides consider some of these standards, for example:</a:t>
            </a:r>
          </a:p>
          <a:p>
            <a:pPr lvl="1"/>
            <a:r>
              <a:rPr lang="en-GB" sz="1800" dirty="0">
                <a:effectLst/>
                <a:latin typeface="Cambria" panose="02040503050406030204" pitchFamily="18" charset="0"/>
              </a:rPr>
              <a:t>ISO/IEC 23894, </a:t>
            </a:r>
            <a:r>
              <a:rPr lang="en-GB" sz="1800" i="1" dirty="0">
                <a:effectLst/>
                <a:latin typeface="Cambria" panose="02040503050406030204" pitchFamily="18" charset="0"/>
              </a:rPr>
              <a:t>Information technology — Artificial intelligence — Guidance on risk management </a:t>
            </a:r>
            <a:endParaRPr lang="en-GB" sz="1800" dirty="0"/>
          </a:p>
          <a:p>
            <a:pPr lvl="1"/>
            <a:r>
              <a:rPr lang="en-GB" sz="1800" dirty="0">
                <a:effectLst/>
                <a:latin typeface="Cambria" panose="02040503050406030204" pitchFamily="18" charset="0"/>
              </a:rPr>
              <a:t>ISO/IEC TR 24027, </a:t>
            </a:r>
            <a:r>
              <a:rPr lang="en-GB" sz="1800" i="1" dirty="0">
                <a:effectLst/>
                <a:latin typeface="Cambria" panose="02040503050406030204" pitchFamily="18" charset="0"/>
              </a:rPr>
              <a:t>Information technology — Artificial intelligence (AI) — Bias in AI systems and AI aided decision making </a:t>
            </a:r>
            <a:endParaRPr lang="en-GB" dirty="0"/>
          </a:p>
          <a:p>
            <a:pPr lvl="1"/>
            <a:r>
              <a:rPr lang="en-GB" sz="1800" dirty="0">
                <a:effectLst/>
                <a:latin typeface="Cambria" panose="02040503050406030204" pitchFamily="18" charset="0"/>
              </a:rPr>
              <a:t>ISO/IEC TR 24029-1, </a:t>
            </a:r>
            <a:r>
              <a:rPr lang="en-GB" sz="1800" i="1" dirty="0">
                <a:effectLst/>
                <a:latin typeface="Cambria" panose="02040503050406030204" pitchFamily="18" charset="0"/>
              </a:rPr>
              <a:t>Artificial Intelligence (AI) — Assessment of the robustness of neural networks — Part 1: Overview </a:t>
            </a:r>
          </a:p>
        </p:txBody>
      </p:sp>
    </p:spTree>
    <p:extLst>
      <p:ext uri="{BB962C8B-B14F-4D97-AF65-F5344CB8AC3E}">
        <p14:creationId xmlns:p14="http://schemas.microsoft.com/office/powerpoint/2010/main" val="1238655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792D6-D7FE-13A2-99EA-A75921546A55}"/>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DFF3DF2E-A8A6-0F7C-DCD7-2FCFC9C24C2C}"/>
              </a:ext>
            </a:extLst>
          </p:cNvPr>
          <p:cNvSpPr>
            <a:spLocks noGrp="1"/>
          </p:cNvSpPr>
          <p:nvPr>
            <p:ph idx="1"/>
          </p:nvPr>
        </p:nvSpPr>
        <p:spPr/>
        <p:txBody>
          <a:bodyPr/>
          <a:lstStyle/>
          <a:p>
            <a:r>
              <a:rPr lang="en-US" dirty="0"/>
              <a:t>In developing a lifecycle approach for a particular class of products it is valuable to:</a:t>
            </a:r>
          </a:p>
          <a:p>
            <a:pPr lvl="1"/>
            <a:r>
              <a:rPr lang="en-US" dirty="0"/>
              <a:t>Choose what you know to be a highly relevant standard for your product class.</a:t>
            </a:r>
          </a:p>
          <a:p>
            <a:pPr lvl="1"/>
            <a:r>
              <a:rPr lang="en-US" dirty="0"/>
              <a:t>Look at the standards referred to in the key standard and use this as a basis to begin exploring the different aspects of your class of systems.</a:t>
            </a:r>
          </a:p>
          <a:p>
            <a:pPr lvl="1"/>
            <a:r>
              <a:rPr lang="en-US" dirty="0"/>
              <a:t>Use this to sketch out the key product requirements.</a:t>
            </a:r>
          </a:p>
          <a:p>
            <a:pPr lvl="1"/>
            <a:r>
              <a:rPr lang="en-US" dirty="0"/>
              <a:t>Also consider process aspects since there are likely to be process standards you can use.</a:t>
            </a:r>
          </a:p>
        </p:txBody>
      </p:sp>
    </p:spTree>
    <p:extLst>
      <p:ext uri="{BB962C8B-B14F-4D97-AF65-F5344CB8AC3E}">
        <p14:creationId xmlns:p14="http://schemas.microsoft.com/office/powerpoint/2010/main" val="774840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4CEB4-402C-FE42-0572-2991817F7591}"/>
              </a:ext>
            </a:extLst>
          </p:cNvPr>
          <p:cNvSpPr>
            <a:spLocks noGrp="1"/>
          </p:cNvSpPr>
          <p:nvPr>
            <p:ph type="title"/>
          </p:nvPr>
        </p:nvSpPr>
        <p:spPr/>
        <p:txBody>
          <a:bodyPr/>
          <a:lstStyle/>
          <a:p>
            <a:r>
              <a:rPr lang="en-US" dirty="0"/>
              <a:t>Generic Standards</a:t>
            </a:r>
          </a:p>
        </p:txBody>
      </p:sp>
      <p:sp>
        <p:nvSpPr>
          <p:cNvPr id="3" name="Content Placeholder 2">
            <a:extLst>
              <a:ext uri="{FF2B5EF4-FFF2-40B4-BE49-F238E27FC236}">
                <a16:creationId xmlns:a16="http://schemas.microsoft.com/office/drawing/2014/main" id="{87B45B89-F79B-B9FA-C8CD-8B908F14094C}"/>
              </a:ext>
            </a:extLst>
          </p:cNvPr>
          <p:cNvSpPr>
            <a:spLocks noGrp="1"/>
          </p:cNvSpPr>
          <p:nvPr>
            <p:ph idx="1"/>
          </p:nvPr>
        </p:nvSpPr>
        <p:spPr/>
        <p:txBody>
          <a:bodyPr>
            <a:normAutofit lnSpcReduction="10000"/>
          </a:bodyPr>
          <a:lstStyle/>
          <a:p>
            <a:r>
              <a:rPr lang="en-GB" dirty="0"/>
              <a:t>For most domains of interest there are some generic standards that should be considered.</a:t>
            </a:r>
          </a:p>
          <a:p>
            <a:r>
              <a:rPr lang="en-GB" dirty="0"/>
              <a:t>In the case of ISO 42001 there are two standards that are clearly relevant:</a:t>
            </a:r>
          </a:p>
          <a:p>
            <a:r>
              <a:rPr lang="en-GB" dirty="0">
                <a:latin typeface="Cambria" panose="02040503050406030204" pitchFamily="18" charset="0"/>
              </a:rPr>
              <a:t>ISO/IEC 23053, </a:t>
            </a:r>
            <a:r>
              <a:rPr lang="en-GB" i="1" dirty="0">
                <a:latin typeface="Cambria" panose="02040503050406030204" pitchFamily="18" charset="0"/>
              </a:rPr>
              <a:t>Framework for Artificial Intelligence (AI) Systems Using Machine Learning (ML)  - </a:t>
            </a:r>
            <a:r>
              <a:rPr lang="en-GB" i="1" dirty="0"/>
              <a:t>This provides the overall framework for the use of AI.</a:t>
            </a:r>
            <a:endParaRPr lang="en-GB" sz="1800" dirty="0"/>
          </a:p>
          <a:p>
            <a:r>
              <a:rPr lang="en-GB" dirty="0">
                <a:latin typeface="Cambria" panose="02040503050406030204" pitchFamily="18" charset="0"/>
              </a:rPr>
              <a:t>ISO/IEC 23894, </a:t>
            </a:r>
            <a:r>
              <a:rPr lang="en-GB" i="1" dirty="0">
                <a:latin typeface="Cambria" panose="02040503050406030204" pitchFamily="18" charset="0"/>
              </a:rPr>
              <a:t>Information technology — Artificial intelligence — Guidance on risk management – </a:t>
            </a:r>
            <a:r>
              <a:rPr lang="en-GB" i="1" dirty="0"/>
              <a:t>This provides the risk management framework that should be employed from the initiation of any project involving AI through to end of life.</a:t>
            </a:r>
          </a:p>
        </p:txBody>
      </p:sp>
    </p:spTree>
    <p:extLst>
      <p:ext uri="{BB962C8B-B14F-4D97-AF65-F5344CB8AC3E}">
        <p14:creationId xmlns:p14="http://schemas.microsoft.com/office/powerpoint/2010/main" val="435992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370C6-0371-AAAC-5542-06B21F6B4E5E}"/>
              </a:ext>
            </a:extLst>
          </p:cNvPr>
          <p:cNvSpPr>
            <a:spLocks noGrp="1"/>
          </p:cNvSpPr>
          <p:nvPr>
            <p:ph type="title"/>
          </p:nvPr>
        </p:nvSpPr>
        <p:spPr/>
        <p:txBody>
          <a:bodyPr/>
          <a:lstStyle/>
          <a:p>
            <a:r>
              <a:rPr lang="en-US" dirty="0"/>
              <a:t>Generic Standards: Lifecycle</a:t>
            </a:r>
          </a:p>
        </p:txBody>
      </p:sp>
      <p:sp>
        <p:nvSpPr>
          <p:cNvPr id="3" name="Content Placeholder 2">
            <a:extLst>
              <a:ext uri="{FF2B5EF4-FFF2-40B4-BE49-F238E27FC236}">
                <a16:creationId xmlns:a16="http://schemas.microsoft.com/office/drawing/2014/main" id="{E48057AB-745C-93CF-9244-CD786B21E52A}"/>
              </a:ext>
            </a:extLst>
          </p:cNvPr>
          <p:cNvSpPr>
            <a:spLocks noGrp="1"/>
          </p:cNvSpPr>
          <p:nvPr>
            <p:ph idx="1"/>
          </p:nvPr>
        </p:nvSpPr>
        <p:spPr/>
        <p:txBody>
          <a:bodyPr/>
          <a:lstStyle/>
          <a:p>
            <a:r>
              <a:rPr lang="en-GB" dirty="0"/>
              <a:t>ISO/IEC 5338: 2023, </a:t>
            </a:r>
            <a:r>
              <a:rPr lang="en-GB" i="1" dirty="0"/>
              <a:t>Information technology — Artificial intelligence — AI system life cycle process </a:t>
            </a:r>
            <a:endParaRPr lang="en-GB" dirty="0">
              <a:effectLst/>
            </a:endParaRPr>
          </a:p>
          <a:p>
            <a:pPr lvl="1"/>
            <a:r>
              <a:rPr lang="en-US" dirty="0"/>
              <a:t>This provides the overall lifecycle for systems involving – this goes beyond the software to include all aspects of the system.</a:t>
            </a:r>
          </a:p>
          <a:p>
            <a:pPr lvl="1"/>
            <a:r>
              <a:rPr lang="en-US" dirty="0"/>
              <a:t>This is a comprehensive standard and covers all aspects of the lifecycle without over specifying</a:t>
            </a:r>
          </a:p>
        </p:txBody>
      </p:sp>
    </p:spTree>
    <p:extLst>
      <p:ext uri="{BB962C8B-B14F-4D97-AF65-F5344CB8AC3E}">
        <p14:creationId xmlns:p14="http://schemas.microsoft.com/office/powerpoint/2010/main" val="557488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diagram of a diagram&#10;&#10;Description automatically generated with medium confidence">
            <a:extLst>
              <a:ext uri="{FF2B5EF4-FFF2-40B4-BE49-F238E27FC236}">
                <a16:creationId xmlns:a16="http://schemas.microsoft.com/office/drawing/2014/main" id="{7C78D511-3238-8C99-B9C5-698855E89CC9}"/>
              </a:ext>
            </a:extLst>
          </p:cNvPr>
          <p:cNvPicPr>
            <a:picLocks noChangeAspect="1"/>
          </p:cNvPicPr>
          <p:nvPr/>
        </p:nvPicPr>
        <p:blipFill>
          <a:blip r:embed="rId3"/>
          <a:stretch>
            <a:fillRect/>
          </a:stretch>
        </p:blipFill>
        <p:spPr>
          <a:xfrm>
            <a:off x="1568279" y="0"/>
            <a:ext cx="7847570" cy="6811098"/>
          </a:xfrm>
          <a:prstGeom prst="rect">
            <a:avLst/>
          </a:prstGeom>
        </p:spPr>
      </p:pic>
    </p:spTree>
    <p:extLst>
      <p:ext uri="{BB962C8B-B14F-4D97-AF65-F5344CB8AC3E}">
        <p14:creationId xmlns:p14="http://schemas.microsoft.com/office/powerpoint/2010/main" val="3773377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C8A7B-58F1-3AC5-9516-9A8009218C4B}"/>
              </a:ext>
            </a:extLst>
          </p:cNvPr>
          <p:cNvSpPr>
            <a:spLocks noGrp="1"/>
          </p:cNvSpPr>
          <p:nvPr>
            <p:ph type="title"/>
          </p:nvPr>
        </p:nvSpPr>
        <p:spPr/>
        <p:txBody>
          <a:bodyPr/>
          <a:lstStyle/>
          <a:p>
            <a:r>
              <a:rPr lang="en-US" dirty="0"/>
              <a:t>Generic Standards: Quality</a:t>
            </a:r>
          </a:p>
        </p:txBody>
      </p:sp>
      <p:sp>
        <p:nvSpPr>
          <p:cNvPr id="3" name="Content Placeholder 2">
            <a:extLst>
              <a:ext uri="{FF2B5EF4-FFF2-40B4-BE49-F238E27FC236}">
                <a16:creationId xmlns:a16="http://schemas.microsoft.com/office/drawing/2014/main" id="{D398101D-64F3-A9A3-4C04-BC28C20C229B}"/>
              </a:ext>
            </a:extLst>
          </p:cNvPr>
          <p:cNvSpPr>
            <a:spLocks noGrp="1"/>
          </p:cNvSpPr>
          <p:nvPr>
            <p:ph idx="1"/>
          </p:nvPr>
        </p:nvSpPr>
        <p:spPr/>
        <p:txBody>
          <a:bodyPr>
            <a:normAutofit lnSpcReduction="10000"/>
          </a:bodyPr>
          <a:lstStyle/>
          <a:p>
            <a:r>
              <a:rPr lang="en-US" dirty="0"/>
              <a:t>Any lifecycle will specify quality systems to ensure the processes produce product of adequate quality.</a:t>
            </a:r>
          </a:p>
          <a:p>
            <a:r>
              <a:rPr lang="en-GB" dirty="0"/>
              <a:t>ISO 9001, </a:t>
            </a:r>
            <a:r>
              <a:rPr lang="en-GB" i="1" dirty="0"/>
              <a:t>Quality management systems — Requirements </a:t>
            </a:r>
            <a:endParaRPr lang="en-US" dirty="0"/>
          </a:p>
          <a:p>
            <a:pPr lvl="1"/>
            <a:r>
              <a:rPr lang="en-US" dirty="0"/>
              <a:t>This is the basis of all ISO quality management standards</a:t>
            </a:r>
          </a:p>
          <a:p>
            <a:r>
              <a:rPr lang="en-GB" dirty="0"/>
              <a:t>ISO 13485, </a:t>
            </a:r>
            <a:r>
              <a:rPr lang="en-GB" i="1" dirty="0"/>
              <a:t>Medical devices — Quality management systems — Requirements for regulatory purposes</a:t>
            </a:r>
          </a:p>
          <a:p>
            <a:pPr lvl="1"/>
            <a:r>
              <a:rPr lang="en-GB" dirty="0"/>
              <a:t>Relates to meeting the requirements of the Medical Device Regulation</a:t>
            </a:r>
          </a:p>
          <a:p>
            <a:r>
              <a:rPr lang="en-GB" dirty="0"/>
              <a:t>ISO/IEC 25059, </a:t>
            </a:r>
            <a:r>
              <a:rPr lang="en-GB" i="1" dirty="0"/>
              <a:t>Software engineering — Systems and software Quality Requirements and Evaluation (</a:t>
            </a:r>
            <a:r>
              <a:rPr lang="en-GB" i="1" dirty="0" err="1"/>
              <a:t>SQuaRE</a:t>
            </a:r>
            <a:r>
              <a:rPr lang="en-GB" i="1" dirty="0"/>
              <a:t>) — Quality model for AI systems </a:t>
            </a:r>
          </a:p>
          <a:p>
            <a:pPr lvl="1"/>
            <a:r>
              <a:rPr lang="en-GB" dirty="0"/>
              <a:t>Software Quality Model</a:t>
            </a:r>
          </a:p>
          <a:p>
            <a:endParaRPr lang="en-US" dirty="0"/>
          </a:p>
        </p:txBody>
      </p:sp>
    </p:spTree>
    <p:extLst>
      <p:ext uri="{BB962C8B-B14F-4D97-AF65-F5344CB8AC3E}">
        <p14:creationId xmlns:p14="http://schemas.microsoft.com/office/powerpoint/2010/main" val="163234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6F759-B8C7-ACB5-54D6-16042A91EAEF}"/>
              </a:ext>
            </a:extLst>
          </p:cNvPr>
          <p:cNvSpPr>
            <a:spLocks noGrp="1"/>
          </p:cNvSpPr>
          <p:nvPr>
            <p:ph type="title"/>
          </p:nvPr>
        </p:nvSpPr>
        <p:spPr/>
        <p:txBody>
          <a:bodyPr/>
          <a:lstStyle/>
          <a:p>
            <a:r>
              <a:rPr lang="en-US" dirty="0"/>
              <a:t>Generic Standards: Data Quality</a:t>
            </a:r>
          </a:p>
        </p:txBody>
      </p:sp>
      <p:sp>
        <p:nvSpPr>
          <p:cNvPr id="3" name="Content Placeholder 2">
            <a:extLst>
              <a:ext uri="{FF2B5EF4-FFF2-40B4-BE49-F238E27FC236}">
                <a16:creationId xmlns:a16="http://schemas.microsoft.com/office/drawing/2014/main" id="{38E3DF40-AAC5-5366-62D9-66D7D96D507D}"/>
              </a:ext>
            </a:extLst>
          </p:cNvPr>
          <p:cNvSpPr>
            <a:spLocks noGrp="1"/>
          </p:cNvSpPr>
          <p:nvPr>
            <p:ph idx="1"/>
          </p:nvPr>
        </p:nvSpPr>
        <p:spPr/>
        <p:txBody>
          <a:bodyPr/>
          <a:lstStyle/>
          <a:p>
            <a:r>
              <a:rPr lang="en-GB" dirty="0"/>
              <a:t>ISO 8000-2, </a:t>
            </a:r>
            <a:r>
              <a:rPr lang="en-GB" i="1" dirty="0"/>
              <a:t>Data quality — Part 2: Vocabulary </a:t>
            </a:r>
            <a:endParaRPr lang="en-GB" dirty="0"/>
          </a:p>
          <a:p>
            <a:r>
              <a:rPr lang="en-GB" dirty="0"/>
              <a:t>ISO/IEC 5259 (all parts), </a:t>
            </a:r>
            <a:r>
              <a:rPr lang="en-GB" i="1" dirty="0"/>
              <a:t>Data quality for analytics and machine learning (ML) </a:t>
            </a:r>
          </a:p>
        </p:txBody>
      </p:sp>
    </p:spTree>
    <p:extLst>
      <p:ext uri="{BB962C8B-B14F-4D97-AF65-F5344CB8AC3E}">
        <p14:creationId xmlns:p14="http://schemas.microsoft.com/office/powerpoint/2010/main" val="87951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up of a document&#10;&#10;Description automatically generated">
            <a:extLst>
              <a:ext uri="{FF2B5EF4-FFF2-40B4-BE49-F238E27FC236}">
                <a16:creationId xmlns:a16="http://schemas.microsoft.com/office/drawing/2014/main" id="{29B4BB30-24F5-AD46-B80F-264EEA312498}"/>
              </a:ext>
            </a:extLst>
          </p:cNvPr>
          <p:cNvPicPr>
            <a:picLocks noChangeAspect="1"/>
          </p:cNvPicPr>
          <p:nvPr/>
        </p:nvPicPr>
        <p:blipFill>
          <a:blip r:embed="rId3"/>
          <a:stretch>
            <a:fillRect/>
          </a:stretch>
        </p:blipFill>
        <p:spPr>
          <a:xfrm>
            <a:off x="225855" y="294503"/>
            <a:ext cx="10042610" cy="6603360"/>
          </a:xfrm>
          <a:prstGeom prst="rect">
            <a:avLst/>
          </a:prstGeom>
        </p:spPr>
      </p:pic>
    </p:spTree>
    <p:extLst>
      <p:ext uri="{BB962C8B-B14F-4D97-AF65-F5344CB8AC3E}">
        <p14:creationId xmlns:p14="http://schemas.microsoft.com/office/powerpoint/2010/main" val="632269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diagram of a quality control&#10;&#10;Description automatically generated">
            <a:extLst>
              <a:ext uri="{FF2B5EF4-FFF2-40B4-BE49-F238E27FC236}">
                <a16:creationId xmlns:a16="http://schemas.microsoft.com/office/drawing/2014/main" id="{DBC587DF-11CD-5C85-BBD8-A7A870C4BEF9}"/>
              </a:ext>
            </a:extLst>
          </p:cNvPr>
          <p:cNvPicPr>
            <a:picLocks noChangeAspect="1"/>
          </p:cNvPicPr>
          <p:nvPr/>
        </p:nvPicPr>
        <p:blipFill>
          <a:blip r:embed="rId3"/>
          <a:stretch>
            <a:fillRect/>
          </a:stretch>
        </p:blipFill>
        <p:spPr>
          <a:xfrm>
            <a:off x="430769" y="331572"/>
            <a:ext cx="10331965" cy="6160675"/>
          </a:xfrm>
          <a:prstGeom prst="rect">
            <a:avLst/>
          </a:prstGeom>
        </p:spPr>
      </p:pic>
    </p:spTree>
    <p:extLst>
      <p:ext uri="{BB962C8B-B14F-4D97-AF65-F5344CB8AC3E}">
        <p14:creationId xmlns:p14="http://schemas.microsoft.com/office/powerpoint/2010/main" val="1300491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15891</TotalTime>
  <Words>1107</Words>
  <Application>Microsoft Macintosh PowerPoint</Application>
  <PresentationFormat>Widescreen</PresentationFormat>
  <Paragraphs>96</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Cambria</vt:lpstr>
      <vt:lpstr>Office Theme</vt:lpstr>
      <vt:lpstr>Interrelated standards</vt:lpstr>
      <vt:lpstr>Interrelated standards</vt:lpstr>
      <vt:lpstr>Generic Standards</vt:lpstr>
      <vt:lpstr>Generic Standards: Lifecycle</vt:lpstr>
      <vt:lpstr>PowerPoint Presentation</vt:lpstr>
      <vt:lpstr>Generic Standards: Quality</vt:lpstr>
      <vt:lpstr>Generic Standards: Data Quality</vt:lpstr>
      <vt:lpstr>PowerPoint Presentation</vt:lpstr>
      <vt:lpstr>PowerPoint Presentation</vt:lpstr>
      <vt:lpstr>Generic Standards: Security</vt:lpstr>
      <vt:lpstr>Specific areas of interest</vt:lpstr>
      <vt:lpstr>Some standards deal with specific technologies</vt:lpstr>
      <vt:lpstr>Implementation technology</vt:lpstr>
      <vt:lpstr>Useful introduction to a new technology</vt:lpstr>
      <vt:lpstr>Useful in specifying different roles </vt:lpstr>
      <vt:lpstr>Ethics</vt:lpstr>
      <vt:lpstr>Usability</vt:lpstr>
      <vt:lpstr>Requirements</vt:lpstr>
      <vt:lpstr>The impact of requirements</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Interrelated standards</dc:title>
  <dc:creator>Stuart Anderson</dc:creator>
  <cp:lastModifiedBy>Stuart Anderson</cp:lastModifiedBy>
  <cp:revision>1</cp:revision>
  <cp:lastPrinted>2024-02-26T09:48:29Z</cp:lastPrinted>
  <dcterms:created xsi:type="dcterms:W3CDTF">2024-02-15T08:58:12Z</dcterms:created>
  <dcterms:modified xsi:type="dcterms:W3CDTF">2024-02-26T09:49:53Z</dcterms:modified>
</cp:coreProperties>
</file>