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57" r:id="rId3"/>
    <p:sldId id="267" r:id="rId4"/>
    <p:sldId id="289" r:id="rId5"/>
    <p:sldId id="258" r:id="rId6"/>
    <p:sldId id="263" r:id="rId7"/>
    <p:sldId id="264" r:id="rId8"/>
    <p:sldId id="265" r:id="rId9"/>
    <p:sldId id="266" r:id="rId10"/>
    <p:sldId id="290" r:id="rId11"/>
    <p:sldId id="292" r:id="rId12"/>
    <p:sldId id="278" r:id="rId13"/>
    <p:sldId id="279" r:id="rId14"/>
    <p:sldId id="280" r:id="rId15"/>
    <p:sldId id="281" r:id="rId16"/>
    <p:sldId id="285" r:id="rId17"/>
    <p:sldId id="282" r:id="rId18"/>
    <p:sldId id="283" r:id="rId19"/>
    <p:sldId id="284" r:id="rId20"/>
    <p:sldId id="287" r:id="rId21"/>
    <p:sldId id="288" r:id="rId22"/>
    <p:sldId id="291" r:id="rId23"/>
    <p:sldId id="268"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327"/>
  </p:normalViewPr>
  <p:slideViewPr>
    <p:cSldViewPr snapToGrid="0">
      <p:cViewPr>
        <p:scale>
          <a:sx n="100" d="100"/>
          <a:sy n="100" d="100"/>
        </p:scale>
        <p:origin x="336"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Anderson" userId="f4d6f921-c0c6-48bb-abf1-270b07e9f0d9" providerId="ADAL" clId="{F95AFB61-627A-CA47-8385-E1704AD7E3DB}"/>
    <pc:docChg chg="undo redo custSel addSld delSld modSld sldOrd">
      <pc:chgData name="Stuart Anderson" userId="f4d6f921-c0c6-48bb-abf1-270b07e9f0d9" providerId="ADAL" clId="{F95AFB61-627A-CA47-8385-E1704AD7E3DB}" dt="2024-01-14T19:44:17.176" v="7738" actId="20577"/>
      <pc:docMkLst>
        <pc:docMk/>
      </pc:docMkLst>
      <pc:sldChg chg="modSp mod">
        <pc:chgData name="Stuart Anderson" userId="f4d6f921-c0c6-48bb-abf1-270b07e9f0d9" providerId="ADAL" clId="{F95AFB61-627A-CA47-8385-E1704AD7E3DB}" dt="2024-01-14T18:37:55.852" v="4489" actId="20577"/>
        <pc:sldMkLst>
          <pc:docMk/>
          <pc:sldMk cId="2666510905" sldId="258"/>
        </pc:sldMkLst>
        <pc:spChg chg="mod">
          <ac:chgData name="Stuart Anderson" userId="f4d6f921-c0c6-48bb-abf1-270b07e9f0d9" providerId="ADAL" clId="{F95AFB61-627A-CA47-8385-E1704AD7E3DB}" dt="2024-01-14T18:37:55.852" v="4489" actId="20577"/>
          <ac:spMkLst>
            <pc:docMk/>
            <pc:sldMk cId="2666510905" sldId="258"/>
            <ac:spMk id="3" creationId="{5D9BDB2E-B3C7-4C80-E705-DA7D75356936}"/>
          </ac:spMkLst>
        </pc:spChg>
      </pc:sldChg>
      <pc:sldChg chg="del">
        <pc:chgData name="Stuart Anderson" userId="f4d6f921-c0c6-48bb-abf1-270b07e9f0d9" providerId="ADAL" clId="{F95AFB61-627A-CA47-8385-E1704AD7E3DB}" dt="2024-01-14T18:43:36.554" v="4679" actId="2696"/>
        <pc:sldMkLst>
          <pc:docMk/>
          <pc:sldMk cId="3367285040" sldId="259"/>
        </pc:sldMkLst>
      </pc:sldChg>
      <pc:sldChg chg="del">
        <pc:chgData name="Stuart Anderson" userId="f4d6f921-c0c6-48bb-abf1-270b07e9f0d9" providerId="ADAL" clId="{F95AFB61-627A-CA47-8385-E1704AD7E3DB}" dt="2024-01-14T18:43:35.249" v="4678" actId="2696"/>
        <pc:sldMkLst>
          <pc:docMk/>
          <pc:sldMk cId="1505207529" sldId="260"/>
        </pc:sldMkLst>
      </pc:sldChg>
      <pc:sldChg chg="del">
        <pc:chgData name="Stuart Anderson" userId="f4d6f921-c0c6-48bb-abf1-270b07e9f0d9" providerId="ADAL" clId="{F95AFB61-627A-CA47-8385-E1704AD7E3DB}" dt="2024-01-14T18:43:34.617" v="4677" actId="2696"/>
        <pc:sldMkLst>
          <pc:docMk/>
          <pc:sldMk cId="1441163105" sldId="261"/>
        </pc:sldMkLst>
      </pc:sldChg>
      <pc:sldChg chg="del">
        <pc:chgData name="Stuart Anderson" userId="f4d6f921-c0c6-48bb-abf1-270b07e9f0d9" providerId="ADAL" clId="{F95AFB61-627A-CA47-8385-E1704AD7E3DB}" dt="2024-01-14T18:43:34.081" v="4676" actId="2696"/>
        <pc:sldMkLst>
          <pc:docMk/>
          <pc:sldMk cId="568313731" sldId="262"/>
        </pc:sldMkLst>
      </pc:sldChg>
      <pc:sldChg chg="modSp mod">
        <pc:chgData name="Stuart Anderson" userId="f4d6f921-c0c6-48bb-abf1-270b07e9f0d9" providerId="ADAL" clId="{F95AFB61-627A-CA47-8385-E1704AD7E3DB}" dt="2024-01-14T13:57:58.458" v="687" actId="20577"/>
        <pc:sldMkLst>
          <pc:docMk/>
          <pc:sldMk cId="3705276003" sldId="263"/>
        </pc:sldMkLst>
        <pc:spChg chg="mod">
          <ac:chgData name="Stuart Anderson" userId="f4d6f921-c0c6-48bb-abf1-270b07e9f0d9" providerId="ADAL" clId="{F95AFB61-627A-CA47-8385-E1704AD7E3DB}" dt="2024-01-14T13:57:58.458" v="687" actId="20577"/>
          <ac:spMkLst>
            <pc:docMk/>
            <pc:sldMk cId="3705276003" sldId="263"/>
            <ac:spMk id="3" creationId="{5D9BDB2E-B3C7-4C80-E705-DA7D75356936}"/>
          </ac:spMkLst>
        </pc:spChg>
      </pc:sldChg>
      <pc:sldChg chg="modSp mod">
        <pc:chgData name="Stuart Anderson" userId="f4d6f921-c0c6-48bb-abf1-270b07e9f0d9" providerId="ADAL" clId="{F95AFB61-627A-CA47-8385-E1704AD7E3DB}" dt="2024-01-14T14:09:43.232" v="1065" actId="12"/>
        <pc:sldMkLst>
          <pc:docMk/>
          <pc:sldMk cId="2703623477" sldId="264"/>
        </pc:sldMkLst>
        <pc:spChg chg="mod">
          <ac:chgData name="Stuart Anderson" userId="f4d6f921-c0c6-48bb-abf1-270b07e9f0d9" providerId="ADAL" clId="{F95AFB61-627A-CA47-8385-E1704AD7E3DB}" dt="2024-01-14T14:09:43.232" v="1065" actId="12"/>
          <ac:spMkLst>
            <pc:docMk/>
            <pc:sldMk cId="2703623477" sldId="264"/>
            <ac:spMk id="3" creationId="{5D9BDB2E-B3C7-4C80-E705-DA7D75356936}"/>
          </ac:spMkLst>
        </pc:spChg>
      </pc:sldChg>
      <pc:sldChg chg="modSp mod">
        <pc:chgData name="Stuart Anderson" userId="f4d6f921-c0c6-48bb-abf1-270b07e9f0d9" providerId="ADAL" clId="{F95AFB61-627A-CA47-8385-E1704AD7E3DB}" dt="2024-01-14T14:13:21.538" v="1366" actId="20577"/>
        <pc:sldMkLst>
          <pc:docMk/>
          <pc:sldMk cId="299184844" sldId="265"/>
        </pc:sldMkLst>
        <pc:spChg chg="mod">
          <ac:chgData name="Stuart Anderson" userId="f4d6f921-c0c6-48bb-abf1-270b07e9f0d9" providerId="ADAL" clId="{F95AFB61-627A-CA47-8385-E1704AD7E3DB}" dt="2024-01-14T14:13:21.538" v="1366" actId="20577"/>
          <ac:spMkLst>
            <pc:docMk/>
            <pc:sldMk cId="299184844" sldId="265"/>
            <ac:spMk id="3" creationId="{5D9BDB2E-B3C7-4C80-E705-DA7D75356936}"/>
          </ac:spMkLst>
        </pc:spChg>
      </pc:sldChg>
      <pc:sldChg chg="modSp mod">
        <pc:chgData name="Stuart Anderson" userId="f4d6f921-c0c6-48bb-abf1-270b07e9f0d9" providerId="ADAL" clId="{F95AFB61-627A-CA47-8385-E1704AD7E3DB}" dt="2024-01-14T19:11:55.964" v="5113" actId="20577"/>
        <pc:sldMkLst>
          <pc:docMk/>
          <pc:sldMk cId="264102795" sldId="267"/>
        </pc:sldMkLst>
        <pc:spChg chg="mod">
          <ac:chgData name="Stuart Anderson" userId="f4d6f921-c0c6-48bb-abf1-270b07e9f0d9" providerId="ADAL" clId="{F95AFB61-627A-CA47-8385-E1704AD7E3DB}" dt="2024-01-14T19:11:55.964" v="5113" actId="20577"/>
          <ac:spMkLst>
            <pc:docMk/>
            <pc:sldMk cId="264102795" sldId="267"/>
            <ac:spMk id="3" creationId="{003A6209-00C1-96DC-2C09-F257632BC2DE}"/>
          </ac:spMkLst>
        </pc:spChg>
      </pc:sldChg>
      <pc:sldChg chg="modSp mod">
        <pc:chgData name="Stuart Anderson" userId="f4d6f921-c0c6-48bb-abf1-270b07e9f0d9" providerId="ADAL" clId="{F95AFB61-627A-CA47-8385-E1704AD7E3DB}" dt="2024-01-14T18:46:03.436" v="4703" actId="20577"/>
        <pc:sldMkLst>
          <pc:docMk/>
          <pc:sldMk cId="110334613" sldId="268"/>
        </pc:sldMkLst>
        <pc:spChg chg="mod">
          <ac:chgData name="Stuart Anderson" userId="f4d6f921-c0c6-48bb-abf1-270b07e9f0d9" providerId="ADAL" clId="{F95AFB61-627A-CA47-8385-E1704AD7E3DB}" dt="2024-01-14T18:46:03.436" v="4703" actId="20577"/>
          <ac:spMkLst>
            <pc:docMk/>
            <pc:sldMk cId="110334613" sldId="268"/>
            <ac:spMk id="5122" creationId="{00000000-0000-0000-0000-000000000000}"/>
          </ac:spMkLst>
        </pc:spChg>
      </pc:sldChg>
      <pc:sldChg chg="modSp add del mod modTransition">
        <pc:chgData name="Stuart Anderson" userId="f4d6f921-c0c6-48bb-abf1-270b07e9f0d9" providerId="ADAL" clId="{F95AFB61-627A-CA47-8385-E1704AD7E3DB}" dt="2024-01-14T18:53:06.875" v="4707" actId="2696"/>
        <pc:sldMkLst>
          <pc:docMk/>
          <pc:sldMk cId="2693936375" sldId="269"/>
        </pc:sldMkLst>
        <pc:spChg chg="mod">
          <ac:chgData name="Stuart Anderson" userId="f4d6f921-c0c6-48bb-abf1-270b07e9f0d9" providerId="ADAL" clId="{F95AFB61-627A-CA47-8385-E1704AD7E3DB}" dt="2024-01-14T18:45:11.290" v="4682" actId="20577"/>
          <ac:spMkLst>
            <pc:docMk/>
            <pc:sldMk cId="2693936375" sldId="269"/>
            <ac:spMk id="5122" creationId="{00000000-0000-0000-0000-000000000000}"/>
          </ac:spMkLst>
        </pc:spChg>
      </pc:sldChg>
      <pc:sldChg chg="add del modTransition">
        <pc:chgData name="Stuart Anderson" userId="f4d6f921-c0c6-48bb-abf1-270b07e9f0d9" providerId="ADAL" clId="{F95AFB61-627A-CA47-8385-E1704AD7E3DB}" dt="2024-01-14T18:53:06.893" v="4711" actId="2696"/>
        <pc:sldMkLst>
          <pc:docMk/>
          <pc:sldMk cId="2600120894" sldId="270"/>
        </pc:sldMkLst>
      </pc:sldChg>
      <pc:sldChg chg="add del modTransition">
        <pc:chgData name="Stuart Anderson" userId="f4d6f921-c0c6-48bb-abf1-270b07e9f0d9" providerId="ADAL" clId="{F95AFB61-627A-CA47-8385-E1704AD7E3DB}" dt="2024-01-14T18:53:06.881" v="4709" actId="2696"/>
        <pc:sldMkLst>
          <pc:docMk/>
          <pc:sldMk cId="3612215008" sldId="271"/>
        </pc:sldMkLst>
      </pc:sldChg>
      <pc:sldChg chg="add del modTransition">
        <pc:chgData name="Stuart Anderson" userId="f4d6f921-c0c6-48bb-abf1-270b07e9f0d9" providerId="ADAL" clId="{F95AFB61-627A-CA47-8385-E1704AD7E3DB}" dt="2024-01-14T18:53:06.883" v="4710" actId="2696"/>
        <pc:sldMkLst>
          <pc:docMk/>
          <pc:sldMk cId="3000917625" sldId="272"/>
        </pc:sldMkLst>
      </pc:sldChg>
      <pc:sldChg chg="add del modTransition">
        <pc:chgData name="Stuart Anderson" userId="f4d6f921-c0c6-48bb-abf1-270b07e9f0d9" providerId="ADAL" clId="{F95AFB61-627A-CA47-8385-E1704AD7E3DB}" dt="2024-01-14T18:44:00.925" v="4681" actId="2696"/>
        <pc:sldMkLst>
          <pc:docMk/>
          <pc:sldMk cId="2632682957" sldId="273"/>
        </pc:sldMkLst>
      </pc:sldChg>
      <pc:sldChg chg="add del modTransition">
        <pc:chgData name="Stuart Anderson" userId="f4d6f921-c0c6-48bb-abf1-270b07e9f0d9" providerId="ADAL" clId="{F95AFB61-627A-CA47-8385-E1704AD7E3DB}" dt="2024-01-14T18:53:06.903" v="4712" actId="2696"/>
        <pc:sldMkLst>
          <pc:docMk/>
          <pc:sldMk cId="3871899056" sldId="274"/>
        </pc:sldMkLst>
      </pc:sldChg>
      <pc:sldChg chg="new del">
        <pc:chgData name="Stuart Anderson" userId="f4d6f921-c0c6-48bb-abf1-270b07e9f0d9" providerId="ADAL" clId="{F95AFB61-627A-CA47-8385-E1704AD7E3DB}" dt="2024-01-14T18:43:39.144" v="4680" actId="2696"/>
        <pc:sldMkLst>
          <pc:docMk/>
          <pc:sldMk cId="2691325138" sldId="275"/>
        </pc:sldMkLst>
      </pc:sldChg>
      <pc:sldChg chg="add del modTransition">
        <pc:chgData name="Stuart Anderson" userId="f4d6f921-c0c6-48bb-abf1-270b07e9f0d9" providerId="ADAL" clId="{F95AFB61-627A-CA47-8385-E1704AD7E3DB}" dt="2024-01-14T18:53:06.879" v="4708" actId="2696"/>
        <pc:sldMkLst>
          <pc:docMk/>
          <pc:sldMk cId="2853394185" sldId="276"/>
        </pc:sldMkLst>
      </pc:sldChg>
      <pc:sldChg chg="add del modTransition">
        <pc:chgData name="Stuart Anderson" userId="f4d6f921-c0c6-48bb-abf1-270b07e9f0d9" providerId="ADAL" clId="{F95AFB61-627A-CA47-8385-E1704AD7E3DB}" dt="2024-01-14T18:53:06.912" v="4713" actId="2696"/>
        <pc:sldMkLst>
          <pc:docMk/>
          <pc:sldMk cId="2142696375" sldId="277"/>
        </pc:sldMkLst>
      </pc:sldChg>
      <pc:sldChg chg="addSp delSp modSp new mod">
        <pc:chgData name="Stuart Anderson" userId="f4d6f921-c0c6-48bb-abf1-270b07e9f0d9" providerId="ADAL" clId="{F95AFB61-627A-CA47-8385-E1704AD7E3DB}" dt="2024-01-14T13:05:19.133" v="41" actId="20577"/>
        <pc:sldMkLst>
          <pc:docMk/>
          <pc:sldMk cId="1802214259" sldId="278"/>
        </pc:sldMkLst>
        <pc:spChg chg="mod">
          <ac:chgData name="Stuart Anderson" userId="f4d6f921-c0c6-48bb-abf1-270b07e9f0d9" providerId="ADAL" clId="{F95AFB61-627A-CA47-8385-E1704AD7E3DB}" dt="2024-01-14T13:05:19.133" v="41" actId="20577"/>
          <ac:spMkLst>
            <pc:docMk/>
            <pc:sldMk cId="1802214259" sldId="278"/>
            <ac:spMk id="2" creationId="{1367F584-4594-12AA-4DC0-7164409A6D4F}"/>
          </ac:spMkLst>
        </pc:spChg>
        <pc:spChg chg="del">
          <ac:chgData name="Stuart Anderson" userId="f4d6f921-c0c6-48bb-abf1-270b07e9f0d9" providerId="ADAL" clId="{F95AFB61-627A-CA47-8385-E1704AD7E3DB}" dt="2024-01-14T13:04:59.974" v="11"/>
          <ac:spMkLst>
            <pc:docMk/>
            <pc:sldMk cId="1802214259" sldId="278"/>
            <ac:spMk id="3" creationId="{3CAAC718-F7E9-6E1C-EC6E-CC835C50BA9A}"/>
          </ac:spMkLst>
        </pc:spChg>
        <pc:picChg chg="add mod">
          <ac:chgData name="Stuart Anderson" userId="f4d6f921-c0c6-48bb-abf1-270b07e9f0d9" providerId="ADAL" clId="{F95AFB61-627A-CA47-8385-E1704AD7E3DB}" dt="2024-01-14T13:04:59.974" v="11"/>
          <ac:picMkLst>
            <pc:docMk/>
            <pc:sldMk cId="1802214259" sldId="278"/>
            <ac:picMk id="1026" creationId="{E8CA26C5-098F-2E4D-CE96-E33C9D8D2A4D}"/>
          </ac:picMkLst>
        </pc:picChg>
      </pc:sldChg>
      <pc:sldChg chg="addSp delSp modSp new mod modClrScheme chgLayout">
        <pc:chgData name="Stuart Anderson" userId="f4d6f921-c0c6-48bb-abf1-270b07e9f0d9" providerId="ADAL" clId="{F95AFB61-627A-CA47-8385-E1704AD7E3DB}" dt="2024-01-14T13:25:10.206" v="367" actId="27636"/>
        <pc:sldMkLst>
          <pc:docMk/>
          <pc:sldMk cId="2169903965" sldId="279"/>
        </pc:sldMkLst>
        <pc:spChg chg="del mod ord">
          <ac:chgData name="Stuart Anderson" userId="f4d6f921-c0c6-48bb-abf1-270b07e9f0d9" providerId="ADAL" clId="{F95AFB61-627A-CA47-8385-E1704AD7E3DB}" dt="2024-01-14T13:11:33.909" v="43" actId="700"/>
          <ac:spMkLst>
            <pc:docMk/>
            <pc:sldMk cId="2169903965" sldId="279"/>
            <ac:spMk id="2" creationId="{2333C16F-F4D5-8EF6-BD30-A4CCE3B1291E}"/>
          </ac:spMkLst>
        </pc:spChg>
        <pc:spChg chg="del mod ord">
          <ac:chgData name="Stuart Anderson" userId="f4d6f921-c0c6-48bb-abf1-270b07e9f0d9" providerId="ADAL" clId="{F95AFB61-627A-CA47-8385-E1704AD7E3DB}" dt="2024-01-14T13:11:33.909" v="43" actId="700"/>
          <ac:spMkLst>
            <pc:docMk/>
            <pc:sldMk cId="2169903965" sldId="279"/>
            <ac:spMk id="3" creationId="{8D80F12F-C5A1-B23A-E3F7-C25268D6788C}"/>
          </ac:spMkLst>
        </pc:spChg>
        <pc:spChg chg="mod ord">
          <ac:chgData name="Stuart Anderson" userId="f4d6f921-c0c6-48bb-abf1-270b07e9f0d9" providerId="ADAL" clId="{F95AFB61-627A-CA47-8385-E1704AD7E3DB}" dt="2024-01-14T13:11:33.909" v="43" actId="700"/>
          <ac:spMkLst>
            <pc:docMk/>
            <pc:sldMk cId="2169903965" sldId="279"/>
            <ac:spMk id="4" creationId="{F0705136-BD75-00DF-EAC8-7DD00705CECC}"/>
          </ac:spMkLst>
        </pc:spChg>
        <pc:spChg chg="mod ord">
          <ac:chgData name="Stuart Anderson" userId="f4d6f921-c0c6-48bb-abf1-270b07e9f0d9" providerId="ADAL" clId="{F95AFB61-627A-CA47-8385-E1704AD7E3DB}" dt="2024-01-14T13:11:33.909" v="43" actId="700"/>
          <ac:spMkLst>
            <pc:docMk/>
            <pc:sldMk cId="2169903965" sldId="279"/>
            <ac:spMk id="5" creationId="{98E1195B-7BC1-D492-89FC-C51548CFB97F}"/>
          </ac:spMkLst>
        </pc:spChg>
        <pc:spChg chg="mod ord">
          <ac:chgData name="Stuart Anderson" userId="f4d6f921-c0c6-48bb-abf1-270b07e9f0d9" providerId="ADAL" clId="{F95AFB61-627A-CA47-8385-E1704AD7E3DB}" dt="2024-01-14T13:11:33.909" v="43" actId="700"/>
          <ac:spMkLst>
            <pc:docMk/>
            <pc:sldMk cId="2169903965" sldId="279"/>
            <ac:spMk id="6" creationId="{82E1C783-58F3-5C47-6460-6EC334B1C969}"/>
          </ac:spMkLst>
        </pc:spChg>
        <pc:spChg chg="add mod ord">
          <ac:chgData name="Stuart Anderson" userId="f4d6f921-c0c6-48bb-abf1-270b07e9f0d9" providerId="ADAL" clId="{F95AFB61-627A-CA47-8385-E1704AD7E3DB}" dt="2024-01-14T13:14:46.976" v="69" actId="5793"/>
          <ac:spMkLst>
            <pc:docMk/>
            <pc:sldMk cId="2169903965" sldId="279"/>
            <ac:spMk id="7" creationId="{DCE22D59-A0D6-B18D-D28E-9394C9F9A608}"/>
          </ac:spMkLst>
        </pc:spChg>
        <pc:spChg chg="add del mod ord">
          <ac:chgData name="Stuart Anderson" userId="f4d6f921-c0c6-48bb-abf1-270b07e9f0d9" providerId="ADAL" clId="{F95AFB61-627A-CA47-8385-E1704AD7E3DB}" dt="2024-01-14T13:14:31.031" v="44" actId="931"/>
          <ac:spMkLst>
            <pc:docMk/>
            <pc:sldMk cId="2169903965" sldId="279"/>
            <ac:spMk id="8" creationId="{B929473A-DE97-1395-7E7A-7B1D3A7DFED0}"/>
          </ac:spMkLst>
        </pc:spChg>
        <pc:spChg chg="add mod ord">
          <ac:chgData name="Stuart Anderson" userId="f4d6f921-c0c6-48bb-abf1-270b07e9f0d9" providerId="ADAL" clId="{F95AFB61-627A-CA47-8385-E1704AD7E3DB}" dt="2024-01-14T13:25:10.206" v="367" actId="27636"/>
          <ac:spMkLst>
            <pc:docMk/>
            <pc:sldMk cId="2169903965" sldId="279"/>
            <ac:spMk id="9" creationId="{F01D6410-3A17-8569-01E8-7826C735E332}"/>
          </ac:spMkLst>
        </pc:spChg>
        <pc:picChg chg="add mod">
          <ac:chgData name="Stuart Anderson" userId="f4d6f921-c0c6-48bb-abf1-270b07e9f0d9" providerId="ADAL" clId="{F95AFB61-627A-CA47-8385-E1704AD7E3DB}" dt="2024-01-14T13:14:31.031" v="44" actId="931"/>
          <ac:picMkLst>
            <pc:docMk/>
            <pc:sldMk cId="2169903965" sldId="279"/>
            <ac:picMk id="11" creationId="{9E6EA137-6397-91A8-3DC7-2ABCED173C80}"/>
          </ac:picMkLst>
        </pc:picChg>
      </pc:sldChg>
      <pc:sldChg chg="addSp delSp modSp new mod modClrScheme chgLayout">
        <pc:chgData name="Stuart Anderson" userId="f4d6f921-c0c6-48bb-abf1-270b07e9f0d9" providerId="ADAL" clId="{F95AFB61-627A-CA47-8385-E1704AD7E3DB}" dt="2024-01-14T13:40:14.637" v="375" actId="1076"/>
        <pc:sldMkLst>
          <pc:docMk/>
          <pc:sldMk cId="551590667" sldId="280"/>
        </pc:sldMkLst>
        <pc:spChg chg="del mod ord">
          <ac:chgData name="Stuart Anderson" userId="f4d6f921-c0c6-48bb-abf1-270b07e9f0d9" providerId="ADAL" clId="{F95AFB61-627A-CA47-8385-E1704AD7E3DB}" dt="2024-01-14T13:39:05.683" v="369" actId="700"/>
          <ac:spMkLst>
            <pc:docMk/>
            <pc:sldMk cId="551590667" sldId="280"/>
            <ac:spMk id="2" creationId="{7FCC10EA-3292-E6D8-9747-F9D14460F900}"/>
          </ac:spMkLst>
        </pc:spChg>
        <pc:spChg chg="del mod ord">
          <ac:chgData name="Stuart Anderson" userId="f4d6f921-c0c6-48bb-abf1-270b07e9f0d9" providerId="ADAL" clId="{F95AFB61-627A-CA47-8385-E1704AD7E3DB}" dt="2024-01-14T13:39:05.683" v="369" actId="700"/>
          <ac:spMkLst>
            <pc:docMk/>
            <pc:sldMk cId="551590667" sldId="280"/>
            <ac:spMk id="3" creationId="{73EA0921-C2F2-9B8F-4914-8605F0A698D0}"/>
          </ac:spMkLst>
        </pc:spChg>
        <pc:spChg chg="del">
          <ac:chgData name="Stuart Anderson" userId="f4d6f921-c0c6-48bb-abf1-270b07e9f0d9" providerId="ADAL" clId="{F95AFB61-627A-CA47-8385-E1704AD7E3DB}" dt="2024-01-14T13:39:05.683" v="369" actId="700"/>
          <ac:spMkLst>
            <pc:docMk/>
            <pc:sldMk cId="551590667" sldId="280"/>
            <ac:spMk id="4" creationId="{DE0BD480-4FB9-019D-D07E-ECF0B3FFFE4C}"/>
          </ac:spMkLst>
        </pc:spChg>
        <pc:spChg chg="mod ord">
          <ac:chgData name="Stuart Anderson" userId="f4d6f921-c0c6-48bb-abf1-270b07e9f0d9" providerId="ADAL" clId="{F95AFB61-627A-CA47-8385-E1704AD7E3DB}" dt="2024-01-14T13:39:33.898" v="371" actId="700"/>
          <ac:spMkLst>
            <pc:docMk/>
            <pc:sldMk cId="551590667" sldId="280"/>
            <ac:spMk id="5" creationId="{73D71BA4-7C3F-C1F1-5872-7E120B0043B0}"/>
          </ac:spMkLst>
        </pc:spChg>
        <pc:spChg chg="mod ord">
          <ac:chgData name="Stuart Anderson" userId="f4d6f921-c0c6-48bb-abf1-270b07e9f0d9" providerId="ADAL" clId="{F95AFB61-627A-CA47-8385-E1704AD7E3DB}" dt="2024-01-14T13:39:33.898" v="371" actId="700"/>
          <ac:spMkLst>
            <pc:docMk/>
            <pc:sldMk cId="551590667" sldId="280"/>
            <ac:spMk id="6" creationId="{7A864DAE-2CFA-2E17-E162-10C176055AEA}"/>
          </ac:spMkLst>
        </pc:spChg>
        <pc:spChg chg="mod ord">
          <ac:chgData name="Stuart Anderson" userId="f4d6f921-c0c6-48bb-abf1-270b07e9f0d9" providerId="ADAL" clId="{F95AFB61-627A-CA47-8385-E1704AD7E3DB}" dt="2024-01-14T13:39:33.898" v="371" actId="700"/>
          <ac:spMkLst>
            <pc:docMk/>
            <pc:sldMk cId="551590667" sldId="280"/>
            <ac:spMk id="7" creationId="{215CEE7F-8019-4AC5-97F1-51C7E81DF762}"/>
          </ac:spMkLst>
        </pc:spChg>
        <pc:spChg chg="add del mod ord">
          <ac:chgData name="Stuart Anderson" userId="f4d6f921-c0c6-48bb-abf1-270b07e9f0d9" providerId="ADAL" clId="{F95AFB61-627A-CA47-8385-E1704AD7E3DB}" dt="2024-01-14T13:39:33.898" v="371" actId="700"/>
          <ac:spMkLst>
            <pc:docMk/>
            <pc:sldMk cId="551590667" sldId="280"/>
            <ac:spMk id="8" creationId="{E2811848-88B1-5EA2-DCF2-EC5A941C2EA5}"/>
          </ac:spMkLst>
        </pc:spChg>
        <pc:spChg chg="add del mod ord">
          <ac:chgData name="Stuart Anderson" userId="f4d6f921-c0c6-48bb-abf1-270b07e9f0d9" providerId="ADAL" clId="{F95AFB61-627A-CA47-8385-E1704AD7E3DB}" dt="2024-01-14T13:39:17.673" v="370" actId="931"/>
          <ac:spMkLst>
            <pc:docMk/>
            <pc:sldMk cId="551590667" sldId="280"/>
            <ac:spMk id="9" creationId="{0A3B09F0-18B6-91D6-FFB5-67B621B6165E}"/>
          </ac:spMkLst>
        </pc:spChg>
        <pc:picChg chg="add mod ord">
          <ac:chgData name="Stuart Anderson" userId="f4d6f921-c0c6-48bb-abf1-270b07e9f0d9" providerId="ADAL" clId="{F95AFB61-627A-CA47-8385-E1704AD7E3DB}" dt="2024-01-14T13:40:14.637" v="375" actId="1076"/>
          <ac:picMkLst>
            <pc:docMk/>
            <pc:sldMk cId="551590667" sldId="280"/>
            <ac:picMk id="11" creationId="{1C4503B8-D9DC-83FB-ACD5-4768313AF49E}"/>
          </ac:picMkLst>
        </pc:picChg>
      </pc:sldChg>
      <pc:sldChg chg="addSp delSp modSp new mod modClrScheme chgLayout">
        <pc:chgData name="Stuart Anderson" userId="f4d6f921-c0c6-48bb-abf1-270b07e9f0d9" providerId="ADAL" clId="{F95AFB61-627A-CA47-8385-E1704AD7E3DB}" dt="2024-01-14T13:51:56.634" v="457" actId="1076"/>
        <pc:sldMkLst>
          <pc:docMk/>
          <pc:sldMk cId="2810503849" sldId="281"/>
        </pc:sldMkLst>
        <pc:spChg chg="mod ord">
          <ac:chgData name="Stuart Anderson" userId="f4d6f921-c0c6-48bb-abf1-270b07e9f0d9" providerId="ADAL" clId="{F95AFB61-627A-CA47-8385-E1704AD7E3DB}" dt="2024-01-14T13:40:49.994" v="377" actId="700"/>
          <ac:spMkLst>
            <pc:docMk/>
            <pc:sldMk cId="2810503849" sldId="281"/>
            <ac:spMk id="2" creationId="{B23BC3C3-D700-EE95-FCA0-E70090853E6B}"/>
          </ac:spMkLst>
        </pc:spChg>
        <pc:spChg chg="mod ord">
          <ac:chgData name="Stuart Anderson" userId="f4d6f921-c0c6-48bb-abf1-270b07e9f0d9" providerId="ADAL" clId="{F95AFB61-627A-CA47-8385-E1704AD7E3DB}" dt="2024-01-14T13:40:49.994" v="377" actId="700"/>
          <ac:spMkLst>
            <pc:docMk/>
            <pc:sldMk cId="2810503849" sldId="281"/>
            <ac:spMk id="3" creationId="{262B5CA0-424F-993A-ADBC-C464D5532C6B}"/>
          </ac:spMkLst>
        </pc:spChg>
        <pc:spChg chg="mod ord">
          <ac:chgData name="Stuart Anderson" userId="f4d6f921-c0c6-48bb-abf1-270b07e9f0d9" providerId="ADAL" clId="{F95AFB61-627A-CA47-8385-E1704AD7E3DB}" dt="2024-01-14T13:40:49.994" v="377" actId="700"/>
          <ac:spMkLst>
            <pc:docMk/>
            <pc:sldMk cId="2810503849" sldId="281"/>
            <ac:spMk id="4" creationId="{6B71EEC7-0794-5766-6F0A-5B6D5949C22F}"/>
          </ac:spMkLst>
        </pc:spChg>
        <pc:spChg chg="add mod ord">
          <ac:chgData name="Stuart Anderson" userId="f4d6f921-c0c6-48bb-abf1-270b07e9f0d9" providerId="ADAL" clId="{F95AFB61-627A-CA47-8385-E1704AD7E3DB}" dt="2024-01-14T13:44:37.232" v="400" actId="20577"/>
          <ac:spMkLst>
            <pc:docMk/>
            <pc:sldMk cId="2810503849" sldId="281"/>
            <ac:spMk id="5" creationId="{49870AB8-A890-2B23-A93A-69F22F71DF0C}"/>
          </ac:spMkLst>
        </pc:spChg>
        <pc:spChg chg="add del mod ord">
          <ac:chgData name="Stuart Anderson" userId="f4d6f921-c0c6-48bb-abf1-270b07e9f0d9" providerId="ADAL" clId="{F95AFB61-627A-CA47-8385-E1704AD7E3DB}" dt="2024-01-14T13:44:00.946" v="378" actId="931"/>
          <ac:spMkLst>
            <pc:docMk/>
            <pc:sldMk cId="2810503849" sldId="281"/>
            <ac:spMk id="6" creationId="{06598274-17EF-AAF4-89D1-2B4D94446028}"/>
          </ac:spMkLst>
        </pc:spChg>
        <pc:spChg chg="add del mod ord">
          <ac:chgData name="Stuart Anderson" userId="f4d6f921-c0c6-48bb-abf1-270b07e9f0d9" providerId="ADAL" clId="{F95AFB61-627A-CA47-8385-E1704AD7E3DB}" dt="2024-01-14T13:47:33.849" v="401" actId="931"/>
          <ac:spMkLst>
            <pc:docMk/>
            <pc:sldMk cId="2810503849" sldId="281"/>
            <ac:spMk id="7" creationId="{FC501919-FFF3-90F7-BB3D-40E7F3A30744}"/>
          </ac:spMkLst>
        </pc:spChg>
        <pc:spChg chg="add mod">
          <ac:chgData name="Stuart Anderson" userId="f4d6f921-c0c6-48bb-abf1-270b07e9f0d9" providerId="ADAL" clId="{F95AFB61-627A-CA47-8385-E1704AD7E3DB}" dt="2024-01-14T13:51:56.634" v="457" actId="1076"/>
          <ac:spMkLst>
            <pc:docMk/>
            <pc:sldMk cId="2810503849" sldId="281"/>
            <ac:spMk id="12" creationId="{A93E48E9-B7FC-70F0-5A63-7782283629B9}"/>
          </ac:spMkLst>
        </pc:spChg>
        <pc:picChg chg="add mod">
          <ac:chgData name="Stuart Anderson" userId="f4d6f921-c0c6-48bb-abf1-270b07e9f0d9" providerId="ADAL" clId="{F95AFB61-627A-CA47-8385-E1704AD7E3DB}" dt="2024-01-14T13:44:00.946" v="378" actId="931"/>
          <ac:picMkLst>
            <pc:docMk/>
            <pc:sldMk cId="2810503849" sldId="281"/>
            <ac:picMk id="9" creationId="{A4DC2F03-3306-59F8-2511-C9C292FCFE14}"/>
          </ac:picMkLst>
        </pc:picChg>
        <pc:picChg chg="add mod">
          <ac:chgData name="Stuart Anderson" userId="f4d6f921-c0c6-48bb-abf1-270b07e9f0d9" providerId="ADAL" clId="{F95AFB61-627A-CA47-8385-E1704AD7E3DB}" dt="2024-01-14T13:47:46.230" v="402" actId="1076"/>
          <ac:picMkLst>
            <pc:docMk/>
            <pc:sldMk cId="2810503849" sldId="281"/>
            <ac:picMk id="11" creationId="{25F8A48D-3699-8FCB-F1FA-D4B982AA1E3F}"/>
          </ac:picMkLst>
        </pc:picChg>
      </pc:sldChg>
      <pc:sldChg chg="addSp delSp modSp new mod modClrScheme chgLayout">
        <pc:chgData name="Stuart Anderson" userId="f4d6f921-c0c6-48bb-abf1-270b07e9f0d9" providerId="ADAL" clId="{F95AFB61-627A-CA47-8385-E1704AD7E3DB}" dt="2024-01-14T18:08:25.866" v="3044" actId="20577"/>
        <pc:sldMkLst>
          <pc:docMk/>
          <pc:sldMk cId="2499269458" sldId="282"/>
        </pc:sldMkLst>
        <pc:spChg chg="del mod ord">
          <ac:chgData name="Stuart Anderson" userId="f4d6f921-c0c6-48bb-abf1-270b07e9f0d9" providerId="ADAL" clId="{F95AFB61-627A-CA47-8385-E1704AD7E3DB}" dt="2024-01-14T17:49:05.164" v="1371" actId="700"/>
          <ac:spMkLst>
            <pc:docMk/>
            <pc:sldMk cId="2499269458" sldId="282"/>
            <ac:spMk id="2" creationId="{E07DC7E0-85FE-DCE5-2BE3-29508FFAE037}"/>
          </ac:spMkLst>
        </pc:spChg>
        <pc:spChg chg="del mod ord">
          <ac:chgData name="Stuart Anderson" userId="f4d6f921-c0c6-48bb-abf1-270b07e9f0d9" providerId="ADAL" clId="{F95AFB61-627A-CA47-8385-E1704AD7E3DB}" dt="2024-01-14T17:49:05.164" v="1371" actId="700"/>
          <ac:spMkLst>
            <pc:docMk/>
            <pc:sldMk cId="2499269458" sldId="282"/>
            <ac:spMk id="3" creationId="{1D1839EF-91AF-BE24-E51A-2FA9EE1AB6A9}"/>
          </ac:spMkLst>
        </pc:spChg>
        <pc:spChg chg="del">
          <ac:chgData name="Stuart Anderson" userId="f4d6f921-c0c6-48bb-abf1-270b07e9f0d9" providerId="ADAL" clId="{F95AFB61-627A-CA47-8385-E1704AD7E3DB}" dt="2024-01-14T17:49:05.164" v="1371" actId="700"/>
          <ac:spMkLst>
            <pc:docMk/>
            <pc:sldMk cId="2499269458" sldId="282"/>
            <ac:spMk id="4" creationId="{7DBF504F-C43B-37A8-F4F0-5730960C0E1A}"/>
          </ac:spMkLst>
        </pc:spChg>
        <pc:spChg chg="mod ord">
          <ac:chgData name="Stuart Anderson" userId="f4d6f921-c0c6-48bb-abf1-270b07e9f0d9" providerId="ADAL" clId="{F95AFB61-627A-CA47-8385-E1704AD7E3DB}" dt="2024-01-14T17:49:05.164" v="1371" actId="700"/>
          <ac:spMkLst>
            <pc:docMk/>
            <pc:sldMk cId="2499269458" sldId="282"/>
            <ac:spMk id="5" creationId="{53C601CC-9C98-7217-8154-FD6A2F78A989}"/>
          </ac:spMkLst>
        </pc:spChg>
        <pc:spChg chg="mod ord">
          <ac:chgData name="Stuart Anderson" userId="f4d6f921-c0c6-48bb-abf1-270b07e9f0d9" providerId="ADAL" clId="{F95AFB61-627A-CA47-8385-E1704AD7E3DB}" dt="2024-01-14T17:49:05.164" v="1371" actId="700"/>
          <ac:spMkLst>
            <pc:docMk/>
            <pc:sldMk cId="2499269458" sldId="282"/>
            <ac:spMk id="6" creationId="{72A5C2B6-142E-B4BE-25F5-9EC272DFF01B}"/>
          </ac:spMkLst>
        </pc:spChg>
        <pc:spChg chg="mod ord">
          <ac:chgData name="Stuart Anderson" userId="f4d6f921-c0c6-48bb-abf1-270b07e9f0d9" providerId="ADAL" clId="{F95AFB61-627A-CA47-8385-E1704AD7E3DB}" dt="2024-01-14T17:49:05.164" v="1371" actId="700"/>
          <ac:spMkLst>
            <pc:docMk/>
            <pc:sldMk cId="2499269458" sldId="282"/>
            <ac:spMk id="7" creationId="{B1ED861C-9556-89C5-D849-BB42B40E96FA}"/>
          </ac:spMkLst>
        </pc:spChg>
        <pc:spChg chg="add mod ord">
          <ac:chgData name="Stuart Anderson" userId="f4d6f921-c0c6-48bb-abf1-270b07e9f0d9" providerId="ADAL" clId="{F95AFB61-627A-CA47-8385-E1704AD7E3DB}" dt="2024-01-14T17:50:33.512" v="1402" actId="20577"/>
          <ac:spMkLst>
            <pc:docMk/>
            <pc:sldMk cId="2499269458" sldId="282"/>
            <ac:spMk id="8" creationId="{70C0B9DD-8FD4-133E-005C-27F5A8A23CE1}"/>
          </ac:spMkLst>
        </pc:spChg>
        <pc:spChg chg="add mod ord">
          <ac:chgData name="Stuart Anderson" userId="f4d6f921-c0c6-48bb-abf1-270b07e9f0d9" providerId="ADAL" clId="{F95AFB61-627A-CA47-8385-E1704AD7E3DB}" dt="2024-01-14T18:08:25.866" v="3044" actId="20577"/>
          <ac:spMkLst>
            <pc:docMk/>
            <pc:sldMk cId="2499269458" sldId="282"/>
            <ac:spMk id="9" creationId="{20611B44-E187-D1EC-129D-86D0DAEF5548}"/>
          </ac:spMkLst>
        </pc:spChg>
      </pc:sldChg>
      <pc:sldChg chg="modSp new mod">
        <pc:chgData name="Stuart Anderson" userId="f4d6f921-c0c6-48bb-abf1-270b07e9f0d9" providerId="ADAL" clId="{F95AFB61-627A-CA47-8385-E1704AD7E3DB}" dt="2024-01-14T18:24:10.887" v="3693" actId="20577"/>
        <pc:sldMkLst>
          <pc:docMk/>
          <pc:sldMk cId="235264352" sldId="283"/>
        </pc:sldMkLst>
        <pc:spChg chg="mod">
          <ac:chgData name="Stuart Anderson" userId="f4d6f921-c0c6-48bb-abf1-270b07e9f0d9" providerId="ADAL" clId="{F95AFB61-627A-CA47-8385-E1704AD7E3DB}" dt="2024-01-14T17:50:47.689" v="1428" actId="20577"/>
          <ac:spMkLst>
            <pc:docMk/>
            <pc:sldMk cId="235264352" sldId="283"/>
            <ac:spMk id="2" creationId="{C4903182-921B-6854-73F5-3C4A66335700}"/>
          </ac:spMkLst>
        </pc:spChg>
        <pc:spChg chg="mod">
          <ac:chgData name="Stuart Anderson" userId="f4d6f921-c0c6-48bb-abf1-270b07e9f0d9" providerId="ADAL" clId="{F95AFB61-627A-CA47-8385-E1704AD7E3DB}" dt="2024-01-14T18:24:10.887" v="3693" actId="20577"/>
          <ac:spMkLst>
            <pc:docMk/>
            <pc:sldMk cId="235264352" sldId="283"/>
            <ac:spMk id="3" creationId="{87DE4252-CF28-A95A-A15B-A78CE4225711}"/>
          </ac:spMkLst>
        </pc:spChg>
      </pc:sldChg>
      <pc:sldChg chg="new del">
        <pc:chgData name="Stuart Anderson" userId="f4d6f921-c0c6-48bb-abf1-270b07e9f0d9" providerId="ADAL" clId="{F95AFB61-627A-CA47-8385-E1704AD7E3DB}" dt="2024-01-14T17:49:15.719" v="1372" actId="2696"/>
        <pc:sldMkLst>
          <pc:docMk/>
          <pc:sldMk cId="508152981" sldId="283"/>
        </pc:sldMkLst>
      </pc:sldChg>
      <pc:sldChg chg="addSp delSp modSp new mod">
        <pc:chgData name="Stuart Anderson" userId="f4d6f921-c0c6-48bb-abf1-270b07e9f0d9" providerId="ADAL" clId="{F95AFB61-627A-CA47-8385-E1704AD7E3DB}" dt="2024-01-14T18:42:17.263" v="4675" actId="14100"/>
        <pc:sldMkLst>
          <pc:docMk/>
          <pc:sldMk cId="1294006375" sldId="284"/>
        </pc:sldMkLst>
        <pc:spChg chg="mod">
          <ac:chgData name="Stuart Anderson" userId="f4d6f921-c0c6-48bb-abf1-270b07e9f0d9" providerId="ADAL" clId="{F95AFB61-627A-CA47-8385-E1704AD7E3DB}" dt="2024-01-14T18:41:05.994" v="4599" actId="20577"/>
          <ac:spMkLst>
            <pc:docMk/>
            <pc:sldMk cId="1294006375" sldId="284"/>
            <ac:spMk id="2" creationId="{E05FE5C0-C6FE-54E8-6F8A-D3685B541001}"/>
          </ac:spMkLst>
        </pc:spChg>
        <pc:spChg chg="del">
          <ac:chgData name="Stuart Anderson" userId="f4d6f921-c0c6-48bb-abf1-270b07e9f0d9" providerId="ADAL" clId="{F95AFB61-627A-CA47-8385-E1704AD7E3DB}" dt="2024-01-14T18:27:46.078" v="3694" actId="931"/>
          <ac:spMkLst>
            <pc:docMk/>
            <pc:sldMk cId="1294006375" sldId="284"/>
            <ac:spMk id="3" creationId="{1E38177B-0145-554A-9C99-4EB8730677EA}"/>
          </ac:spMkLst>
        </pc:spChg>
        <pc:spChg chg="add mod">
          <ac:chgData name="Stuart Anderson" userId="f4d6f921-c0c6-48bb-abf1-270b07e9f0d9" providerId="ADAL" clId="{F95AFB61-627A-CA47-8385-E1704AD7E3DB}" dt="2024-01-14T18:42:17.263" v="4675" actId="14100"/>
          <ac:spMkLst>
            <pc:docMk/>
            <pc:sldMk cId="1294006375" sldId="284"/>
            <ac:spMk id="9" creationId="{830B4E2F-CFF8-FFAD-F183-63377AFE7581}"/>
          </ac:spMkLst>
        </pc:spChg>
        <pc:picChg chg="add mod">
          <ac:chgData name="Stuart Anderson" userId="f4d6f921-c0c6-48bb-abf1-270b07e9f0d9" providerId="ADAL" clId="{F95AFB61-627A-CA47-8385-E1704AD7E3DB}" dt="2024-01-14T18:28:15.001" v="3695" actId="1076"/>
          <ac:picMkLst>
            <pc:docMk/>
            <pc:sldMk cId="1294006375" sldId="284"/>
            <ac:picMk id="8" creationId="{4F064A15-3940-6C3F-81CB-836BDFF4A1D7}"/>
          </ac:picMkLst>
        </pc:picChg>
      </pc:sldChg>
      <pc:sldChg chg="new del">
        <pc:chgData name="Stuart Anderson" userId="f4d6f921-c0c6-48bb-abf1-270b07e9f0d9" providerId="ADAL" clId="{F95AFB61-627A-CA47-8385-E1704AD7E3DB}" dt="2024-01-14T17:49:15.719" v="1372" actId="2696"/>
        <pc:sldMkLst>
          <pc:docMk/>
          <pc:sldMk cId="3097631602" sldId="284"/>
        </pc:sldMkLst>
      </pc:sldChg>
      <pc:sldChg chg="new del">
        <pc:chgData name="Stuart Anderson" userId="f4d6f921-c0c6-48bb-abf1-270b07e9f0d9" providerId="ADAL" clId="{F95AFB61-627A-CA47-8385-E1704AD7E3DB}" dt="2024-01-14T17:49:15.719" v="1372" actId="2696"/>
        <pc:sldMkLst>
          <pc:docMk/>
          <pc:sldMk cId="3127726091" sldId="285"/>
        </pc:sldMkLst>
      </pc:sldChg>
      <pc:sldChg chg="modSp new mod ord">
        <pc:chgData name="Stuart Anderson" userId="f4d6f921-c0c6-48bb-abf1-270b07e9f0d9" providerId="ADAL" clId="{F95AFB61-627A-CA47-8385-E1704AD7E3DB}" dt="2024-01-14T18:18:34.203" v="3355" actId="20577"/>
        <pc:sldMkLst>
          <pc:docMk/>
          <pc:sldMk cId="4013052390" sldId="285"/>
        </pc:sldMkLst>
        <pc:spChg chg="mod">
          <ac:chgData name="Stuart Anderson" userId="f4d6f921-c0c6-48bb-abf1-270b07e9f0d9" providerId="ADAL" clId="{F95AFB61-627A-CA47-8385-E1704AD7E3DB}" dt="2024-01-14T17:50:17.929" v="1385" actId="20577"/>
          <ac:spMkLst>
            <pc:docMk/>
            <pc:sldMk cId="4013052390" sldId="285"/>
            <ac:spMk id="2" creationId="{14213A17-F6CF-84E9-1D76-6A72D4D79E7E}"/>
          </ac:spMkLst>
        </pc:spChg>
        <pc:spChg chg="mod">
          <ac:chgData name="Stuart Anderson" userId="f4d6f921-c0c6-48bb-abf1-270b07e9f0d9" providerId="ADAL" clId="{F95AFB61-627A-CA47-8385-E1704AD7E3DB}" dt="2024-01-14T18:18:34.203" v="3355" actId="20577"/>
          <ac:spMkLst>
            <pc:docMk/>
            <pc:sldMk cId="4013052390" sldId="285"/>
            <ac:spMk id="3" creationId="{604CDDEF-4D5B-101B-3CA0-20186270358F}"/>
          </ac:spMkLst>
        </pc:spChg>
      </pc:sldChg>
      <pc:sldChg chg="new del">
        <pc:chgData name="Stuart Anderson" userId="f4d6f921-c0c6-48bb-abf1-270b07e9f0d9" providerId="ADAL" clId="{F95AFB61-627A-CA47-8385-E1704AD7E3DB}" dt="2024-01-14T18:04:13.101" v="2628" actId="2696"/>
        <pc:sldMkLst>
          <pc:docMk/>
          <pc:sldMk cId="3509787610" sldId="286"/>
        </pc:sldMkLst>
      </pc:sldChg>
      <pc:sldChg chg="addSp delSp modSp new mod modClrScheme chgLayout">
        <pc:chgData name="Stuart Anderson" userId="f4d6f921-c0c6-48bb-abf1-270b07e9f0d9" providerId="ADAL" clId="{F95AFB61-627A-CA47-8385-E1704AD7E3DB}" dt="2024-01-14T19:07:22.487" v="4908" actId="20577"/>
        <pc:sldMkLst>
          <pc:docMk/>
          <pc:sldMk cId="2627234369" sldId="287"/>
        </pc:sldMkLst>
        <pc:spChg chg="mod ord">
          <ac:chgData name="Stuart Anderson" userId="f4d6f921-c0c6-48bb-abf1-270b07e9f0d9" providerId="ADAL" clId="{F95AFB61-627A-CA47-8385-E1704AD7E3DB}" dt="2024-01-14T18:56:59.574" v="4728" actId="700"/>
          <ac:spMkLst>
            <pc:docMk/>
            <pc:sldMk cId="2627234369" sldId="287"/>
            <ac:spMk id="2" creationId="{EE8B18DB-D14B-68DD-59F2-FAFB9A701714}"/>
          </ac:spMkLst>
        </pc:spChg>
        <pc:spChg chg="mod ord">
          <ac:chgData name="Stuart Anderson" userId="f4d6f921-c0c6-48bb-abf1-270b07e9f0d9" providerId="ADAL" clId="{F95AFB61-627A-CA47-8385-E1704AD7E3DB}" dt="2024-01-14T19:07:22.487" v="4908" actId="20577"/>
          <ac:spMkLst>
            <pc:docMk/>
            <pc:sldMk cId="2627234369" sldId="287"/>
            <ac:spMk id="3" creationId="{B0A9C2CE-9D61-8583-3849-5ABD965A4E05}"/>
          </ac:spMkLst>
        </pc:spChg>
        <pc:spChg chg="mod ord">
          <ac:chgData name="Stuart Anderson" userId="f4d6f921-c0c6-48bb-abf1-270b07e9f0d9" providerId="ADAL" clId="{F95AFB61-627A-CA47-8385-E1704AD7E3DB}" dt="2024-01-14T18:56:59.574" v="4728" actId="700"/>
          <ac:spMkLst>
            <pc:docMk/>
            <pc:sldMk cId="2627234369" sldId="287"/>
            <ac:spMk id="4" creationId="{F7493C84-07EB-7E27-0AC8-F7268ACEF80E}"/>
          </ac:spMkLst>
        </pc:spChg>
        <pc:spChg chg="mod ord">
          <ac:chgData name="Stuart Anderson" userId="f4d6f921-c0c6-48bb-abf1-270b07e9f0d9" providerId="ADAL" clId="{F95AFB61-627A-CA47-8385-E1704AD7E3DB}" dt="2024-01-14T18:56:59.574" v="4728" actId="700"/>
          <ac:spMkLst>
            <pc:docMk/>
            <pc:sldMk cId="2627234369" sldId="287"/>
            <ac:spMk id="5" creationId="{6EE4F7DF-B92C-44BE-3F25-4FF6783AE64F}"/>
          </ac:spMkLst>
        </pc:spChg>
        <pc:spChg chg="mod ord">
          <ac:chgData name="Stuart Anderson" userId="f4d6f921-c0c6-48bb-abf1-270b07e9f0d9" providerId="ADAL" clId="{F95AFB61-627A-CA47-8385-E1704AD7E3DB}" dt="2024-01-14T18:56:59.574" v="4728" actId="700"/>
          <ac:spMkLst>
            <pc:docMk/>
            <pc:sldMk cId="2627234369" sldId="287"/>
            <ac:spMk id="6" creationId="{0AE4F577-4FD9-0831-AA81-F74E7FF1CA21}"/>
          </ac:spMkLst>
        </pc:spChg>
        <pc:spChg chg="add mod">
          <ac:chgData name="Stuart Anderson" userId="f4d6f921-c0c6-48bb-abf1-270b07e9f0d9" providerId="ADAL" clId="{F95AFB61-627A-CA47-8385-E1704AD7E3DB}" dt="2024-01-14T19:04:53.659" v="4734" actId="1076"/>
          <ac:spMkLst>
            <pc:docMk/>
            <pc:sldMk cId="2627234369" sldId="287"/>
            <ac:spMk id="7" creationId="{C1E320CF-E9A0-322C-9FB8-B4DC65FCEDED}"/>
          </ac:spMkLst>
        </pc:spChg>
        <pc:spChg chg="add del mod ord">
          <ac:chgData name="Stuart Anderson" userId="f4d6f921-c0c6-48bb-abf1-270b07e9f0d9" providerId="ADAL" clId="{F95AFB61-627A-CA47-8385-E1704AD7E3DB}" dt="2024-01-14T19:04:32.258" v="4732" actId="931"/>
          <ac:spMkLst>
            <pc:docMk/>
            <pc:sldMk cId="2627234369" sldId="287"/>
            <ac:spMk id="8" creationId="{99550410-187F-9289-7441-0D76F0CE1DE6}"/>
          </ac:spMkLst>
        </pc:spChg>
        <pc:picChg chg="add mod">
          <ac:chgData name="Stuart Anderson" userId="f4d6f921-c0c6-48bb-abf1-270b07e9f0d9" providerId="ADAL" clId="{F95AFB61-627A-CA47-8385-E1704AD7E3DB}" dt="2024-01-14T19:04:41.893" v="4733" actId="1076"/>
          <ac:picMkLst>
            <pc:docMk/>
            <pc:sldMk cId="2627234369" sldId="287"/>
            <ac:picMk id="10" creationId="{43F7114D-D689-AEDF-D92C-F7327EDD61A7}"/>
          </ac:picMkLst>
        </pc:picChg>
      </pc:sldChg>
      <pc:sldChg chg="modSp new mod">
        <pc:chgData name="Stuart Anderson" userId="f4d6f921-c0c6-48bb-abf1-270b07e9f0d9" providerId="ADAL" clId="{F95AFB61-627A-CA47-8385-E1704AD7E3DB}" dt="2024-01-14T17:56:50.955" v="1861" actId="20577"/>
        <pc:sldMkLst>
          <pc:docMk/>
          <pc:sldMk cId="3977740285" sldId="288"/>
        </pc:sldMkLst>
        <pc:spChg chg="mod">
          <ac:chgData name="Stuart Anderson" userId="f4d6f921-c0c6-48bb-abf1-270b07e9f0d9" providerId="ADAL" clId="{F95AFB61-627A-CA47-8385-E1704AD7E3DB}" dt="2024-01-14T17:53:36.547" v="1579" actId="20577"/>
          <ac:spMkLst>
            <pc:docMk/>
            <pc:sldMk cId="3977740285" sldId="288"/>
            <ac:spMk id="2" creationId="{1D5F4DCF-B216-0682-4DBB-C03C9CA1E95F}"/>
          </ac:spMkLst>
        </pc:spChg>
        <pc:spChg chg="mod">
          <ac:chgData name="Stuart Anderson" userId="f4d6f921-c0c6-48bb-abf1-270b07e9f0d9" providerId="ADAL" clId="{F95AFB61-627A-CA47-8385-E1704AD7E3DB}" dt="2024-01-14T17:56:50.955" v="1861" actId="20577"/>
          <ac:spMkLst>
            <pc:docMk/>
            <pc:sldMk cId="3977740285" sldId="288"/>
            <ac:spMk id="3" creationId="{7AF7EC81-E979-5C3A-1167-E18B37541DEB}"/>
          </ac:spMkLst>
        </pc:spChg>
      </pc:sldChg>
      <pc:sldChg chg="modSp new mod">
        <pc:chgData name="Stuart Anderson" userId="f4d6f921-c0c6-48bb-abf1-270b07e9f0d9" providerId="ADAL" clId="{F95AFB61-627A-CA47-8385-E1704AD7E3DB}" dt="2024-01-14T19:12:46.973" v="5160" actId="20577"/>
        <pc:sldMkLst>
          <pc:docMk/>
          <pc:sldMk cId="1116071731" sldId="289"/>
        </pc:sldMkLst>
        <pc:spChg chg="mod">
          <ac:chgData name="Stuart Anderson" userId="f4d6f921-c0c6-48bb-abf1-270b07e9f0d9" providerId="ADAL" clId="{F95AFB61-627A-CA47-8385-E1704AD7E3DB}" dt="2024-01-14T18:31:00.806" v="3806" actId="20577"/>
          <ac:spMkLst>
            <pc:docMk/>
            <pc:sldMk cId="1116071731" sldId="289"/>
            <ac:spMk id="2" creationId="{D653BE67-A21F-730C-F678-854DA7AA3215}"/>
          </ac:spMkLst>
        </pc:spChg>
        <pc:spChg chg="mod">
          <ac:chgData name="Stuart Anderson" userId="f4d6f921-c0c6-48bb-abf1-270b07e9f0d9" providerId="ADAL" clId="{F95AFB61-627A-CA47-8385-E1704AD7E3DB}" dt="2024-01-14T19:12:46.973" v="5160" actId="20577"/>
          <ac:spMkLst>
            <pc:docMk/>
            <pc:sldMk cId="1116071731" sldId="289"/>
            <ac:spMk id="3" creationId="{1FBD1CD5-93E2-D09B-D246-6540CF221BEC}"/>
          </ac:spMkLst>
        </pc:spChg>
      </pc:sldChg>
      <pc:sldChg chg="modSp new mod">
        <pc:chgData name="Stuart Anderson" userId="f4d6f921-c0c6-48bb-abf1-270b07e9f0d9" providerId="ADAL" clId="{F95AFB61-627A-CA47-8385-E1704AD7E3DB}" dt="2024-01-14T19:30:41.400" v="6304" actId="20577"/>
        <pc:sldMkLst>
          <pc:docMk/>
          <pc:sldMk cId="2217018028" sldId="290"/>
        </pc:sldMkLst>
        <pc:spChg chg="mod">
          <ac:chgData name="Stuart Anderson" userId="f4d6f921-c0c6-48bb-abf1-270b07e9f0d9" providerId="ADAL" clId="{F95AFB61-627A-CA47-8385-E1704AD7E3DB}" dt="2024-01-14T19:10:00.664" v="4917" actId="20577"/>
          <ac:spMkLst>
            <pc:docMk/>
            <pc:sldMk cId="2217018028" sldId="290"/>
            <ac:spMk id="2" creationId="{D35DC87F-4BA2-7210-276A-22F7F69E86DA}"/>
          </ac:spMkLst>
        </pc:spChg>
        <pc:spChg chg="mod">
          <ac:chgData name="Stuart Anderson" userId="f4d6f921-c0c6-48bb-abf1-270b07e9f0d9" providerId="ADAL" clId="{F95AFB61-627A-CA47-8385-E1704AD7E3DB}" dt="2024-01-14T19:30:41.400" v="6304" actId="20577"/>
          <ac:spMkLst>
            <pc:docMk/>
            <pc:sldMk cId="2217018028" sldId="290"/>
            <ac:spMk id="3" creationId="{F233B6FF-C5CE-D721-D95A-E6125C041B99}"/>
          </ac:spMkLst>
        </pc:spChg>
      </pc:sldChg>
      <pc:sldChg chg="modSp new mod">
        <pc:chgData name="Stuart Anderson" userId="f4d6f921-c0c6-48bb-abf1-270b07e9f0d9" providerId="ADAL" clId="{F95AFB61-627A-CA47-8385-E1704AD7E3DB}" dt="2024-01-14T19:38:46.315" v="7245" actId="20577"/>
        <pc:sldMkLst>
          <pc:docMk/>
          <pc:sldMk cId="1257165271" sldId="291"/>
        </pc:sldMkLst>
        <pc:spChg chg="mod">
          <ac:chgData name="Stuart Anderson" userId="f4d6f921-c0c6-48bb-abf1-270b07e9f0d9" providerId="ADAL" clId="{F95AFB61-627A-CA47-8385-E1704AD7E3DB}" dt="2024-01-14T19:19:56.292" v="5387" actId="20577"/>
          <ac:spMkLst>
            <pc:docMk/>
            <pc:sldMk cId="1257165271" sldId="291"/>
            <ac:spMk id="2" creationId="{F4EEFCAA-F740-29A9-2598-6499AFF30484}"/>
          </ac:spMkLst>
        </pc:spChg>
        <pc:spChg chg="mod">
          <ac:chgData name="Stuart Anderson" userId="f4d6f921-c0c6-48bb-abf1-270b07e9f0d9" providerId="ADAL" clId="{F95AFB61-627A-CA47-8385-E1704AD7E3DB}" dt="2024-01-14T19:38:46.315" v="7245" actId="20577"/>
          <ac:spMkLst>
            <pc:docMk/>
            <pc:sldMk cId="1257165271" sldId="291"/>
            <ac:spMk id="3" creationId="{316531E1-9CDB-3F6F-3F65-C11A3795083B}"/>
          </ac:spMkLst>
        </pc:spChg>
      </pc:sldChg>
      <pc:sldChg chg="modSp new mod">
        <pc:chgData name="Stuart Anderson" userId="f4d6f921-c0c6-48bb-abf1-270b07e9f0d9" providerId="ADAL" clId="{F95AFB61-627A-CA47-8385-E1704AD7E3DB}" dt="2024-01-14T19:33:37.040" v="6712" actId="20577"/>
        <pc:sldMkLst>
          <pc:docMk/>
          <pc:sldMk cId="53880527" sldId="292"/>
        </pc:sldMkLst>
        <pc:spChg chg="mod">
          <ac:chgData name="Stuart Anderson" userId="f4d6f921-c0c6-48bb-abf1-270b07e9f0d9" providerId="ADAL" clId="{F95AFB61-627A-CA47-8385-E1704AD7E3DB}" dt="2024-01-14T19:25:00.375" v="5843" actId="20577"/>
          <ac:spMkLst>
            <pc:docMk/>
            <pc:sldMk cId="53880527" sldId="292"/>
            <ac:spMk id="2" creationId="{6A254FA8-FD7C-0AE0-C05D-1BBD0B4B0A77}"/>
          </ac:spMkLst>
        </pc:spChg>
        <pc:spChg chg="mod">
          <ac:chgData name="Stuart Anderson" userId="f4d6f921-c0c6-48bb-abf1-270b07e9f0d9" providerId="ADAL" clId="{F95AFB61-627A-CA47-8385-E1704AD7E3DB}" dt="2024-01-14T19:33:37.040" v="6712" actId="20577"/>
          <ac:spMkLst>
            <pc:docMk/>
            <pc:sldMk cId="53880527" sldId="292"/>
            <ac:spMk id="3" creationId="{4FE08B06-AC92-2B8B-83A9-6F274936BB2B}"/>
          </ac:spMkLst>
        </pc:spChg>
      </pc:sldChg>
      <pc:sldChg chg="modSp new mod">
        <pc:chgData name="Stuart Anderson" userId="f4d6f921-c0c6-48bb-abf1-270b07e9f0d9" providerId="ADAL" clId="{F95AFB61-627A-CA47-8385-E1704AD7E3DB}" dt="2024-01-14T19:44:17.176" v="7738" actId="20577"/>
        <pc:sldMkLst>
          <pc:docMk/>
          <pc:sldMk cId="1725982826" sldId="293"/>
        </pc:sldMkLst>
        <pc:spChg chg="mod">
          <ac:chgData name="Stuart Anderson" userId="f4d6f921-c0c6-48bb-abf1-270b07e9f0d9" providerId="ADAL" clId="{F95AFB61-627A-CA47-8385-E1704AD7E3DB}" dt="2024-01-14T19:39:52.143" v="7257" actId="20577"/>
          <ac:spMkLst>
            <pc:docMk/>
            <pc:sldMk cId="1725982826" sldId="293"/>
            <ac:spMk id="2" creationId="{08E10DE6-CFE3-49E7-0E90-B38B098E502F}"/>
          </ac:spMkLst>
        </pc:spChg>
        <pc:spChg chg="mod">
          <ac:chgData name="Stuart Anderson" userId="f4d6f921-c0c6-48bb-abf1-270b07e9f0d9" providerId="ADAL" clId="{F95AFB61-627A-CA47-8385-E1704AD7E3DB}" dt="2024-01-14T19:44:17.176" v="7738" actId="20577"/>
          <ac:spMkLst>
            <pc:docMk/>
            <pc:sldMk cId="1725982826" sldId="293"/>
            <ac:spMk id="3" creationId="{14F51B60-61EE-A1CA-1277-46B274008D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44E93-752F-2742-A8C6-076C9D07169C}" type="datetimeFigureOut">
              <a:rPr lang="en-US" smtClean="0"/>
              <a:t>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C2100-04A8-3B40-96EE-464B62B04967}" type="slidenum">
              <a:rPr lang="en-US" smtClean="0"/>
              <a:t>‹#›</a:t>
            </a:fld>
            <a:endParaRPr lang="en-US"/>
          </a:p>
        </p:txBody>
      </p:sp>
    </p:spTree>
    <p:extLst>
      <p:ext uri="{BB962C8B-B14F-4D97-AF65-F5344CB8AC3E}">
        <p14:creationId xmlns:p14="http://schemas.microsoft.com/office/powerpoint/2010/main" val="352561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standard problem manifests as differences between what is standardized in a common model, how much of that model is implemented in the real world, and the purposes to which an implemented common model is applied.
</a:t>
            </a: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 on behalf of the American Medical Informatics Association. All rights reserved. For permissions, please email: journals.permissions@oup.comThis article is published and distributed under the terms of the Oxford University Press, Standard Journals Publication Model (https://academic.oup.com/pages/standard-publication-reuse-rights)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3D55ED-5F9F-4F8B-9DFC-E96FAFA31242}" type="slidenum">
              <a:rPr lang="en-US" altLang="en-US" sz="1200"/>
              <a:t>23</a:t>
            </a:fld>
            <a:endParaRPr lang="en-US" altLang="en-US" sz="1200"/>
          </a:p>
        </p:txBody>
      </p:sp>
    </p:spTree>
    <p:extLst>
      <p:ext uri="{BB962C8B-B14F-4D97-AF65-F5344CB8AC3E}">
        <p14:creationId xmlns:p14="http://schemas.microsoft.com/office/powerpoint/2010/main" val="381682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8780-0BC8-E45E-D11F-FEA5DE583F9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2340A4-3020-018D-4C2F-2D0234D1D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BB8E46C-ABA0-0AF3-DE63-CEEB7DB61885}"/>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162A6829-EB95-7AAA-609C-C9865F143371}"/>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CFD2CED9-F164-B5B3-4424-147CC65BE0BE}"/>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48786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0B7A-D0D3-4033-720A-57389557C2C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37EF94-AF48-021B-C496-0E6AE9B13D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D494F-74D9-35CA-D470-A6ED49931740}"/>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A86207DC-458C-FCE7-E40D-5E42411C9673}"/>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AC6672D7-9B74-E2A2-5330-EE3C50E1BB20}"/>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236926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A24DA-B112-C07D-68BC-41E6006C0D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CF5C88-7689-C3CB-B77A-76BAA1C401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E06121-957B-88DA-7FAE-286958E3735B}"/>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D6A07904-491C-E914-A0D7-13F9ACB5B56B}"/>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BA1A67A4-69C9-DCAC-6B10-BC0C2A54A666}"/>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25139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3298-72E6-A82A-DC46-292D08BBF6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46A2D3-80A5-7D10-0E0E-E7C2115241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99B8A8-1D51-C9A2-9936-9A0710572652}"/>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5A6D165F-AA08-874A-1001-56F67F6093F5}"/>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FD82FF58-AF1D-1A9C-4910-E471AB5AE4AF}"/>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261486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6F47-B574-32BC-385A-06C01822FDC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9E4C71E-E417-C14F-D7C7-167E71246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3408D2-F0E3-A1CC-3A3B-76EFA339402A}"/>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89C43A7F-01C3-049D-8EC6-32D83E551D9B}"/>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28778181-B2F0-546A-B7E3-4D8FDD25FBF4}"/>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360146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7552-C272-261B-F542-433199C4D4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48F13F-BB64-26C2-89F5-E26144008D7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A6C919C-1DB5-BDD0-F46B-F9348F1F06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48AE71-2441-FF93-227B-41A918052916}"/>
              </a:ext>
            </a:extLst>
          </p:cNvPr>
          <p:cNvSpPr>
            <a:spLocks noGrp="1"/>
          </p:cNvSpPr>
          <p:nvPr>
            <p:ph type="dt" sz="half" idx="10"/>
          </p:nvPr>
        </p:nvSpPr>
        <p:spPr/>
        <p:txBody>
          <a:bodyPr/>
          <a:lstStyle/>
          <a:p>
            <a:r>
              <a:rPr lang="en-GB"/>
              <a:t>1/13/24</a:t>
            </a:r>
            <a:endParaRPr lang="en-US"/>
          </a:p>
        </p:txBody>
      </p:sp>
      <p:sp>
        <p:nvSpPr>
          <p:cNvPr id="6" name="Footer Placeholder 5">
            <a:extLst>
              <a:ext uri="{FF2B5EF4-FFF2-40B4-BE49-F238E27FC236}">
                <a16:creationId xmlns:a16="http://schemas.microsoft.com/office/drawing/2014/main" id="{D15D8A97-916F-CDFB-ECDC-13032C7F2E45}"/>
              </a:ext>
            </a:extLst>
          </p:cNvPr>
          <p:cNvSpPr>
            <a:spLocks noGrp="1"/>
          </p:cNvSpPr>
          <p:nvPr>
            <p:ph type="ftr" sz="quarter" idx="11"/>
          </p:nvPr>
        </p:nvSpPr>
        <p:spPr/>
        <p:txBody>
          <a:bodyPr/>
          <a:lstStyle/>
          <a:p>
            <a:r>
              <a:rPr lang="en-US"/>
              <a:t>SCSD 1: Introduction</a:t>
            </a:r>
          </a:p>
        </p:txBody>
      </p:sp>
      <p:sp>
        <p:nvSpPr>
          <p:cNvPr id="7" name="Slide Number Placeholder 6">
            <a:extLst>
              <a:ext uri="{FF2B5EF4-FFF2-40B4-BE49-F238E27FC236}">
                <a16:creationId xmlns:a16="http://schemas.microsoft.com/office/drawing/2014/main" id="{FCF09CDD-581F-7C6E-5D2B-F17C74E314F9}"/>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261747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430C-58D9-23F9-1EF6-F5E279BE34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46AA8-08CF-3FE8-3085-14DDE7FDE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92B7E9-338D-ED0B-36E0-28CB74CB47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AE9C7A-F248-1A9B-D434-F8540768C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60ABAA-A673-8082-3E3B-E52DAAA0BB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53AC13-EA00-A540-CEB1-C6016C7A20CB}"/>
              </a:ext>
            </a:extLst>
          </p:cNvPr>
          <p:cNvSpPr>
            <a:spLocks noGrp="1"/>
          </p:cNvSpPr>
          <p:nvPr>
            <p:ph type="dt" sz="half" idx="10"/>
          </p:nvPr>
        </p:nvSpPr>
        <p:spPr/>
        <p:txBody>
          <a:bodyPr/>
          <a:lstStyle/>
          <a:p>
            <a:r>
              <a:rPr lang="en-GB"/>
              <a:t>1/13/24</a:t>
            </a:r>
            <a:endParaRPr lang="en-US"/>
          </a:p>
        </p:txBody>
      </p:sp>
      <p:sp>
        <p:nvSpPr>
          <p:cNvPr id="8" name="Footer Placeholder 7">
            <a:extLst>
              <a:ext uri="{FF2B5EF4-FFF2-40B4-BE49-F238E27FC236}">
                <a16:creationId xmlns:a16="http://schemas.microsoft.com/office/drawing/2014/main" id="{4ABE795B-0A08-8C12-77EE-56D0854F730C}"/>
              </a:ext>
            </a:extLst>
          </p:cNvPr>
          <p:cNvSpPr>
            <a:spLocks noGrp="1"/>
          </p:cNvSpPr>
          <p:nvPr>
            <p:ph type="ftr" sz="quarter" idx="11"/>
          </p:nvPr>
        </p:nvSpPr>
        <p:spPr/>
        <p:txBody>
          <a:bodyPr/>
          <a:lstStyle/>
          <a:p>
            <a:r>
              <a:rPr lang="en-US"/>
              <a:t>SCSD 1: Introduction</a:t>
            </a:r>
          </a:p>
        </p:txBody>
      </p:sp>
      <p:sp>
        <p:nvSpPr>
          <p:cNvPr id="9" name="Slide Number Placeholder 8">
            <a:extLst>
              <a:ext uri="{FF2B5EF4-FFF2-40B4-BE49-F238E27FC236}">
                <a16:creationId xmlns:a16="http://schemas.microsoft.com/office/drawing/2014/main" id="{D5081A36-937B-EE22-07ED-69F789F48527}"/>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295945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9CE5-D340-2448-7670-B99255F8361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DAB1663-263E-1885-647D-6461EC79666A}"/>
              </a:ext>
            </a:extLst>
          </p:cNvPr>
          <p:cNvSpPr>
            <a:spLocks noGrp="1"/>
          </p:cNvSpPr>
          <p:nvPr>
            <p:ph type="dt" sz="half" idx="10"/>
          </p:nvPr>
        </p:nvSpPr>
        <p:spPr/>
        <p:txBody>
          <a:bodyPr/>
          <a:lstStyle/>
          <a:p>
            <a:r>
              <a:rPr lang="en-GB"/>
              <a:t>1/13/24</a:t>
            </a:r>
            <a:endParaRPr lang="en-US"/>
          </a:p>
        </p:txBody>
      </p:sp>
      <p:sp>
        <p:nvSpPr>
          <p:cNvPr id="4" name="Footer Placeholder 3">
            <a:extLst>
              <a:ext uri="{FF2B5EF4-FFF2-40B4-BE49-F238E27FC236}">
                <a16:creationId xmlns:a16="http://schemas.microsoft.com/office/drawing/2014/main" id="{608EC0EB-7491-E89B-979F-5B87D3D20AD1}"/>
              </a:ext>
            </a:extLst>
          </p:cNvPr>
          <p:cNvSpPr>
            <a:spLocks noGrp="1"/>
          </p:cNvSpPr>
          <p:nvPr>
            <p:ph type="ftr" sz="quarter" idx="11"/>
          </p:nvPr>
        </p:nvSpPr>
        <p:spPr/>
        <p:txBody>
          <a:bodyPr/>
          <a:lstStyle/>
          <a:p>
            <a:r>
              <a:rPr lang="en-US"/>
              <a:t>SCSD 1: Introduction</a:t>
            </a:r>
          </a:p>
        </p:txBody>
      </p:sp>
      <p:sp>
        <p:nvSpPr>
          <p:cNvPr id="5" name="Slide Number Placeholder 4">
            <a:extLst>
              <a:ext uri="{FF2B5EF4-FFF2-40B4-BE49-F238E27FC236}">
                <a16:creationId xmlns:a16="http://schemas.microsoft.com/office/drawing/2014/main" id="{2F0FCD14-DC95-D19B-1CCE-F45CBF4F8741}"/>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13658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99F9EB-635B-94F7-C7FE-4892A11442B2}"/>
              </a:ext>
            </a:extLst>
          </p:cNvPr>
          <p:cNvSpPr>
            <a:spLocks noGrp="1"/>
          </p:cNvSpPr>
          <p:nvPr>
            <p:ph type="dt" sz="half" idx="10"/>
          </p:nvPr>
        </p:nvSpPr>
        <p:spPr/>
        <p:txBody>
          <a:bodyPr/>
          <a:lstStyle/>
          <a:p>
            <a:r>
              <a:rPr lang="en-GB"/>
              <a:t>1/13/24</a:t>
            </a:r>
            <a:endParaRPr lang="en-US"/>
          </a:p>
        </p:txBody>
      </p:sp>
      <p:sp>
        <p:nvSpPr>
          <p:cNvPr id="3" name="Footer Placeholder 2">
            <a:extLst>
              <a:ext uri="{FF2B5EF4-FFF2-40B4-BE49-F238E27FC236}">
                <a16:creationId xmlns:a16="http://schemas.microsoft.com/office/drawing/2014/main" id="{FD4B2D89-7C2F-319A-9ADD-323552EAD5F5}"/>
              </a:ext>
            </a:extLst>
          </p:cNvPr>
          <p:cNvSpPr>
            <a:spLocks noGrp="1"/>
          </p:cNvSpPr>
          <p:nvPr>
            <p:ph type="ftr" sz="quarter" idx="11"/>
          </p:nvPr>
        </p:nvSpPr>
        <p:spPr/>
        <p:txBody>
          <a:bodyPr/>
          <a:lstStyle/>
          <a:p>
            <a:r>
              <a:rPr lang="en-US"/>
              <a:t>SCSD 1: Introduction</a:t>
            </a:r>
          </a:p>
        </p:txBody>
      </p:sp>
      <p:sp>
        <p:nvSpPr>
          <p:cNvPr id="4" name="Slide Number Placeholder 3">
            <a:extLst>
              <a:ext uri="{FF2B5EF4-FFF2-40B4-BE49-F238E27FC236}">
                <a16:creationId xmlns:a16="http://schemas.microsoft.com/office/drawing/2014/main" id="{FADF4B86-A059-0968-3761-F01E3CD61703}"/>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399812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BBD0-1B71-0468-3CD6-A26DB983F5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86AE8DC-6031-2FB3-FE77-B4477ECE5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6624B4-7F44-010A-0DA7-BF6E13D36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50BB06-4C80-16BB-0F4A-45435E90D3EB}"/>
              </a:ext>
            </a:extLst>
          </p:cNvPr>
          <p:cNvSpPr>
            <a:spLocks noGrp="1"/>
          </p:cNvSpPr>
          <p:nvPr>
            <p:ph type="dt" sz="half" idx="10"/>
          </p:nvPr>
        </p:nvSpPr>
        <p:spPr/>
        <p:txBody>
          <a:bodyPr/>
          <a:lstStyle/>
          <a:p>
            <a:r>
              <a:rPr lang="en-GB"/>
              <a:t>1/13/24</a:t>
            </a:r>
            <a:endParaRPr lang="en-US"/>
          </a:p>
        </p:txBody>
      </p:sp>
      <p:sp>
        <p:nvSpPr>
          <p:cNvPr id="6" name="Footer Placeholder 5">
            <a:extLst>
              <a:ext uri="{FF2B5EF4-FFF2-40B4-BE49-F238E27FC236}">
                <a16:creationId xmlns:a16="http://schemas.microsoft.com/office/drawing/2014/main" id="{28EB0BD5-35B7-2CD6-3866-19BD850749D1}"/>
              </a:ext>
            </a:extLst>
          </p:cNvPr>
          <p:cNvSpPr>
            <a:spLocks noGrp="1"/>
          </p:cNvSpPr>
          <p:nvPr>
            <p:ph type="ftr" sz="quarter" idx="11"/>
          </p:nvPr>
        </p:nvSpPr>
        <p:spPr/>
        <p:txBody>
          <a:bodyPr/>
          <a:lstStyle/>
          <a:p>
            <a:r>
              <a:rPr lang="en-US"/>
              <a:t>SCSD 1: Introduction</a:t>
            </a:r>
          </a:p>
        </p:txBody>
      </p:sp>
      <p:sp>
        <p:nvSpPr>
          <p:cNvPr id="7" name="Slide Number Placeholder 6">
            <a:extLst>
              <a:ext uri="{FF2B5EF4-FFF2-40B4-BE49-F238E27FC236}">
                <a16:creationId xmlns:a16="http://schemas.microsoft.com/office/drawing/2014/main" id="{7D2D409A-CE24-DAEF-432A-7906DDE63960}"/>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363853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F987-65E3-AD99-0F9B-73F32F34C9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0E38532-011D-B507-1FD4-E1CA8EAD6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E9E9D-A723-80C6-7864-F73FBE739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25BACF-3F48-4E80-9510-7968AC8916C7}"/>
              </a:ext>
            </a:extLst>
          </p:cNvPr>
          <p:cNvSpPr>
            <a:spLocks noGrp="1"/>
          </p:cNvSpPr>
          <p:nvPr>
            <p:ph type="dt" sz="half" idx="10"/>
          </p:nvPr>
        </p:nvSpPr>
        <p:spPr/>
        <p:txBody>
          <a:bodyPr/>
          <a:lstStyle/>
          <a:p>
            <a:r>
              <a:rPr lang="en-GB"/>
              <a:t>1/13/24</a:t>
            </a:r>
            <a:endParaRPr lang="en-US"/>
          </a:p>
        </p:txBody>
      </p:sp>
      <p:sp>
        <p:nvSpPr>
          <p:cNvPr id="6" name="Footer Placeholder 5">
            <a:extLst>
              <a:ext uri="{FF2B5EF4-FFF2-40B4-BE49-F238E27FC236}">
                <a16:creationId xmlns:a16="http://schemas.microsoft.com/office/drawing/2014/main" id="{FABB17E5-CFF1-8F89-6AB6-2545BE551E71}"/>
              </a:ext>
            </a:extLst>
          </p:cNvPr>
          <p:cNvSpPr>
            <a:spLocks noGrp="1"/>
          </p:cNvSpPr>
          <p:nvPr>
            <p:ph type="ftr" sz="quarter" idx="11"/>
          </p:nvPr>
        </p:nvSpPr>
        <p:spPr/>
        <p:txBody>
          <a:bodyPr/>
          <a:lstStyle/>
          <a:p>
            <a:r>
              <a:rPr lang="en-US"/>
              <a:t>SCSD 1: Introduction</a:t>
            </a:r>
          </a:p>
        </p:txBody>
      </p:sp>
      <p:sp>
        <p:nvSpPr>
          <p:cNvPr id="7" name="Slide Number Placeholder 6">
            <a:extLst>
              <a:ext uri="{FF2B5EF4-FFF2-40B4-BE49-F238E27FC236}">
                <a16:creationId xmlns:a16="http://schemas.microsoft.com/office/drawing/2014/main" id="{C746C288-23F2-956E-D957-4B8D0CFD03C3}"/>
              </a:ext>
            </a:extLst>
          </p:cNvPr>
          <p:cNvSpPr>
            <a:spLocks noGrp="1"/>
          </p:cNvSpPr>
          <p:nvPr>
            <p:ph type="sldNum" sz="quarter" idx="12"/>
          </p:nvPr>
        </p:nvSpPr>
        <p:spPr/>
        <p:txBody>
          <a:bodyPr/>
          <a:lstStyle/>
          <a:p>
            <a:fld id="{A10CAE9C-6B3C-EE47-9B5E-9CE22D7CB9D3}" type="slidenum">
              <a:rPr lang="en-US" smtClean="0"/>
              <a:t>‹#›</a:t>
            </a:fld>
            <a:endParaRPr lang="en-US"/>
          </a:p>
        </p:txBody>
      </p:sp>
    </p:spTree>
    <p:extLst>
      <p:ext uri="{BB962C8B-B14F-4D97-AF65-F5344CB8AC3E}">
        <p14:creationId xmlns:p14="http://schemas.microsoft.com/office/powerpoint/2010/main" val="58395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70214-10E5-7AE8-0E62-6C01BA847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BAEBF4-5B29-F8A8-6B5E-3AB9BC21B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131DDB-357A-17CC-F583-C54F27ED9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1/13/24</a:t>
            </a:r>
            <a:endParaRPr lang="en-US"/>
          </a:p>
        </p:txBody>
      </p:sp>
      <p:sp>
        <p:nvSpPr>
          <p:cNvPr id="5" name="Footer Placeholder 4">
            <a:extLst>
              <a:ext uri="{FF2B5EF4-FFF2-40B4-BE49-F238E27FC236}">
                <a16:creationId xmlns:a16="http://schemas.microsoft.com/office/drawing/2014/main" id="{0A67C618-BA37-8AC6-9704-36168EBC1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SCSD 1: Introduction</a:t>
            </a:r>
          </a:p>
        </p:txBody>
      </p:sp>
      <p:sp>
        <p:nvSpPr>
          <p:cNvPr id="6" name="Slide Number Placeholder 5">
            <a:extLst>
              <a:ext uri="{FF2B5EF4-FFF2-40B4-BE49-F238E27FC236}">
                <a16:creationId xmlns:a16="http://schemas.microsoft.com/office/drawing/2014/main" id="{553BEA3B-E394-B21E-15B8-34B4174E76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CAE9C-6B3C-EE47-9B5E-9CE22D7CB9D3}" type="slidenum">
              <a:rPr lang="en-US" smtClean="0"/>
              <a:t>‹#›</a:t>
            </a:fld>
            <a:endParaRPr lang="en-US"/>
          </a:p>
        </p:txBody>
      </p:sp>
    </p:spTree>
    <p:extLst>
      <p:ext uri="{BB962C8B-B14F-4D97-AF65-F5344CB8AC3E}">
        <p14:creationId xmlns:p14="http://schemas.microsoft.com/office/powerpoint/2010/main" val="2252570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cholarship.law.columbia.edu/books/23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oa@ed.ac.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93/jamia/ocad17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hyperlink" Target="https://www.ed.ac.uk/information-services/library-museum-gallery/finding-resources/subject-guides/databases-standar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67A7-CD70-0C5A-0EA9-7F721FB3D935}"/>
              </a:ext>
            </a:extLst>
          </p:cNvPr>
          <p:cNvSpPr>
            <a:spLocks noGrp="1"/>
          </p:cNvSpPr>
          <p:nvPr>
            <p:ph type="ctrTitle"/>
          </p:nvPr>
        </p:nvSpPr>
        <p:spPr/>
        <p:txBody>
          <a:bodyPr/>
          <a:lstStyle/>
          <a:p>
            <a:r>
              <a:rPr lang="en-US" dirty="0"/>
              <a:t>Standards Compliant Software Development</a:t>
            </a:r>
          </a:p>
        </p:txBody>
      </p:sp>
      <p:sp>
        <p:nvSpPr>
          <p:cNvPr id="3" name="Subtitle 2">
            <a:extLst>
              <a:ext uri="{FF2B5EF4-FFF2-40B4-BE49-F238E27FC236}">
                <a16:creationId xmlns:a16="http://schemas.microsoft.com/office/drawing/2014/main" id="{0A8768F9-069A-8CB1-1771-9EE967BF2FA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9465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C87F-4BA2-7210-276A-22F7F69E86DA}"/>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F233B6FF-C5CE-D721-D95A-E6125C041B99}"/>
              </a:ext>
            </a:extLst>
          </p:cNvPr>
          <p:cNvSpPr>
            <a:spLocks noGrp="1"/>
          </p:cNvSpPr>
          <p:nvPr>
            <p:ph idx="1"/>
          </p:nvPr>
        </p:nvSpPr>
        <p:spPr/>
        <p:txBody>
          <a:bodyPr>
            <a:normAutofit/>
          </a:bodyPr>
          <a:lstStyle/>
          <a:p>
            <a:r>
              <a:rPr lang="en-US" dirty="0"/>
              <a:t>Week 1 (15-21 January): Introduction, overview, anatomy of a standard.</a:t>
            </a:r>
          </a:p>
          <a:p>
            <a:r>
              <a:rPr lang="en-US" dirty="0"/>
              <a:t>Weeks 2-3 (22 Jan - 4 February): Considering standards such as JSON, HTML, DICOM that constrain the format of data.  We consider how these are specified, the web of standards they rest within and how we ensure compliance. </a:t>
            </a:r>
          </a:p>
          <a:p>
            <a:r>
              <a:rPr lang="en-US" dirty="0"/>
              <a:t>Weeks 4-5 (5 – 18 February): Considering standards such as the International Classification of Disease, HL7 and how these are linked to data access. We consider the drivers on the creation of these standards and how they shape activities making use of them.</a:t>
            </a:r>
          </a:p>
        </p:txBody>
      </p:sp>
      <p:sp>
        <p:nvSpPr>
          <p:cNvPr id="4" name="Date Placeholder 3">
            <a:extLst>
              <a:ext uri="{FF2B5EF4-FFF2-40B4-BE49-F238E27FC236}">
                <a16:creationId xmlns:a16="http://schemas.microsoft.com/office/drawing/2014/main" id="{4436741A-585C-A2FF-8C8F-DEF3C49DF6E4}"/>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74AA743D-00B0-9D41-0BBA-A1069D3C4BE6}"/>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AB190A38-9E72-E48C-6373-5B62A07DC389}"/>
              </a:ext>
            </a:extLst>
          </p:cNvPr>
          <p:cNvSpPr>
            <a:spLocks noGrp="1"/>
          </p:cNvSpPr>
          <p:nvPr>
            <p:ph type="sldNum" sz="quarter" idx="12"/>
          </p:nvPr>
        </p:nvSpPr>
        <p:spPr/>
        <p:txBody>
          <a:bodyPr/>
          <a:lstStyle/>
          <a:p>
            <a:fld id="{A10CAE9C-6B3C-EE47-9B5E-9CE22D7CB9D3}" type="slidenum">
              <a:rPr lang="en-US" smtClean="0"/>
              <a:t>10</a:t>
            </a:fld>
            <a:endParaRPr lang="en-US"/>
          </a:p>
        </p:txBody>
      </p:sp>
    </p:spTree>
    <p:extLst>
      <p:ext uri="{BB962C8B-B14F-4D97-AF65-F5344CB8AC3E}">
        <p14:creationId xmlns:p14="http://schemas.microsoft.com/office/powerpoint/2010/main" val="221701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4FA8-FD7C-0AE0-C05D-1BBD0B4B0A77}"/>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4FE08B06-AC92-2B8B-83A9-6F274936BB2B}"/>
              </a:ext>
            </a:extLst>
          </p:cNvPr>
          <p:cNvSpPr>
            <a:spLocks noGrp="1"/>
          </p:cNvSpPr>
          <p:nvPr>
            <p:ph idx="1"/>
          </p:nvPr>
        </p:nvSpPr>
        <p:spPr/>
        <p:txBody>
          <a:bodyPr>
            <a:normAutofit lnSpcReduction="10000"/>
          </a:bodyPr>
          <a:lstStyle/>
          <a:p>
            <a:r>
              <a:rPr lang="en-US" dirty="0"/>
              <a:t>Weeks 6-7 (19 Feb – 4 March): Considering standards that proscribe certain features or patterns, particularly in programming languages.  For example MISRA C, and SPARK ADA that are oriented to supporting the development of safe software.  We consider the use of constraints in standards and how to generate evidence of compliance with constraints.</a:t>
            </a:r>
          </a:p>
          <a:p>
            <a:r>
              <a:rPr lang="en-US" dirty="0"/>
              <a:t>Weeks 8-9 (5 -18 March): Considering standards that specify management of activities e.g. risk management and how layers of standards relate to one another (</a:t>
            </a:r>
            <a:r>
              <a:rPr lang="en-US" dirty="0" err="1"/>
              <a:t>e.g</a:t>
            </a:r>
            <a:r>
              <a:rPr lang="en-US" dirty="0"/>
              <a:t> ISO 14971 is a specialization of the generic risk management standard to Medical Devices.  We consider how management standards constrain the control and production of evidence.</a:t>
            </a:r>
          </a:p>
          <a:p>
            <a:endParaRPr lang="en-US" dirty="0"/>
          </a:p>
        </p:txBody>
      </p:sp>
      <p:sp>
        <p:nvSpPr>
          <p:cNvPr id="4" name="Date Placeholder 3">
            <a:extLst>
              <a:ext uri="{FF2B5EF4-FFF2-40B4-BE49-F238E27FC236}">
                <a16:creationId xmlns:a16="http://schemas.microsoft.com/office/drawing/2014/main" id="{295B67B7-2DF8-EAA7-11B3-CE8A455DEECF}"/>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47F10470-0AE0-4F0A-D68D-B0D532B4AD55}"/>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9809E50F-FF92-8A91-9425-138E5949DACD}"/>
              </a:ext>
            </a:extLst>
          </p:cNvPr>
          <p:cNvSpPr>
            <a:spLocks noGrp="1"/>
          </p:cNvSpPr>
          <p:nvPr>
            <p:ph type="sldNum" sz="quarter" idx="12"/>
          </p:nvPr>
        </p:nvSpPr>
        <p:spPr/>
        <p:txBody>
          <a:bodyPr/>
          <a:lstStyle/>
          <a:p>
            <a:fld id="{A10CAE9C-6B3C-EE47-9B5E-9CE22D7CB9D3}" type="slidenum">
              <a:rPr lang="en-US" smtClean="0"/>
              <a:t>11</a:t>
            </a:fld>
            <a:endParaRPr lang="en-US"/>
          </a:p>
        </p:txBody>
      </p:sp>
    </p:spTree>
    <p:extLst>
      <p:ext uri="{BB962C8B-B14F-4D97-AF65-F5344CB8AC3E}">
        <p14:creationId xmlns:p14="http://schemas.microsoft.com/office/powerpoint/2010/main" val="5388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F584-4594-12AA-4DC0-7164409A6D4F}"/>
              </a:ext>
            </a:extLst>
          </p:cNvPr>
          <p:cNvSpPr>
            <a:spLocks noGrp="1"/>
          </p:cNvSpPr>
          <p:nvPr>
            <p:ph type="title"/>
          </p:nvPr>
        </p:nvSpPr>
        <p:spPr/>
        <p:txBody>
          <a:bodyPr/>
          <a:lstStyle/>
          <a:p>
            <a:r>
              <a:rPr lang="en-US" dirty="0"/>
              <a:t>Standards Are Everywhere…</a:t>
            </a:r>
          </a:p>
        </p:txBody>
      </p:sp>
      <p:sp>
        <p:nvSpPr>
          <p:cNvPr id="4" name="Date Placeholder 3">
            <a:extLst>
              <a:ext uri="{FF2B5EF4-FFF2-40B4-BE49-F238E27FC236}">
                <a16:creationId xmlns:a16="http://schemas.microsoft.com/office/drawing/2014/main" id="{B4171C5E-D8F3-B1FB-A6FB-A304237F3133}"/>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778B8B4E-4030-1598-88DD-036C63D75EC0}"/>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43842B9C-2C7A-B2F6-AF3A-A15F0395FC11}"/>
              </a:ext>
            </a:extLst>
          </p:cNvPr>
          <p:cNvSpPr>
            <a:spLocks noGrp="1"/>
          </p:cNvSpPr>
          <p:nvPr>
            <p:ph type="sldNum" sz="quarter" idx="12"/>
          </p:nvPr>
        </p:nvSpPr>
        <p:spPr/>
        <p:txBody>
          <a:bodyPr/>
          <a:lstStyle/>
          <a:p>
            <a:fld id="{A10CAE9C-6B3C-EE47-9B5E-9CE22D7CB9D3}" type="slidenum">
              <a:rPr lang="en-US" smtClean="0"/>
              <a:t>12</a:t>
            </a:fld>
            <a:endParaRPr lang="en-US"/>
          </a:p>
        </p:txBody>
      </p:sp>
      <p:pic>
        <p:nvPicPr>
          <p:cNvPr id="1026" name="Picture 2" descr="plug types">
            <a:extLst>
              <a:ext uri="{FF2B5EF4-FFF2-40B4-BE49-F238E27FC236}">
                <a16:creationId xmlns:a16="http://schemas.microsoft.com/office/drawing/2014/main" id="{E8CA26C5-098F-2E4D-CE96-E33C9D8D2A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635" y="1825625"/>
            <a:ext cx="773872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1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22D59-A0D6-B18D-D28E-9394C9F9A608}"/>
              </a:ext>
            </a:extLst>
          </p:cNvPr>
          <p:cNvSpPr>
            <a:spLocks noGrp="1"/>
          </p:cNvSpPr>
          <p:nvPr>
            <p:ph type="title"/>
          </p:nvPr>
        </p:nvSpPr>
        <p:spPr/>
        <p:txBody>
          <a:bodyPr/>
          <a:lstStyle/>
          <a:p>
            <a:r>
              <a:rPr lang="en-US" dirty="0"/>
              <a:t>Standards are Complex…</a:t>
            </a:r>
          </a:p>
        </p:txBody>
      </p:sp>
      <p:pic>
        <p:nvPicPr>
          <p:cNvPr id="11" name="Content Placeholder 10">
            <a:extLst>
              <a:ext uri="{FF2B5EF4-FFF2-40B4-BE49-F238E27FC236}">
                <a16:creationId xmlns:a16="http://schemas.microsoft.com/office/drawing/2014/main" id="{9E6EA137-6397-91A8-3DC7-2ABCED173C80}"/>
              </a:ext>
            </a:extLst>
          </p:cNvPr>
          <p:cNvPicPr>
            <a:picLocks noGrp="1" noChangeAspect="1"/>
          </p:cNvPicPr>
          <p:nvPr>
            <p:ph sz="half" idx="1"/>
          </p:nvPr>
        </p:nvPicPr>
        <p:blipFill>
          <a:blip r:embed="rId2"/>
          <a:stretch>
            <a:fillRect/>
          </a:stretch>
        </p:blipFill>
        <p:spPr>
          <a:xfrm>
            <a:off x="838200" y="2028753"/>
            <a:ext cx="5181600" cy="3945081"/>
          </a:xfrm>
        </p:spPr>
      </p:pic>
      <p:sp>
        <p:nvSpPr>
          <p:cNvPr id="9" name="Content Placeholder 8">
            <a:extLst>
              <a:ext uri="{FF2B5EF4-FFF2-40B4-BE49-F238E27FC236}">
                <a16:creationId xmlns:a16="http://schemas.microsoft.com/office/drawing/2014/main" id="{F01D6410-3A17-8569-01E8-7826C735E332}"/>
              </a:ext>
            </a:extLst>
          </p:cNvPr>
          <p:cNvSpPr>
            <a:spLocks noGrp="1"/>
          </p:cNvSpPr>
          <p:nvPr>
            <p:ph sz="half" idx="2"/>
          </p:nvPr>
        </p:nvSpPr>
        <p:spPr/>
        <p:txBody>
          <a:bodyPr>
            <a:normAutofit fontScale="92500"/>
          </a:bodyPr>
          <a:lstStyle/>
          <a:p>
            <a:r>
              <a:rPr lang="en-US" dirty="0"/>
              <a:t>This is more than 80 pages long</a:t>
            </a:r>
          </a:p>
          <a:p>
            <a:r>
              <a:rPr lang="en-US" dirty="0"/>
              <a:t>Is the first part of a </a:t>
            </a:r>
            <a:r>
              <a:rPr lang="en-US" b="1" dirty="0"/>
              <a:t>five-part </a:t>
            </a:r>
            <a:r>
              <a:rPr lang="en-US" dirty="0"/>
              <a:t>series</a:t>
            </a:r>
          </a:p>
          <a:p>
            <a:pPr lvl="1"/>
            <a:r>
              <a:rPr lang="en-GB" sz="1500" b="0" i="0" dirty="0">
                <a:solidFill>
                  <a:srgbClr val="000000"/>
                </a:solidFill>
                <a:effectLst/>
              </a:rPr>
              <a:t>Part 2: 13 A switched and unswitched socket-outlets – Specification</a:t>
            </a:r>
          </a:p>
          <a:p>
            <a:pPr lvl="1"/>
            <a:r>
              <a:rPr lang="en-GB" sz="1500" b="0" i="0" dirty="0">
                <a:solidFill>
                  <a:srgbClr val="000000"/>
                </a:solidFill>
                <a:effectLst/>
                <a:latin typeface="Lucida Grande" panose="020B0600040502020204" pitchFamily="34" charset="0"/>
              </a:rPr>
              <a:t>Part 3: Adaptors – Specification</a:t>
            </a:r>
            <a:endParaRPr lang="en-GB" sz="1500" dirty="0">
              <a:solidFill>
                <a:srgbClr val="000000"/>
              </a:solidFill>
              <a:latin typeface="Lucida Grande" panose="020B0600040502020204" pitchFamily="34" charset="0"/>
            </a:endParaRPr>
          </a:p>
          <a:p>
            <a:pPr lvl="1"/>
            <a:r>
              <a:rPr lang="en-GB" sz="1500" b="0" i="0" dirty="0">
                <a:solidFill>
                  <a:srgbClr val="000000"/>
                </a:solidFill>
                <a:effectLst/>
                <a:latin typeface="Lucida Grande" panose="020B0600040502020204" pitchFamily="34" charset="0"/>
              </a:rPr>
              <a:t>Part 4: 13 A fused connection units: switched and unswitched – Specification </a:t>
            </a:r>
          </a:p>
          <a:p>
            <a:pPr lvl="1"/>
            <a:r>
              <a:rPr lang="en-GB" sz="1500" b="0" i="0" dirty="0">
                <a:solidFill>
                  <a:srgbClr val="000000"/>
                </a:solidFill>
                <a:effectLst/>
                <a:latin typeface="Lucida Grande" panose="020B0600040502020204" pitchFamily="34" charset="0"/>
              </a:rPr>
              <a:t>Part 5: Fused conversion plugs</a:t>
            </a:r>
            <a:endParaRPr lang="en-US" sz="1500" dirty="0"/>
          </a:p>
          <a:p>
            <a:r>
              <a:rPr lang="en-US" dirty="0"/>
              <a:t>Is still under revision – revised versions 2023, and previously 2018</a:t>
            </a:r>
          </a:p>
          <a:p>
            <a:r>
              <a:rPr lang="en-US" dirty="0"/>
              <a:t>Began in 1947:</a:t>
            </a:r>
          </a:p>
          <a:p>
            <a:pPr lvl="1"/>
            <a:r>
              <a:rPr lang="en-GB" sz="1500" b="0" i="0" dirty="0">
                <a:solidFill>
                  <a:srgbClr val="000000"/>
                </a:solidFill>
                <a:effectLst/>
                <a:latin typeface="Lucida Grande" panose="020B0600040502020204" pitchFamily="34" charset="0"/>
              </a:rPr>
              <a:t>Two pole and earthing pin fused plugs and shuttered socket outlets for A-C circuits up to 250 volts (not intended for use on </a:t>
            </a:r>
            <a:r>
              <a:rPr lang="en-GB" sz="1500" b="0" i="0" dirty="0" err="1">
                <a:solidFill>
                  <a:srgbClr val="000000"/>
                </a:solidFill>
                <a:effectLst/>
                <a:latin typeface="Lucida Grande" panose="020B0600040502020204" pitchFamily="34" charset="0"/>
              </a:rPr>
              <a:t>D.C.circuits</a:t>
            </a:r>
            <a:r>
              <a:rPr lang="en-GB" sz="1500" b="0" i="0" dirty="0">
                <a:solidFill>
                  <a:srgbClr val="000000"/>
                </a:solidFill>
                <a:effectLst/>
                <a:latin typeface="Lucida Grande" panose="020B0600040502020204" pitchFamily="34" charset="0"/>
              </a:rPr>
              <a:t>).</a:t>
            </a:r>
            <a:r>
              <a:rPr lang="en-GB" sz="1700" b="0" i="0" dirty="0">
                <a:solidFill>
                  <a:srgbClr val="000000"/>
                </a:solidFill>
                <a:effectLst/>
                <a:latin typeface="Lucida Grande" panose="020B0600040502020204" pitchFamily="34" charset="0"/>
              </a:rPr>
              <a:t> </a:t>
            </a:r>
            <a:endParaRPr lang="en-US" sz="1700" dirty="0"/>
          </a:p>
        </p:txBody>
      </p:sp>
      <p:sp>
        <p:nvSpPr>
          <p:cNvPr id="4" name="Date Placeholder 3">
            <a:extLst>
              <a:ext uri="{FF2B5EF4-FFF2-40B4-BE49-F238E27FC236}">
                <a16:creationId xmlns:a16="http://schemas.microsoft.com/office/drawing/2014/main" id="{F0705136-BD75-00DF-EAC8-7DD00705CECC}"/>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98E1195B-7BC1-D492-89FC-C51548CFB97F}"/>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82E1C783-58F3-5C47-6460-6EC334B1C969}"/>
              </a:ext>
            </a:extLst>
          </p:cNvPr>
          <p:cNvSpPr>
            <a:spLocks noGrp="1"/>
          </p:cNvSpPr>
          <p:nvPr>
            <p:ph type="sldNum" sz="quarter" idx="12"/>
          </p:nvPr>
        </p:nvSpPr>
        <p:spPr/>
        <p:txBody>
          <a:bodyPr/>
          <a:lstStyle/>
          <a:p>
            <a:fld id="{A10CAE9C-6B3C-EE47-9B5E-9CE22D7CB9D3}" type="slidenum">
              <a:rPr lang="en-US" smtClean="0"/>
              <a:t>13</a:t>
            </a:fld>
            <a:endParaRPr lang="en-US"/>
          </a:p>
        </p:txBody>
      </p:sp>
    </p:spTree>
    <p:extLst>
      <p:ext uri="{BB962C8B-B14F-4D97-AF65-F5344CB8AC3E}">
        <p14:creationId xmlns:p14="http://schemas.microsoft.com/office/powerpoint/2010/main" val="216990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3D71BA4-7C3F-C1F1-5872-7E120B0043B0}"/>
              </a:ext>
            </a:extLst>
          </p:cNvPr>
          <p:cNvSpPr>
            <a:spLocks noGrp="1"/>
          </p:cNvSpPr>
          <p:nvPr>
            <p:ph type="dt" sz="half" idx="10"/>
          </p:nvPr>
        </p:nvSpPr>
        <p:spPr/>
        <p:txBody>
          <a:bodyPr/>
          <a:lstStyle/>
          <a:p>
            <a:r>
              <a:rPr lang="en-GB"/>
              <a:t>1/13/24</a:t>
            </a:r>
            <a:endParaRPr lang="en-US"/>
          </a:p>
        </p:txBody>
      </p:sp>
      <p:sp>
        <p:nvSpPr>
          <p:cNvPr id="6" name="Footer Placeholder 5">
            <a:extLst>
              <a:ext uri="{FF2B5EF4-FFF2-40B4-BE49-F238E27FC236}">
                <a16:creationId xmlns:a16="http://schemas.microsoft.com/office/drawing/2014/main" id="{7A864DAE-2CFA-2E17-E162-10C176055AEA}"/>
              </a:ext>
            </a:extLst>
          </p:cNvPr>
          <p:cNvSpPr>
            <a:spLocks noGrp="1"/>
          </p:cNvSpPr>
          <p:nvPr>
            <p:ph type="ftr" sz="quarter" idx="11"/>
          </p:nvPr>
        </p:nvSpPr>
        <p:spPr/>
        <p:txBody>
          <a:bodyPr/>
          <a:lstStyle/>
          <a:p>
            <a:r>
              <a:rPr lang="en-US"/>
              <a:t>SCSD 1: Introduction</a:t>
            </a:r>
          </a:p>
        </p:txBody>
      </p:sp>
      <p:sp>
        <p:nvSpPr>
          <p:cNvPr id="7" name="Slide Number Placeholder 6">
            <a:extLst>
              <a:ext uri="{FF2B5EF4-FFF2-40B4-BE49-F238E27FC236}">
                <a16:creationId xmlns:a16="http://schemas.microsoft.com/office/drawing/2014/main" id="{215CEE7F-8019-4AC5-97F1-51C7E81DF762}"/>
              </a:ext>
            </a:extLst>
          </p:cNvPr>
          <p:cNvSpPr>
            <a:spLocks noGrp="1"/>
          </p:cNvSpPr>
          <p:nvPr>
            <p:ph type="sldNum" sz="quarter" idx="12"/>
          </p:nvPr>
        </p:nvSpPr>
        <p:spPr/>
        <p:txBody>
          <a:bodyPr/>
          <a:lstStyle/>
          <a:p>
            <a:fld id="{A10CAE9C-6B3C-EE47-9B5E-9CE22D7CB9D3}" type="slidenum">
              <a:rPr lang="en-US" smtClean="0"/>
              <a:t>14</a:t>
            </a:fld>
            <a:endParaRPr lang="en-US"/>
          </a:p>
        </p:txBody>
      </p:sp>
      <p:pic>
        <p:nvPicPr>
          <p:cNvPr id="11" name="Content Placeholder 10">
            <a:extLst>
              <a:ext uri="{FF2B5EF4-FFF2-40B4-BE49-F238E27FC236}">
                <a16:creationId xmlns:a16="http://schemas.microsoft.com/office/drawing/2014/main" id="{1C4503B8-D9DC-83FB-ACD5-4768313AF49E}"/>
              </a:ext>
            </a:extLst>
          </p:cNvPr>
          <p:cNvPicPr>
            <a:picLocks noGrp="1" noChangeAspect="1"/>
          </p:cNvPicPr>
          <p:nvPr>
            <p:ph idx="4294967295"/>
          </p:nvPr>
        </p:nvPicPr>
        <p:blipFill>
          <a:blip r:embed="rId2"/>
          <a:stretch>
            <a:fillRect/>
          </a:stretch>
        </p:blipFill>
        <p:spPr>
          <a:xfrm>
            <a:off x="2211301" y="0"/>
            <a:ext cx="7769397" cy="6330535"/>
          </a:xfrm>
        </p:spPr>
      </p:pic>
    </p:spTree>
    <p:extLst>
      <p:ext uri="{BB962C8B-B14F-4D97-AF65-F5344CB8AC3E}">
        <p14:creationId xmlns:p14="http://schemas.microsoft.com/office/powerpoint/2010/main" val="55159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870AB8-A890-2B23-A93A-69F22F71DF0C}"/>
              </a:ext>
            </a:extLst>
          </p:cNvPr>
          <p:cNvSpPr>
            <a:spLocks noGrp="1"/>
          </p:cNvSpPr>
          <p:nvPr>
            <p:ph type="title"/>
          </p:nvPr>
        </p:nvSpPr>
        <p:spPr/>
        <p:txBody>
          <a:bodyPr/>
          <a:lstStyle/>
          <a:p>
            <a:r>
              <a:rPr lang="en-US" dirty="0"/>
              <a:t>Detailed and Extensive</a:t>
            </a:r>
          </a:p>
        </p:txBody>
      </p:sp>
      <p:pic>
        <p:nvPicPr>
          <p:cNvPr id="9" name="Content Placeholder 8">
            <a:extLst>
              <a:ext uri="{FF2B5EF4-FFF2-40B4-BE49-F238E27FC236}">
                <a16:creationId xmlns:a16="http://schemas.microsoft.com/office/drawing/2014/main" id="{A4DC2F03-3306-59F8-2511-C9C292FCFE14}"/>
              </a:ext>
            </a:extLst>
          </p:cNvPr>
          <p:cNvPicPr>
            <a:picLocks noGrp="1" noChangeAspect="1"/>
          </p:cNvPicPr>
          <p:nvPr>
            <p:ph sz="half" idx="1"/>
          </p:nvPr>
        </p:nvPicPr>
        <p:blipFill>
          <a:blip r:embed="rId2"/>
          <a:stretch>
            <a:fillRect/>
          </a:stretch>
        </p:blipFill>
        <p:spPr>
          <a:xfrm>
            <a:off x="1103093" y="1825625"/>
            <a:ext cx="4651814" cy="4351338"/>
          </a:xfrm>
        </p:spPr>
      </p:pic>
      <p:pic>
        <p:nvPicPr>
          <p:cNvPr id="11" name="Content Placeholder 10">
            <a:extLst>
              <a:ext uri="{FF2B5EF4-FFF2-40B4-BE49-F238E27FC236}">
                <a16:creationId xmlns:a16="http://schemas.microsoft.com/office/drawing/2014/main" id="{25F8A48D-3699-8FCB-F1FA-D4B982AA1E3F}"/>
              </a:ext>
            </a:extLst>
          </p:cNvPr>
          <p:cNvPicPr>
            <a:picLocks noGrp="1" noChangeAspect="1"/>
          </p:cNvPicPr>
          <p:nvPr>
            <p:ph sz="half" idx="2"/>
          </p:nvPr>
        </p:nvPicPr>
        <p:blipFill>
          <a:blip r:embed="rId3"/>
          <a:stretch>
            <a:fillRect/>
          </a:stretch>
        </p:blipFill>
        <p:spPr>
          <a:xfrm>
            <a:off x="6019800" y="1690688"/>
            <a:ext cx="5181600" cy="2843972"/>
          </a:xfrm>
        </p:spPr>
      </p:pic>
      <p:sp>
        <p:nvSpPr>
          <p:cNvPr id="2" name="Date Placeholder 1">
            <a:extLst>
              <a:ext uri="{FF2B5EF4-FFF2-40B4-BE49-F238E27FC236}">
                <a16:creationId xmlns:a16="http://schemas.microsoft.com/office/drawing/2014/main" id="{B23BC3C3-D700-EE95-FCA0-E70090853E6B}"/>
              </a:ext>
            </a:extLst>
          </p:cNvPr>
          <p:cNvSpPr>
            <a:spLocks noGrp="1"/>
          </p:cNvSpPr>
          <p:nvPr>
            <p:ph type="dt" sz="half" idx="10"/>
          </p:nvPr>
        </p:nvSpPr>
        <p:spPr/>
        <p:txBody>
          <a:bodyPr/>
          <a:lstStyle/>
          <a:p>
            <a:r>
              <a:rPr lang="en-GB"/>
              <a:t>1/13/24</a:t>
            </a:r>
            <a:endParaRPr lang="en-US"/>
          </a:p>
        </p:txBody>
      </p:sp>
      <p:sp>
        <p:nvSpPr>
          <p:cNvPr id="3" name="Footer Placeholder 2">
            <a:extLst>
              <a:ext uri="{FF2B5EF4-FFF2-40B4-BE49-F238E27FC236}">
                <a16:creationId xmlns:a16="http://schemas.microsoft.com/office/drawing/2014/main" id="{262B5CA0-424F-993A-ADBC-C464D5532C6B}"/>
              </a:ext>
            </a:extLst>
          </p:cNvPr>
          <p:cNvSpPr>
            <a:spLocks noGrp="1"/>
          </p:cNvSpPr>
          <p:nvPr>
            <p:ph type="ftr" sz="quarter" idx="11"/>
          </p:nvPr>
        </p:nvSpPr>
        <p:spPr/>
        <p:txBody>
          <a:bodyPr/>
          <a:lstStyle/>
          <a:p>
            <a:r>
              <a:rPr lang="en-US"/>
              <a:t>SCSD 1: Introduction</a:t>
            </a:r>
          </a:p>
        </p:txBody>
      </p:sp>
      <p:sp>
        <p:nvSpPr>
          <p:cNvPr id="4" name="Slide Number Placeholder 3">
            <a:extLst>
              <a:ext uri="{FF2B5EF4-FFF2-40B4-BE49-F238E27FC236}">
                <a16:creationId xmlns:a16="http://schemas.microsoft.com/office/drawing/2014/main" id="{6B71EEC7-0794-5766-6F0A-5B6D5949C22F}"/>
              </a:ext>
            </a:extLst>
          </p:cNvPr>
          <p:cNvSpPr>
            <a:spLocks noGrp="1"/>
          </p:cNvSpPr>
          <p:nvPr>
            <p:ph type="sldNum" sz="quarter" idx="12"/>
          </p:nvPr>
        </p:nvSpPr>
        <p:spPr/>
        <p:txBody>
          <a:bodyPr/>
          <a:lstStyle/>
          <a:p>
            <a:fld id="{A10CAE9C-6B3C-EE47-9B5E-9CE22D7CB9D3}" type="slidenum">
              <a:rPr lang="en-US" smtClean="0"/>
              <a:t>15</a:t>
            </a:fld>
            <a:endParaRPr lang="en-US"/>
          </a:p>
        </p:txBody>
      </p:sp>
      <p:sp>
        <p:nvSpPr>
          <p:cNvPr id="12" name="TextBox 11">
            <a:extLst>
              <a:ext uri="{FF2B5EF4-FFF2-40B4-BE49-F238E27FC236}">
                <a16:creationId xmlns:a16="http://schemas.microsoft.com/office/drawing/2014/main" id="{A93E48E9-B7FC-70F0-5A63-7782283629B9}"/>
              </a:ext>
            </a:extLst>
          </p:cNvPr>
          <p:cNvSpPr txBox="1"/>
          <p:nvPr/>
        </p:nvSpPr>
        <p:spPr>
          <a:xfrm>
            <a:off x="6019800" y="4714047"/>
            <a:ext cx="3899786" cy="369332"/>
          </a:xfrm>
          <a:prstGeom prst="rect">
            <a:avLst/>
          </a:prstGeom>
          <a:noFill/>
        </p:spPr>
        <p:txBody>
          <a:bodyPr wrap="none" rtlCol="0">
            <a:spAutoFit/>
          </a:bodyPr>
          <a:lstStyle/>
          <a:p>
            <a:r>
              <a:rPr lang="en-US" dirty="0"/>
              <a:t>- This list runs on for a page and a half…</a:t>
            </a:r>
          </a:p>
        </p:txBody>
      </p:sp>
    </p:spTree>
    <p:extLst>
      <p:ext uri="{BB962C8B-B14F-4D97-AF65-F5344CB8AC3E}">
        <p14:creationId xmlns:p14="http://schemas.microsoft.com/office/powerpoint/2010/main" val="281050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3A17-F6CF-84E9-1D76-6A72D4D79E7E}"/>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604CDDEF-4D5B-101B-3CA0-20186270358F}"/>
              </a:ext>
            </a:extLst>
          </p:cNvPr>
          <p:cNvSpPr>
            <a:spLocks noGrp="1"/>
          </p:cNvSpPr>
          <p:nvPr>
            <p:ph idx="1"/>
          </p:nvPr>
        </p:nvSpPr>
        <p:spPr/>
        <p:txBody>
          <a:bodyPr>
            <a:normAutofit/>
          </a:bodyPr>
          <a:lstStyle/>
          <a:p>
            <a:r>
              <a:rPr lang="en-US" dirty="0"/>
              <a:t>Many standards are set to ensure the safety of different user types (so in the case of electric sockets this includes: the domestic user, installers, electricity supply companies, …)</a:t>
            </a:r>
          </a:p>
          <a:p>
            <a:r>
              <a:rPr lang="en-US" dirty="0"/>
              <a:t>The electrical socket standard is specifying a product so it places very specific requirements e.g. that conductors are made of brass and there is a minimum percentage of copper in the brass.  </a:t>
            </a:r>
          </a:p>
          <a:p>
            <a:r>
              <a:rPr lang="en-US" dirty="0"/>
              <a:t>The standard is shaped by, and shapes the supply infrastructure.</a:t>
            </a:r>
          </a:p>
          <a:p>
            <a:r>
              <a:rPr lang="en-US" dirty="0"/>
              <a:t>Revisions generally aim to increase safety by mitigating a specific risk that has been identified in use.</a:t>
            </a:r>
          </a:p>
          <a:p>
            <a:endParaRPr lang="en-US" dirty="0"/>
          </a:p>
        </p:txBody>
      </p:sp>
      <p:sp>
        <p:nvSpPr>
          <p:cNvPr id="4" name="Date Placeholder 3">
            <a:extLst>
              <a:ext uri="{FF2B5EF4-FFF2-40B4-BE49-F238E27FC236}">
                <a16:creationId xmlns:a16="http://schemas.microsoft.com/office/drawing/2014/main" id="{6F62D232-437F-650C-7A47-3D05847D0F17}"/>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A190A682-551D-F64B-C31B-474FB2900D7C}"/>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EC421F68-9DFD-024D-03E6-6337FDB6FB5C}"/>
              </a:ext>
            </a:extLst>
          </p:cNvPr>
          <p:cNvSpPr>
            <a:spLocks noGrp="1"/>
          </p:cNvSpPr>
          <p:nvPr>
            <p:ph type="sldNum" sz="quarter" idx="12"/>
          </p:nvPr>
        </p:nvSpPr>
        <p:spPr/>
        <p:txBody>
          <a:bodyPr/>
          <a:lstStyle/>
          <a:p>
            <a:fld id="{A10CAE9C-6B3C-EE47-9B5E-9CE22D7CB9D3}" type="slidenum">
              <a:rPr lang="en-US" smtClean="0"/>
              <a:t>16</a:t>
            </a:fld>
            <a:endParaRPr lang="en-US"/>
          </a:p>
        </p:txBody>
      </p:sp>
    </p:spTree>
    <p:extLst>
      <p:ext uri="{BB962C8B-B14F-4D97-AF65-F5344CB8AC3E}">
        <p14:creationId xmlns:p14="http://schemas.microsoft.com/office/powerpoint/2010/main" val="4013052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C0B9DD-8FD4-133E-005C-27F5A8A23CE1}"/>
              </a:ext>
            </a:extLst>
          </p:cNvPr>
          <p:cNvSpPr>
            <a:spLocks noGrp="1"/>
          </p:cNvSpPr>
          <p:nvPr>
            <p:ph type="title"/>
          </p:nvPr>
        </p:nvSpPr>
        <p:spPr/>
        <p:txBody>
          <a:bodyPr/>
          <a:lstStyle/>
          <a:p>
            <a:r>
              <a:rPr lang="en-US" dirty="0"/>
              <a:t>Interoperability</a:t>
            </a:r>
          </a:p>
        </p:txBody>
      </p:sp>
      <p:sp>
        <p:nvSpPr>
          <p:cNvPr id="9" name="Content Placeholder 8">
            <a:extLst>
              <a:ext uri="{FF2B5EF4-FFF2-40B4-BE49-F238E27FC236}">
                <a16:creationId xmlns:a16="http://schemas.microsoft.com/office/drawing/2014/main" id="{20611B44-E187-D1EC-129D-86D0DAEF5548}"/>
              </a:ext>
            </a:extLst>
          </p:cNvPr>
          <p:cNvSpPr>
            <a:spLocks noGrp="1"/>
          </p:cNvSpPr>
          <p:nvPr>
            <p:ph idx="1"/>
          </p:nvPr>
        </p:nvSpPr>
        <p:spPr/>
        <p:txBody>
          <a:bodyPr/>
          <a:lstStyle/>
          <a:p>
            <a:r>
              <a:rPr lang="en-US" dirty="0"/>
              <a:t>The electric socket standard is usually uniform over a large area and is entirely taken for granted.</a:t>
            </a:r>
          </a:p>
          <a:p>
            <a:r>
              <a:rPr lang="en-US" dirty="0"/>
              <a:t>The standards are set so that connection methods to the electricity supply enable interoperability – all mains electrical </a:t>
            </a:r>
            <a:r>
              <a:rPr lang="en-US" dirty="0" err="1"/>
              <a:t>applicance</a:t>
            </a:r>
            <a:r>
              <a:rPr lang="en-US" dirty="0"/>
              <a:t> conform to the standard.</a:t>
            </a:r>
          </a:p>
          <a:p>
            <a:r>
              <a:rPr lang="en-US" dirty="0"/>
              <a:t>To enable this, the standard must be quite specific, e.g. the positioning and sizing of physical elements are carefully specified.</a:t>
            </a:r>
          </a:p>
          <a:p>
            <a:r>
              <a:rPr lang="en-US" dirty="0"/>
              <a:t>Deviating from the standard would be a significant commercial disadvantage to a supplier of goods.</a:t>
            </a:r>
          </a:p>
        </p:txBody>
      </p:sp>
      <p:sp>
        <p:nvSpPr>
          <p:cNvPr id="5" name="Date Placeholder 4">
            <a:extLst>
              <a:ext uri="{FF2B5EF4-FFF2-40B4-BE49-F238E27FC236}">
                <a16:creationId xmlns:a16="http://schemas.microsoft.com/office/drawing/2014/main" id="{53C601CC-9C98-7217-8154-FD6A2F78A989}"/>
              </a:ext>
            </a:extLst>
          </p:cNvPr>
          <p:cNvSpPr>
            <a:spLocks noGrp="1"/>
          </p:cNvSpPr>
          <p:nvPr>
            <p:ph type="dt" sz="half" idx="10"/>
          </p:nvPr>
        </p:nvSpPr>
        <p:spPr/>
        <p:txBody>
          <a:bodyPr/>
          <a:lstStyle/>
          <a:p>
            <a:r>
              <a:rPr lang="en-GB"/>
              <a:t>1/13/24</a:t>
            </a:r>
            <a:endParaRPr lang="en-US"/>
          </a:p>
        </p:txBody>
      </p:sp>
      <p:sp>
        <p:nvSpPr>
          <p:cNvPr id="6" name="Footer Placeholder 5">
            <a:extLst>
              <a:ext uri="{FF2B5EF4-FFF2-40B4-BE49-F238E27FC236}">
                <a16:creationId xmlns:a16="http://schemas.microsoft.com/office/drawing/2014/main" id="{72A5C2B6-142E-B4BE-25F5-9EC272DFF01B}"/>
              </a:ext>
            </a:extLst>
          </p:cNvPr>
          <p:cNvSpPr>
            <a:spLocks noGrp="1"/>
          </p:cNvSpPr>
          <p:nvPr>
            <p:ph type="ftr" sz="quarter" idx="11"/>
          </p:nvPr>
        </p:nvSpPr>
        <p:spPr/>
        <p:txBody>
          <a:bodyPr/>
          <a:lstStyle/>
          <a:p>
            <a:r>
              <a:rPr lang="en-US"/>
              <a:t>SCSD 1: Introduction</a:t>
            </a:r>
          </a:p>
        </p:txBody>
      </p:sp>
      <p:sp>
        <p:nvSpPr>
          <p:cNvPr id="7" name="Slide Number Placeholder 6">
            <a:extLst>
              <a:ext uri="{FF2B5EF4-FFF2-40B4-BE49-F238E27FC236}">
                <a16:creationId xmlns:a16="http://schemas.microsoft.com/office/drawing/2014/main" id="{B1ED861C-9556-89C5-D849-BB42B40E96FA}"/>
              </a:ext>
            </a:extLst>
          </p:cNvPr>
          <p:cNvSpPr>
            <a:spLocks noGrp="1"/>
          </p:cNvSpPr>
          <p:nvPr>
            <p:ph type="sldNum" sz="quarter" idx="12"/>
          </p:nvPr>
        </p:nvSpPr>
        <p:spPr/>
        <p:txBody>
          <a:bodyPr/>
          <a:lstStyle/>
          <a:p>
            <a:fld id="{A10CAE9C-6B3C-EE47-9B5E-9CE22D7CB9D3}" type="slidenum">
              <a:rPr lang="en-US" smtClean="0"/>
              <a:t>17</a:t>
            </a:fld>
            <a:endParaRPr lang="en-US"/>
          </a:p>
        </p:txBody>
      </p:sp>
    </p:spTree>
    <p:extLst>
      <p:ext uri="{BB962C8B-B14F-4D97-AF65-F5344CB8AC3E}">
        <p14:creationId xmlns:p14="http://schemas.microsoft.com/office/powerpoint/2010/main" val="249926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3182-921B-6854-73F5-3C4A66335700}"/>
              </a:ext>
            </a:extLst>
          </p:cNvPr>
          <p:cNvSpPr>
            <a:spLocks noGrp="1"/>
          </p:cNvSpPr>
          <p:nvPr>
            <p:ph type="title"/>
          </p:nvPr>
        </p:nvSpPr>
        <p:spPr/>
        <p:txBody>
          <a:bodyPr/>
          <a:lstStyle/>
          <a:p>
            <a:r>
              <a:rPr lang="en-US" dirty="0"/>
              <a:t>Innovation and Competition</a:t>
            </a:r>
          </a:p>
        </p:txBody>
      </p:sp>
      <p:sp>
        <p:nvSpPr>
          <p:cNvPr id="3" name="Content Placeholder 2">
            <a:extLst>
              <a:ext uri="{FF2B5EF4-FFF2-40B4-BE49-F238E27FC236}">
                <a16:creationId xmlns:a16="http://schemas.microsoft.com/office/drawing/2014/main" id="{87DE4252-CF28-A95A-A15B-A78CE4225711}"/>
              </a:ext>
            </a:extLst>
          </p:cNvPr>
          <p:cNvSpPr>
            <a:spLocks noGrp="1"/>
          </p:cNvSpPr>
          <p:nvPr>
            <p:ph idx="1"/>
          </p:nvPr>
        </p:nvSpPr>
        <p:spPr/>
        <p:txBody>
          <a:bodyPr>
            <a:normAutofit lnSpcReduction="10000"/>
          </a:bodyPr>
          <a:lstStyle/>
          <a:p>
            <a:r>
              <a:rPr lang="en-US" dirty="0"/>
              <a:t>Standards filter out non-compliant designs any many such designs could be potentially dangerous or have significant disadvantages.</a:t>
            </a:r>
          </a:p>
          <a:p>
            <a:r>
              <a:rPr lang="en-US" dirty="0"/>
              <a:t>Standards frame a market and encourage well-ordered competition that benefits consumers by encouraging innovation both to improve the function and value for money.</a:t>
            </a:r>
          </a:p>
          <a:p>
            <a:r>
              <a:rPr lang="en-US" dirty="0"/>
              <a:t>Agreed international standards are a way of combatting the </a:t>
            </a:r>
            <a:r>
              <a:rPr lang="en-US" dirty="0" err="1"/>
              <a:t>poer</a:t>
            </a:r>
            <a:r>
              <a:rPr lang="en-US" dirty="0"/>
              <a:t> of large multinationals </a:t>
            </a:r>
          </a:p>
          <a:p>
            <a:pPr lvl="1"/>
            <a:r>
              <a:rPr lang="en-GB" sz="1600" dirty="0">
                <a:effectLst/>
              </a:rPr>
              <a:t>A. Bradford, ‘The Brussels Effect: How the European Union Rules the World’, </a:t>
            </a:r>
            <a:r>
              <a:rPr lang="en-GB" sz="1600" i="1" dirty="0">
                <a:effectLst/>
              </a:rPr>
              <a:t>Faculty Books</a:t>
            </a:r>
            <a:r>
              <a:rPr lang="en-GB" sz="1600" dirty="0">
                <a:effectLst/>
              </a:rPr>
              <a:t>, Mar. 2020, [Online]. Available: </a:t>
            </a:r>
            <a:r>
              <a:rPr lang="en-GB" sz="1600" dirty="0">
                <a:effectLst/>
                <a:hlinkClick r:id="rId2"/>
              </a:rPr>
              <a:t>https://scholarship.law.columbia.edu/books/232</a:t>
            </a:r>
            <a:endParaRPr lang="en-GB" sz="1600" dirty="0">
              <a:effectLst/>
            </a:endParaRPr>
          </a:p>
          <a:p>
            <a:r>
              <a:rPr lang="en-US" dirty="0"/>
              <a:t>Some argue that some standards inhibit innovation (e.g. data protection standards, or AI standards) while other argue the benefit exceeds the cost in innovation.</a:t>
            </a:r>
          </a:p>
        </p:txBody>
      </p:sp>
      <p:sp>
        <p:nvSpPr>
          <p:cNvPr id="4" name="Date Placeholder 3">
            <a:extLst>
              <a:ext uri="{FF2B5EF4-FFF2-40B4-BE49-F238E27FC236}">
                <a16:creationId xmlns:a16="http://schemas.microsoft.com/office/drawing/2014/main" id="{5617CBBD-4C36-084C-1B92-841DADAF663D}"/>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4550F321-DDBA-BBAC-42EE-04F361E440B5}"/>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CB4F8B76-067E-45D8-47E7-5D9FCABADDD7}"/>
              </a:ext>
            </a:extLst>
          </p:cNvPr>
          <p:cNvSpPr>
            <a:spLocks noGrp="1"/>
          </p:cNvSpPr>
          <p:nvPr>
            <p:ph type="sldNum" sz="quarter" idx="12"/>
          </p:nvPr>
        </p:nvSpPr>
        <p:spPr/>
        <p:txBody>
          <a:bodyPr/>
          <a:lstStyle/>
          <a:p>
            <a:fld id="{A10CAE9C-6B3C-EE47-9B5E-9CE22D7CB9D3}" type="slidenum">
              <a:rPr lang="en-US" smtClean="0"/>
              <a:t>18</a:t>
            </a:fld>
            <a:endParaRPr lang="en-US"/>
          </a:p>
        </p:txBody>
      </p:sp>
    </p:spTree>
    <p:extLst>
      <p:ext uri="{BB962C8B-B14F-4D97-AF65-F5344CB8AC3E}">
        <p14:creationId xmlns:p14="http://schemas.microsoft.com/office/powerpoint/2010/main" val="235264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E5C0-C6FE-54E8-6F8A-D3685B541001}"/>
              </a:ext>
            </a:extLst>
          </p:cNvPr>
          <p:cNvSpPr>
            <a:spLocks noGrp="1"/>
          </p:cNvSpPr>
          <p:nvPr>
            <p:ph type="title"/>
          </p:nvPr>
        </p:nvSpPr>
        <p:spPr/>
        <p:txBody>
          <a:bodyPr/>
          <a:lstStyle/>
          <a:p>
            <a:r>
              <a:rPr lang="en-US" dirty="0"/>
              <a:t>Liability and Consumer Protection</a:t>
            </a:r>
          </a:p>
        </p:txBody>
      </p:sp>
      <p:pic>
        <p:nvPicPr>
          <p:cNvPr id="8" name="Content Placeholder 7">
            <a:extLst>
              <a:ext uri="{FF2B5EF4-FFF2-40B4-BE49-F238E27FC236}">
                <a16:creationId xmlns:a16="http://schemas.microsoft.com/office/drawing/2014/main" id="{4F064A15-3940-6C3F-81CB-836BDFF4A1D7}"/>
              </a:ext>
            </a:extLst>
          </p:cNvPr>
          <p:cNvPicPr>
            <a:picLocks noGrp="1" noChangeAspect="1"/>
          </p:cNvPicPr>
          <p:nvPr>
            <p:ph idx="1"/>
          </p:nvPr>
        </p:nvPicPr>
        <p:blipFill>
          <a:blip r:embed="rId2"/>
          <a:stretch>
            <a:fillRect/>
          </a:stretch>
        </p:blipFill>
        <p:spPr>
          <a:xfrm>
            <a:off x="838200" y="1690688"/>
            <a:ext cx="7340600" cy="1066800"/>
          </a:xfrm>
        </p:spPr>
      </p:pic>
      <p:sp>
        <p:nvSpPr>
          <p:cNvPr id="4" name="Date Placeholder 3">
            <a:extLst>
              <a:ext uri="{FF2B5EF4-FFF2-40B4-BE49-F238E27FC236}">
                <a16:creationId xmlns:a16="http://schemas.microsoft.com/office/drawing/2014/main" id="{E9CDF533-E5A1-DDE6-8DAF-94846888DF72}"/>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BD0911EA-5105-59D1-BD13-5D3C6C8AA13F}"/>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E78685AB-4A0E-D1FC-9A26-4DD5F22E1366}"/>
              </a:ext>
            </a:extLst>
          </p:cNvPr>
          <p:cNvSpPr>
            <a:spLocks noGrp="1"/>
          </p:cNvSpPr>
          <p:nvPr>
            <p:ph type="sldNum" sz="quarter" idx="12"/>
          </p:nvPr>
        </p:nvSpPr>
        <p:spPr/>
        <p:txBody>
          <a:bodyPr/>
          <a:lstStyle/>
          <a:p>
            <a:fld id="{A10CAE9C-6B3C-EE47-9B5E-9CE22D7CB9D3}" type="slidenum">
              <a:rPr lang="en-US" smtClean="0"/>
              <a:t>19</a:t>
            </a:fld>
            <a:endParaRPr lang="en-US"/>
          </a:p>
        </p:txBody>
      </p:sp>
      <p:sp>
        <p:nvSpPr>
          <p:cNvPr id="9" name="TextBox 8">
            <a:extLst>
              <a:ext uri="{FF2B5EF4-FFF2-40B4-BE49-F238E27FC236}">
                <a16:creationId xmlns:a16="http://schemas.microsoft.com/office/drawing/2014/main" id="{830B4E2F-CFF8-FFAD-F183-63377AFE7581}"/>
              </a:ext>
            </a:extLst>
          </p:cNvPr>
          <p:cNvSpPr txBox="1"/>
          <p:nvPr/>
        </p:nvSpPr>
        <p:spPr>
          <a:xfrm>
            <a:off x="838200" y="2709905"/>
            <a:ext cx="10515600" cy="3046988"/>
          </a:xfrm>
          <a:prstGeom prst="rect">
            <a:avLst/>
          </a:prstGeom>
          <a:noFill/>
        </p:spPr>
        <p:txBody>
          <a:bodyPr wrap="square" rtlCol="0">
            <a:spAutoFit/>
          </a:bodyPr>
          <a:lstStyle/>
          <a:p>
            <a:pPr marL="285750" indent="-285750">
              <a:buFont typeface="Arial" panose="020B0604020202020204" pitchFamily="34" charset="0"/>
              <a:buChar char="•"/>
            </a:pPr>
            <a:r>
              <a:rPr lang="en-US" sz="2800" dirty="0"/>
              <a:t>Notice that standards guide the user to compliance, regulations have legal force.</a:t>
            </a:r>
          </a:p>
          <a:p>
            <a:pPr marL="285750" indent="-285750">
              <a:buFont typeface="Arial" panose="020B0604020202020204" pitchFamily="34" charset="0"/>
              <a:buChar char="•"/>
            </a:pPr>
            <a:r>
              <a:rPr lang="en-US" sz="2800" dirty="0"/>
              <a:t>Standards compliance will help to ensure legal compliance but cannot guarantee it.</a:t>
            </a:r>
          </a:p>
          <a:p>
            <a:pPr marL="285750" indent="-285750">
              <a:buFont typeface="Arial" panose="020B0604020202020204" pitchFamily="34" charset="0"/>
              <a:buChar char="•"/>
            </a:pPr>
            <a:r>
              <a:rPr lang="en-US" sz="2800" dirty="0"/>
              <a:t>Compliance in a particular area indicates that the product has some value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29400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150E-55C2-4070-CA5E-32E4FF71C961}"/>
              </a:ext>
            </a:extLst>
          </p:cNvPr>
          <p:cNvSpPr>
            <a:spLocks noGrp="1"/>
          </p:cNvSpPr>
          <p:nvPr>
            <p:ph type="title"/>
          </p:nvPr>
        </p:nvSpPr>
        <p:spPr/>
        <p:txBody>
          <a:bodyPr/>
          <a:lstStyle/>
          <a:p>
            <a:r>
              <a:rPr lang="en-US" dirty="0"/>
              <a:t>Course </a:t>
            </a:r>
            <a:r>
              <a:rPr lang="en-US" dirty="0" err="1"/>
              <a:t>Organiser</a:t>
            </a:r>
            <a:endParaRPr lang="en-US" dirty="0"/>
          </a:p>
        </p:txBody>
      </p:sp>
      <p:sp>
        <p:nvSpPr>
          <p:cNvPr id="3" name="Content Placeholder 2">
            <a:extLst>
              <a:ext uri="{FF2B5EF4-FFF2-40B4-BE49-F238E27FC236}">
                <a16:creationId xmlns:a16="http://schemas.microsoft.com/office/drawing/2014/main" id="{D8C03B4A-3F9D-A519-8595-0B44764D9585}"/>
              </a:ext>
            </a:extLst>
          </p:cNvPr>
          <p:cNvSpPr>
            <a:spLocks noGrp="1"/>
          </p:cNvSpPr>
          <p:nvPr>
            <p:ph idx="1"/>
          </p:nvPr>
        </p:nvSpPr>
        <p:spPr/>
        <p:txBody>
          <a:bodyPr/>
          <a:lstStyle/>
          <a:p>
            <a:r>
              <a:rPr lang="en-US" dirty="0"/>
              <a:t>Stuart Anderson</a:t>
            </a:r>
          </a:p>
          <a:p>
            <a:r>
              <a:rPr lang="en-US" dirty="0">
                <a:hlinkClick r:id="rId2"/>
              </a:rPr>
              <a:t>soa@ed.ac.uk</a:t>
            </a:r>
            <a:endParaRPr lang="en-US" dirty="0"/>
          </a:p>
          <a:p>
            <a:r>
              <a:rPr lang="en-US" dirty="0"/>
              <a:t>Room: Informatics Forum 3.46</a:t>
            </a:r>
          </a:p>
          <a:p>
            <a:r>
              <a:rPr lang="en-US" dirty="0"/>
              <a:t>Phone: 0131 650 5191</a:t>
            </a:r>
          </a:p>
          <a:p>
            <a:r>
              <a:rPr lang="en-US" dirty="0"/>
              <a:t>Office Hour: 09:30-10:30 on Wednesday</a:t>
            </a:r>
          </a:p>
        </p:txBody>
      </p:sp>
      <p:sp>
        <p:nvSpPr>
          <p:cNvPr id="4" name="Date Placeholder 3">
            <a:extLst>
              <a:ext uri="{FF2B5EF4-FFF2-40B4-BE49-F238E27FC236}">
                <a16:creationId xmlns:a16="http://schemas.microsoft.com/office/drawing/2014/main" id="{3D215316-CD7C-105A-68CA-F8EFD53A9192}"/>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D46610D5-A4D8-9584-E0F7-96D4E1977E1A}"/>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603D3B48-95F9-90BA-348A-26A8986503C0}"/>
              </a:ext>
            </a:extLst>
          </p:cNvPr>
          <p:cNvSpPr>
            <a:spLocks noGrp="1"/>
          </p:cNvSpPr>
          <p:nvPr>
            <p:ph type="sldNum" sz="quarter" idx="12"/>
          </p:nvPr>
        </p:nvSpPr>
        <p:spPr/>
        <p:txBody>
          <a:bodyPr/>
          <a:lstStyle/>
          <a:p>
            <a:fld id="{A10CAE9C-6B3C-EE47-9B5E-9CE22D7CB9D3}" type="slidenum">
              <a:rPr lang="en-US" smtClean="0"/>
              <a:t>2</a:t>
            </a:fld>
            <a:endParaRPr lang="en-US"/>
          </a:p>
        </p:txBody>
      </p:sp>
    </p:spTree>
    <p:extLst>
      <p:ext uri="{BB962C8B-B14F-4D97-AF65-F5344CB8AC3E}">
        <p14:creationId xmlns:p14="http://schemas.microsoft.com/office/powerpoint/2010/main" val="77156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18DB-D14B-68DD-59F2-FAFB9A701714}"/>
              </a:ext>
            </a:extLst>
          </p:cNvPr>
          <p:cNvSpPr>
            <a:spLocks noGrp="1"/>
          </p:cNvSpPr>
          <p:nvPr>
            <p:ph type="title"/>
          </p:nvPr>
        </p:nvSpPr>
        <p:spPr/>
        <p:txBody>
          <a:bodyPr/>
          <a:lstStyle/>
          <a:p>
            <a:r>
              <a:rPr lang="en-US" dirty="0"/>
              <a:t>Types of Standard In general</a:t>
            </a:r>
          </a:p>
        </p:txBody>
      </p:sp>
      <p:sp>
        <p:nvSpPr>
          <p:cNvPr id="3" name="Content Placeholder 2">
            <a:extLst>
              <a:ext uri="{FF2B5EF4-FFF2-40B4-BE49-F238E27FC236}">
                <a16:creationId xmlns:a16="http://schemas.microsoft.com/office/drawing/2014/main" id="{B0A9C2CE-9D61-8583-3849-5ABD965A4E05}"/>
              </a:ext>
            </a:extLst>
          </p:cNvPr>
          <p:cNvSpPr>
            <a:spLocks noGrp="1"/>
          </p:cNvSpPr>
          <p:nvPr>
            <p:ph sz="half" idx="1"/>
          </p:nvPr>
        </p:nvSpPr>
        <p:spPr/>
        <p:txBody>
          <a:bodyPr/>
          <a:lstStyle/>
          <a:p>
            <a:r>
              <a:rPr lang="en-US" dirty="0"/>
              <a:t>Winning (aka Olympic)</a:t>
            </a:r>
          </a:p>
          <a:p>
            <a:r>
              <a:rPr lang="en-US" dirty="0"/>
              <a:t>Ranking (some means of combining factors)</a:t>
            </a:r>
          </a:p>
          <a:p>
            <a:r>
              <a:rPr lang="en-US" dirty="0"/>
              <a:t>Filtering (maybe on multiple factors)</a:t>
            </a:r>
          </a:p>
          <a:p>
            <a:r>
              <a:rPr lang="en-US" dirty="0"/>
              <a:t>Classifying (often used in reporting/understanding, e.g. the International Classification of Diseases)</a:t>
            </a:r>
          </a:p>
        </p:txBody>
      </p:sp>
      <p:pic>
        <p:nvPicPr>
          <p:cNvPr id="10" name="Content Placeholder 9">
            <a:extLst>
              <a:ext uri="{FF2B5EF4-FFF2-40B4-BE49-F238E27FC236}">
                <a16:creationId xmlns:a16="http://schemas.microsoft.com/office/drawing/2014/main" id="{43F7114D-D689-AEDF-D92C-F7327EDD61A7}"/>
              </a:ext>
            </a:extLst>
          </p:cNvPr>
          <p:cNvPicPr>
            <a:picLocks noGrp="1" noChangeAspect="1"/>
          </p:cNvPicPr>
          <p:nvPr>
            <p:ph sz="half" idx="2"/>
          </p:nvPr>
        </p:nvPicPr>
        <p:blipFill>
          <a:blip r:embed="rId2"/>
          <a:stretch>
            <a:fillRect/>
          </a:stretch>
        </p:blipFill>
        <p:spPr>
          <a:xfrm>
            <a:off x="6172200" y="1825503"/>
            <a:ext cx="5181600" cy="2806001"/>
          </a:xfrm>
        </p:spPr>
      </p:pic>
      <p:sp>
        <p:nvSpPr>
          <p:cNvPr id="4" name="Date Placeholder 3">
            <a:extLst>
              <a:ext uri="{FF2B5EF4-FFF2-40B4-BE49-F238E27FC236}">
                <a16:creationId xmlns:a16="http://schemas.microsoft.com/office/drawing/2014/main" id="{F7493C84-07EB-7E27-0AC8-F7268ACEF80E}"/>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6EE4F7DF-B92C-44BE-3F25-4FF6783AE64F}"/>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0AE4F577-4FD9-0831-AA81-F74E7FF1CA21}"/>
              </a:ext>
            </a:extLst>
          </p:cNvPr>
          <p:cNvSpPr>
            <a:spLocks noGrp="1"/>
          </p:cNvSpPr>
          <p:nvPr>
            <p:ph type="sldNum" sz="quarter" idx="12"/>
          </p:nvPr>
        </p:nvSpPr>
        <p:spPr/>
        <p:txBody>
          <a:bodyPr/>
          <a:lstStyle/>
          <a:p>
            <a:fld id="{A10CAE9C-6B3C-EE47-9B5E-9CE22D7CB9D3}" type="slidenum">
              <a:rPr lang="en-US" smtClean="0"/>
              <a:t>20</a:t>
            </a:fld>
            <a:endParaRPr lang="en-US"/>
          </a:p>
        </p:txBody>
      </p:sp>
      <p:sp>
        <p:nvSpPr>
          <p:cNvPr id="7" name="TextBox 6">
            <a:extLst>
              <a:ext uri="{FF2B5EF4-FFF2-40B4-BE49-F238E27FC236}">
                <a16:creationId xmlns:a16="http://schemas.microsoft.com/office/drawing/2014/main" id="{C1E320CF-E9A0-322C-9FB8-B4DC65FCEDED}"/>
              </a:ext>
            </a:extLst>
          </p:cNvPr>
          <p:cNvSpPr txBox="1"/>
          <p:nvPr/>
        </p:nvSpPr>
        <p:spPr>
          <a:xfrm>
            <a:off x="6273800" y="5395159"/>
            <a:ext cx="5181600" cy="646331"/>
          </a:xfrm>
          <a:prstGeom prst="rect">
            <a:avLst/>
          </a:prstGeom>
          <a:noFill/>
        </p:spPr>
        <p:txBody>
          <a:bodyPr wrap="square" rtlCol="0">
            <a:spAutoFit/>
          </a:bodyPr>
          <a:lstStyle/>
          <a:p>
            <a:r>
              <a:rPr lang="en-US" dirty="0"/>
              <a:t>Busch Lawrence. Standards : Recipes for Reality. 1st ed. MIT Press; 2011.</a:t>
            </a:r>
          </a:p>
        </p:txBody>
      </p:sp>
    </p:spTree>
    <p:extLst>
      <p:ext uri="{BB962C8B-B14F-4D97-AF65-F5344CB8AC3E}">
        <p14:creationId xmlns:p14="http://schemas.microsoft.com/office/powerpoint/2010/main" val="262723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4DCF-B216-0682-4DBB-C03C9CA1E95F}"/>
              </a:ext>
            </a:extLst>
          </p:cNvPr>
          <p:cNvSpPr>
            <a:spLocks noGrp="1"/>
          </p:cNvSpPr>
          <p:nvPr>
            <p:ph type="title"/>
          </p:nvPr>
        </p:nvSpPr>
        <p:spPr/>
        <p:txBody>
          <a:bodyPr/>
          <a:lstStyle/>
          <a:p>
            <a:r>
              <a:rPr lang="en-US" dirty="0"/>
              <a:t>Types of Software-Related Standard</a:t>
            </a:r>
          </a:p>
        </p:txBody>
      </p:sp>
      <p:sp>
        <p:nvSpPr>
          <p:cNvPr id="3" name="Content Placeholder 2">
            <a:extLst>
              <a:ext uri="{FF2B5EF4-FFF2-40B4-BE49-F238E27FC236}">
                <a16:creationId xmlns:a16="http://schemas.microsoft.com/office/drawing/2014/main" id="{7AF7EC81-E979-5C3A-1167-E18B37541DEB}"/>
              </a:ext>
            </a:extLst>
          </p:cNvPr>
          <p:cNvSpPr>
            <a:spLocks noGrp="1"/>
          </p:cNvSpPr>
          <p:nvPr>
            <p:ph idx="1"/>
          </p:nvPr>
        </p:nvSpPr>
        <p:spPr/>
        <p:txBody>
          <a:bodyPr/>
          <a:lstStyle/>
          <a:p>
            <a:r>
              <a:rPr lang="en-US" dirty="0"/>
              <a:t>Capturing a format – JSON, HTML, DICOM …</a:t>
            </a:r>
          </a:p>
          <a:p>
            <a:r>
              <a:rPr lang="en-US" dirty="0"/>
              <a:t>Capturing knowledge (some sort of ontology): HL7</a:t>
            </a:r>
          </a:p>
          <a:p>
            <a:r>
              <a:rPr lang="en-US" dirty="0"/>
              <a:t>Constraining an activity: MISRA C, SPARK ADA, …</a:t>
            </a:r>
          </a:p>
          <a:p>
            <a:r>
              <a:rPr lang="en-US" dirty="0"/>
              <a:t>Constraining a process: Risk Management, Quality Management, Software Testing</a:t>
            </a:r>
          </a:p>
        </p:txBody>
      </p:sp>
      <p:sp>
        <p:nvSpPr>
          <p:cNvPr id="4" name="Date Placeholder 3">
            <a:extLst>
              <a:ext uri="{FF2B5EF4-FFF2-40B4-BE49-F238E27FC236}">
                <a16:creationId xmlns:a16="http://schemas.microsoft.com/office/drawing/2014/main" id="{E3B52ABB-B3AF-89BA-89B6-39990B5945A1}"/>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7F077BAD-7F15-A39F-1B53-958D7F159028}"/>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98C325CA-B971-609C-B1B1-0F1A0A9D4D02}"/>
              </a:ext>
            </a:extLst>
          </p:cNvPr>
          <p:cNvSpPr>
            <a:spLocks noGrp="1"/>
          </p:cNvSpPr>
          <p:nvPr>
            <p:ph type="sldNum" sz="quarter" idx="12"/>
          </p:nvPr>
        </p:nvSpPr>
        <p:spPr/>
        <p:txBody>
          <a:bodyPr/>
          <a:lstStyle/>
          <a:p>
            <a:fld id="{A10CAE9C-6B3C-EE47-9B5E-9CE22D7CB9D3}" type="slidenum">
              <a:rPr lang="en-US" smtClean="0"/>
              <a:t>21</a:t>
            </a:fld>
            <a:endParaRPr lang="en-US"/>
          </a:p>
        </p:txBody>
      </p:sp>
    </p:spTree>
    <p:extLst>
      <p:ext uri="{BB962C8B-B14F-4D97-AF65-F5344CB8AC3E}">
        <p14:creationId xmlns:p14="http://schemas.microsoft.com/office/powerpoint/2010/main" val="397774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FCAA-F740-29A9-2598-6499AFF30484}"/>
              </a:ext>
            </a:extLst>
          </p:cNvPr>
          <p:cNvSpPr>
            <a:spLocks noGrp="1"/>
          </p:cNvSpPr>
          <p:nvPr>
            <p:ph type="title"/>
          </p:nvPr>
        </p:nvSpPr>
        <p:spPr/>
        <p:txBody>
          <a:bodyPr/>
          <a:lstStyle/>
          <a:p>
            <a:r>
              <a:rPr lang="en-US" dirty="0"/>
              <a:t>Standards for Tasks/Processes</a:t>
            </a:r>
          </a:p>
        </p:txBody>
      </p:sp>
      <p:sp>
        <p:nvSpPr>
          <p:cNvPr id="3" name="Content Placeholder 2">
            <a:extLst>
              <a:ext uri="{FF2B5EF4-FFF2-40B4-BE49-F238E27FC236}">
                <a16:creationId xmlns:a16="http://schemas.microsoft.com/office/drawing/2014/main" id="{316531E1-9CDB-3F6F-3F65-C11A3795083B}"/>
              </a:ext>
            </a:extLst>
          </p:cNvPr>
          <p:cNvSpPr>
            <a:spLocks noGrp="1"/>
          </p:cNvSpPr>
          <p:nvPr>
            <p:ph idx="1"/>
          </p:nvPr>
        </p:nvSpPr>
        <p:spPr/>
        <p:txBody>
          <a:bodyPr/>
          <a:lstStyle/>
          <a:p>
            <a:r>
              <a:rPr lang="en-US" dirty="0"/>
              <a:t>Standards on Quality Management are the basis of the operation of companies aiming to produce a series of products that comply with standards or can pass regulatory scrutiny.</a:t>
            </a:r>
          </a:p>
          <a:p>
            <a:r>
              <a:rPr lang="en-US" dirty="0"/>
              <a:t>These include many software engineering-related standards.</a:t>
            </a:r>
          </a:p>
          <a:p>
            <a:r>
              <a:rPr lang="en-US" dirty="0"/>
              <a:t>They differ from standards that specify the characteristics of a particular entity, instead they attempt to standardize a “production system” that repeated generates products that meet a defined quality standard.</a:t>
            </a:r>
          </a:p>
        </p:txBody>
      </p:sp>
      <p:sp>
        <p:nvSpPr>
          <p:cNvPr id="4" name="Date Placeholder 3">
            <a:extLst>
              <a:ext uri="{FF2B5EF4-FFF2-40B4-BE49-F238E27FC236}">
                <a16:creationId xmlns:a16="http://schemas.microsoft.com/office/drawing/2014/main" id="{C2550CB0-46DD-84EB-24A7-5928532B7C42}"/>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AE2A22F4-1BF0-FF4F-F47B-C4F9C6803362}"/>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0F988698-FDAA-FA2D-B4D9-B5C06A33F84F}"/>
              </a:ext>
            </a:extLst>
          </p:cNvPr>
          <p:cNvSpPr>
            <a:spLocks noGrp="1"/>
          </p:cNvSpPr>
          <p:nvPr>
            <p:ph type="sldNum" sz="quarter" idx="12"/>
          </p:nvPr>
        </p:nvSpPr>
        <p:spPr/>
        <p:txBody>
          <a:bodyPr/>
          <a:lstStyle/>
          <a:p>
            <a:fld id="{A10CAE9C-6B3C-EE47-9B5E-9CE22D7CB9D3}" type="slidenum">
              <a:rPr lang="en-US" smtClean="0"/>
              <a:t>22</a:t>
            </a:fld>
            <a:endParaRPr lang="en-US"/>
          </a:p>
        </p:txBody>
      </p:sp>
    </p:spTree>
    <p:extLst>
      <p:ext uri="{BB962C8B-B14F-4D97-AF65-F5344CB8AC3E}">
        <p14:creationId xmlns:p14="http://schemas.microsoft.com/office/powerpoint/2010/main" val="125716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dirty="0">
                <a:solidFill>
                  <a:srgbClr val="333333"/>
                </a:solidFill>
              </a:rPr>
              <a:t>J Am Med Inform Assoc</a:t>
            </a:r>
            <a:r>
              <a:rPr lang="en-US" altLang="en-US" sz="1000" dirty="0">
                <a:solidFill>
                  <a:srgbClr val="333333"/>
                </a:solidFill>
              </a:rPr>
              <a:t>, Volume 30, Issue 12, December 2023, Pages 2086–2097, </a:t>
            </a:r>
            <a:r>
              <a:rPr lang="en-US" altLang="en-US" sz="1000" dirty="0">
                <a:solidFill>
                  <a:srgbClr val="333333"/>
                </a:solidFill>
                <a:hlinkClick r:id="rId3"/>
              </a:rPr>
              <a:t>https://doi.org/10.1093/jamia/ocad176</a:t>
            </a:r>
            <a:endParaRPr lang="en-US" altLang="en-US" sz="1000" dirty="0">
              <a:solidFill>
                <a:srgbClr val="333333"/>
              </a:solidFill>
            </a:endParaRPr>
          </a:p>
          <a:p>
            <a:pPr marL="0" indent="0" eaLnBrk="1" hangingPunct="1">
              <a:spcBef>
                <a:spcPct val="0"/>
              </a:spcBef>
              <a:spcAft>
                <a:spcPts val="600"/>
              </a:spcAft>
              <a:buNone/>
            </a:pPr>
            <a:endParaRPr lang="en-US" altLang="en-US" sz="1000" dirty="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2390775" y="2293493"/>
            <a:ext cx="5943600" cy="3098101"/>
          </a:xfrm>
          <a:prstGeom prst="rect">
            <a:avLst/>
          </a:prstGeom>
        </p:spPr>
      </p:pic>
      <p:sp>
        <p:nvSpPr>
          <p:cNvPr id="3" name="Title 2">
            <a:extLst>
              <a:ext uri="{FF2B5EF4-FFF2-40B4-BE49-F238E27FC236}">
                <a16:creationId xmlns:a16="http://schemas.microsoft.com/office/drawing/2014/main" id="{F8FB55AE-EF66-3F7C-C2B4-FF813D68AE30}"/>
              </a:ext>
            </a:extLst>
          </p:cNvPr>
          <p:cNvSpPr>
            <a:spLocks noGrp="1"/>
          </p:cNvSpPr>
          <p:nvPr>
            <p:ph type="title"/>
          </p:nvPr>
        </p:nvSpPr>
        <p:spPr/>
        <p:txBody>
          <a:bodyPr/>
          <a:lstStyle/>
          <a:p>
            <a:r>
              <a:rPr lang="en-US" dirty="0"/>
              <a:t>Tasks, Models, Implementations</a:t>
            </a:r>
          </a:p>
        </p:txBody>
      </p:sp>
      <p:sp>
        <p:nvSpPr>
          <p:cNvPr id="4" name="Date Placeholder 3">
            <a:extLst>
              <a:ext uri="{FF2B5EF4-FFF2-40B4-BE49-F238E27FC236}">
                <a16:creationId xmlns:a16="http://schemas.microsoft.com/office/drawing/2014/main" id="{F87959CA-EF1F-F69F-7011-2C3D55ACF772}"/>
              </a:ext>
            </a:extLst>
          </p:cNvPr>
          <p:cNvSpPr>
            <a:spLocks noGrp="1"/>
          </p:cNvSpPr>
          <p:nvPr>
            <p:ph type="dt" sz="half" idx="10"/>
          </p:nvPr>
        </p:nvSpPr>
        <p:spPr>
          <a:xfrm>
            <a:off x="657224" y="6356350"/>
            <a:ext cx="2743200" cy="365125"/>
          </a:xfrm>
        </p:spPr>
        <p:txBody>
          <a:bodyPr/>
          <a:lstStyle/>
          <a:p>
            <a:r>
              <a:rPr lang="en-GB" dirty="0"/>
              <a:t>1/13/24</a:t>
            </a:r>
            <a:endParaRPr lang="en-US" dirty="0"/>
          </a:p>
        </p:txBody>
      </p:sp>
      <p:sp>
        <p:nvSpPr>
          <p:cNvPr id="5" name="Slide Number Placeholder 4">
            <a:extLst>
              <a:ext uri="{FF2B5EF4-FFF2-40B4-BE49-F238E27FC236}">
                <a16:creationId xmlns:a16="http://schemas.microsoft.com/office/drawing/2014/main" id="{C8B5B271-DA10-17C1-0A7A-6A1E65F80AF1}"/>
              </a:ext>
            </a:extLst>
          </p:cNvPr>
          <p:cNvSpPr>
            <a:spLocks noGrp="1"/>
          </p:cNvSpPr>
          <p:nvPr>
            <p:ph type="sldNum" sz="quarter" idx="12"/>
          </p:nvPr>
        </p:nvSpPr>
        <p:spPr/>
        <p:txBody>
          <a:bodyPr/>
          <a:lstStyle/>
          <a:p>
            <a:fld id="{A10CAE9C-6B3C-EE47-9B5E-9CE22D7CB9D3}" type="slidenum">
              <a:rPr lang="en-US" smtClean="0"/>
              <a:t>23</a:t>
            </a:fld>
            <a:endParaRPr lang="en-US"/>
          </a:p>
        </p:txBody>
      </p:sp>
    </p:spTree>
    <p:extLst>
      <p:ext uri="{BB962C8B-B14F-4D97-AF65-F5344CB8AC3E}">
        <p14:creationId xmlns:p14="http://schemas.microsoft.com/office/powerpoint/2010/main" val="11033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0DE6-CFE3-49E7-0E90-B38B098E502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4F51B60-61EE-A1CA-1277-46B274008D1E}"/>
              </a:ext>
            </a:extLst>
          </p:cNvPr>
          <p:cNvSpPr>
            <a:spLocks noGrp="1"/>
          </p:cNvSpPr>
          <p:nvPr>
            <p:ph idx="1"/>
          </p:nvPr>
        </p:nvSpPr>
        <p:spPr/>
        <p:txBody>
          <a:bodyPr>
            <a:normAutofit lnSpcReduction="10000"/>
          </a:bodyPr>
          <a:lstStyle/>
          <a:p>
            <a:r>
              <a:rPr lang="en-US" dirty="0"/>
              <a:t>We have covered the basic structure of the course.</a:t>
            </a:r>
          </a:p>
          <a:p>
            <a:r>
              <a:rPr lang="en-US" dirty="0"/>
              <a:t>Considered some of the roles that standards fulfill</a:t>
            </a:r>
          </a:p>
          <a:p>
            <a:r>
              <a:rPr lang="en-US" dirty="0"/>
              <a:t>Considered different types of standard </a:t>
            </a:r>
          </a:p>
          <a:p>
            <a:r>
              <a:rPr lang="en-US" dirty="0"/>
              <a:t>Begun to consider how to </a:t>
            </a:r>
            <a:r>
              <a:rPr lang="en-US" dirty="0" err="1"/>
              <a:t>analyse</a:t>
            </a:r>
            <a:r>
              <a:rPr lang="en-US" dirty="0"/>
              <a:t> standards.</a:t>
            </a:r>
          </a:p>
          <a:p>
            <a:r>
              <a:rPr lang="en-US" dirty="0"/>
              <a:t>To begin exploring standards, see: </a:t>
            </a:r>
            <a:r>
              <a:rPr lang="en-US" dirty="0">
                <a:hlinkClick r:id="rId2"/>
              </a:rPr>
              <a:t>https://www.ed.ac.uk/information-services/library-museum-gallery/finding-resources/subject-guides/databases-standards</a:t>
            </a:r>
            <a:r>
              <a:rPr lang="en-US" dirty="0"/>
              <a:t> </a:t>
            </a:r>
            <a:r>
              <a:rPr lang="en-US" dirty="0">
                <a:solidFill>
                  <a:srgbClr val="FF0000"/>
                </a:solidFill>
              </a:rPr>
              <a:t>WARNING: this gives access to copyright protected material and copies are only for your personal use and should not be copied, shared or distributed.  Failure to observe this is a violation of the University </a:t>
            </a:r>
            <a:r>
              <a:rPr lang="en-US">
                <a:solidFill>
                  <a:srgbClr val="FF0000"/>
                </a:solidFill>
              </a:rPr>
              <a:t>Computing Regulations.</a:t>
            </a:r>
            <a:endParaRPr lang="en-US"/>
          </a:p>
        </p:txBody>
      </p:sp>
      <p:sp>
        <p:nvSpPr>
          <p:cNvPr id="4" name="Date Placeholder 3">
            <a:extLst>
              <a:ext uri="{FF2B5EF4-FFF2-40B4-BE49-F238E27FC236}">
                <a16:creationId xmlns:a16="http://schemas.microsoft.com/office/drawing/2014/main" id="{B874DD21-A297-34CC-C6F3-6BE9DE1ECA76}"/>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27D71D14-3E9B-4096-0DA7-7E4D185AD6F3}"/>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BCAF9F70-F9A1-7E10-C839-99CCFE15621B}"/>
              </a:ext>
            </a:extLst>
          </p:cNvPr>
          <p:cNvSpPr>
            <a:spLocks noGrp="1"/>
          </p:cNvSpPr>
          <p:nvPr>
            <p:ph type="sldNum" sz="quarter" idx="12"/>
          </p:nvPr>
        </p:nvSpPr>
        <p:spPr/>
        <p:txBody>
          <a:bodyPr/>
          <a:lstStyle/>
          <a:p>
            <a:fld id="{A10CAE9C-6B3C-EE47-9B5E-9CE22D7CB9D3}" type="slidenum">
              <a:rPr lang="en-US" smtClean="0"/>
              <a:t>24</a:t>
            </a:fld>
            <a:endParaRPr lang="en-US"/>
          </a:p>
        </p:txBody>
      </p:sp>
    </p:spTree>
    <p:extLst>
      <p:ext uri="{BB962C8B-B14F-4D97-AF65-F5344CB8AC3E}">
        <p14:creationId xmlns:p14="http://schemas.microsoft.com/office/powerpoint/2010/main" val="172598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8663-5656-BD96-1EFD-913F304DEBD7}"/>
              </a:ext>
            </a:extLst>
          </p:cNvPr>
          <p:cNvSpPr>
            <a:spLocks noGrp="1"/>
          </p:cNvSpPr>
          <p:nvPr>
            <p:ph type="title"/>
          </p:nvPr>
        </p:nvSpPr>
        <p:spPr/>
        <p:txBody>
          <a:bodyPr/>
          <a:lstStyle/>
          <a:p>
            <a:r>
              <a:rPr lang="en-US" dirty="0"/>
              <a:t>Work Pattern</a:t>
            </a:r>
          </a:p>
        </p:txBody>
      </p:sp>
      <p:sp>
        <p:nvSpPr>
          <p:cNvPr id="3" name="Content Placeholder 2">
            <a:extLst>
              <a:ext uri="{FF2B5EF4-FFF2-40B4-BE49-F238E27FC236}">
                <a16:creationId xmlns:a16="http://schemas.microsoft.com/office/drawing/2014/main" id="{003A6209-00C1-96DC-2C09-F257632BC2DE}"/>
              </a:ext>
            </a:extLst>
          </p:cNvPr>
          <p:cNvSpPr>
            <a:spLocks noGrp="1"/>
          </p:cNvSpPr>
          <p:nvPr>
            <p:ph idx="1"/>
          </p:nvPr>
        </p:nvSpPr>
        <p:spPr/>
        <p:txBody>
          <a:bodyPr/>
          <a:lstStyle/>
          <a:p>
            <a:r>
              <a:rPr lang="en-US" dirty="0"/>
              <a:t>Lectures (planned weeks 1-9):</a:t>
            </a:r>
          </a:p>
          <a:p>
            <a:pPr lvl="1"/>
            <a:r>
              <a:rPr lang="en-US" dirty="0"/>
              <a:t>Monday 1000-1050: 50 George Square, room G.05</a:t>
            </a:r>
          </a:p>
          <a:p>
            <a:pPr lvl="1"/>
            <a:r>
              <a:rPr lang="en-US" dirty="0"/>
              <a:t>Thursday 1000-1050: MST_G.03 - Doorway 6, Medical School, Teviot</a:t>
            </a:r>
          </a:p>
          <a:p>
            <a:r>
              <a:rPr lang="en-US" dirty="0"/>
              <a:t>Tutorials(planned weeks 2-9):</a:t>
            </a:r>
          </a:p>
          <a:p>
            <a:pPr lvl="1"/>
            <a:r>
              <a:rPr lang="en-US" dirty="0"/>
              <a:t>Tuesday 1410-1500: </a:t>
            </a:r>
            <a:r>
              <a:rPr lang="en-GB" dirty="0">
                <a:solidFill>
                  <a:srgbClr val="3B3B3B"/>
                </a:solidFill>
                <a:effectLst/>
              </a:rPr>
              <a:t>AT_2.07, Appleton Tower</a:t>
            </a:r>
            <a:endParaRPr lang="en-US" dirty="0"/>
          </a:p>
          <a:p>
            <a:pPr lvl="1"/>
            <a:r>
              <a:rPr lang="en-US" dirty="0"/>
              <a:t>OR</a:t>
            </a:r>
          </a:p>
          <a:p>
            <a:pPr lvl="1"/>
            <a:r>
              <a:rPr lang="en-US" dirty="0"/>
              <a:t>Wednesday 1110-1200: </a:t>
            </a:r>
            <a:r>
              <a:rPr lang="en-GB" dirty="0">
                <a:solidFill>
                  <a:srgbClr val="3B3B3B"/>
                </a:solidFill>
                <a:effectLst/>
              </a:rPr>
              <a:t>AT_2.07, Appleton Tower</a:t>
            </a:r>
          </a:p>
          <a:p>
            <a:pPr lvl="1"/>
            <a:r>
              <a:rPr lang="en-GB" dirty="0">
                <a:solidFill>
                  <a:srgbClr val="3B3B3B"/>
                </a:solidFill>
              </a:rPr>
              <a:t>Even numbered weeks you will meet with your group</a:t>
            </a:r>
          </a:p>
          <a:p>
            <a:pPr lvl="1"/>
            <a:r>
              <a:rPr lang="en-GB" dirty="0">
                <a:solidFill>
                  <a:srgbClr val="3B3B3B"/>
                </a:solidFill>
                <a:effectLst/>
              </a:rPr>
              <a:t>Odd numbered weeks you meet with your group and the tutor.</a:t>
            </a:r>
          </a:p>
        </p:txBody>
      </p:sp>
      <p:sp>
        <p:nvSpPr>
          <p:cNvPr id="4" name="Date Placeholder 3">
            <a:extLst>
              <a:ext uri="{FF2B5EF4-FFF2-40B4-BE49-F238E27FC236}">
                <a16:creationId xmlns:a16="http://schemas.microsoft.com/office/drawing/2014/main" id="{074C2266-8DF6-3019-CD7F-13478592BDD9}"/>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4E8BBFE5-E48E-0B37-D176-7CB158AA1E28}"/>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656073B9-D376-2244-D4B1-B7674F681C49}"/>
              </a:ext>
            </a:extLst>
          </p:cNvPr>
          <p:cNvSpPr>
            <a:spLocks noGrp="1"/>
          </p:cNvSpPr>
          <p:nvPr>
            <p:ph type="sldNum" sz="quarter" idx="12"/>
          </p:nvPr>
        </p:nvSpPr>
        <p:spPr/>
        <p:txBody>
          <a:bodyPr/>
          <a:lstStyle/>
          <a:p>
            <a:fld id="{A10CAE9C-6B3C-EE47-9B5E-9CE22D7CB9D3}" type="slidenum">
              <a:rPr lang="en-US" smtClean="0"/>
              <a:t>3</a:t>
            </a:fld>
            <a:endParaRPr lang="en-US"/>
          </a:p>
        </p:txBody>
      </p:sp>
    </p:spTree>
    <p:extLst>
      <p:ext uri="{BB962C8B-B14F-4D97-AF65-F5344CB8AC3E}">
        <p14:creationId xmlns:p14="http://schemas.microsoft.com/office/powerpoint/2010/main" val="26410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E67-A21F-730C-F678-854DA7AA3215}"/>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1FBD1CD5-93E2-D09B-D246-6540CF221BEC}"/>
              </a:ext>
            </a:extLst>
          </p:cNvPr>
          <p:cNvSpPr>
            <a:spLocks noGrp="1"/>
          </p:cNvSpPr>
          <p:nvPr>
            <p:ph idx="1"/>
          </p:nvPr>
        </p:nvSpPr>
        <p:spPr/>
        <p:txBody>
          <a:bodyPr>
            <a:normAutofit fontScale="92500"/>
          </a:bodyPr>
          <a:lstStyle/>
          <a:p>
            <a:r>
              <a:rPr lang="en-US" dirty="0"/>
              <a:t>There is one coursework.</a:t>
            </a:r>
          </a:p>
          <a:p>
            <a:r>
              <a:rPr lang="en-US" dirty="0"/>
              <a:t>It requires you write recommendations for the process an organization should adopt to develop systems that comply to the relevant standards for its domain of application.</a:t>
            </a:r>
          </a:p>
          <a:p>
            <a:r>
              <a:rPr lang="en-US" dirty="0"/>
              <a:t>You choose the domain of application.</a:t>
            </a:r>
          </a:p>
          <a:p>
            <a:r>
              <a:rPr lang="en-US" dirty="0"/>
              <a:t>In doing this exercise you will demonstrate the extent to which you have achieved the learning outcomes for the course.</a:t>
            </a:r>
          </a:p>
          <a:p>
            <a:r>
              <a:rPr lang="en-US" dirty="0"/>
              <a:t>The coursework will be issued on Monday 22 January 2024</a:t>
            </a:r>
          </a:p>
          <a:p>
            <a:r>
              <a:rPr lang="en-US" dirty="0"/>
              <a:t>In addition, there will be a quiz for each Learning Outcome that will allow you demonstrate the basic achievement of the Learning Outcome.</a:t>
            </a:r>
          </a:p>
        </p:txBody>
      </p:sp>
      <p:sp>
        <p:nvSpPr>
          <p:cNvPr id="4" name="Date Placeholder 3">
            <a:extLst>
              <a:ext uri="{FF2B5EF4-FFF2-40B4-BE49-F238E27FC236}">
                <a16:creationId xmlns:a16="http://schemas.microsoft.com/office/drawing/2014/main" id="{D4B8A833-3C30-6CC1-8AE4-B9F2DF582B29}"/>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FFD0F58E-A6EC-3C16-6932-BD36E9885924}"/>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250A98FF-F9C8-6001-ED05-FBFF506389CC}"/>
              </a:ext>
            </a:extLst>
          </p:cNvPr>
          <p:cNvSpPr>
            <a:spLocks noGrp="1"/>
          </p:cNvSpPr>
          <p:nvPr>
            <p:ph type="sldNum" sz="quarter" idx="12"/>
          </p:nvPr>
        </p:nvSpPr>
        <p:spPr/>
        <p:txBody>
          <a:bodyPr/>
          <a:lstStyle/>
          <a:p>
            <a:fld id="{A10CAE9C-6B3C-EE47-9B5E-9CE22D7CB9D3}" type="slidenum">
              <a:rPr lang="en-US" smtClean="0"/>
              <a:t>4</a:t>
            </a:fld>
            <a:endParaRPr lang="en-US"/>
          </a:p>
        </p:txBody>
      </p:sp>
    </p:spTree>
    <p:extLst>
      <p:ext uri="{BB962C8B-B14F-4D97-AF65-F5344CB8AC3E}">
        <p14:creationId xmlns:p14="http://schemas.microsoft.com/office/powerpoint/2010/main" val="111607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CFC3-D9C7-DA4B-962B-18C0C4CE5EB4}"/>
              </a:ext>
            </a:extLst>
          </p:cNvPr>
          <p:cNvSpPr>
            <a:spLocks noGrp="1"/>
          </p:cNvSpPr>
          <p:nvPr>
            <p:ph type="title"/>
          </p:nvPr>
        </p:nvSpPr>
        <p:spPr/>
        <p:txBody>
          <a:bodyPr/>
          <a:lstStyle/>
          <a:p>
            <a:r>
              <a:rPr lang="en-US" dirty="0"/>
              <a:t>Learning Outcomes (LO)</a:t>
            </a:r>
          </a:p>
        </p:txBody>
      </p:sp>
      <p:sp>
        <p:nvSpPr>
          <p:cNvPr id="3" name="Content Placeholder 2">
            <a:extLst>
              <a:ext uri="{FF2B5EF4-FFF2-40B4-BE49-F238E27FC236}">
                <a16:creationId xmlns:a16="http://schemas.microsoft.com/office/drawing/2014/main" id="{5D9BDB2E-B3C7-4C80-E705-DA7D75356936}"/>
              </a:ext>
            </a:extLst>
          </p:cNvPr>
          <p:cNvSpPr>
            <a:spLocks noGrp="1"/>
          </p:cNvSpPr>
          <p:nvPr>
            <p:ph idx="1"/>
          </p:nvPr>
        </p:nvSpPr>
        <p:spPr/>
        <p:txBody>
          <a:bodyPr/>
          <a:lstStyle/>
          <a:p>
            <a:r>
              <a:rPr lang="en-US" dirty="0"/>
              <a:t>These characterize what you will gain by passing the course.</a:t>
            </a:r>
          </a:p>
          <a:p>
            <a:r>
              <a:rPr lang="en-US" dirty="0"/>
              <a:t>In SCSD the LOs structure the course and we will spend around two weeks focusing on each of the LOs in turn.</a:t>
            </a:r>
          </a:p>
          <a:p>
            <a:r>
              <a:rPr lang="en-US" dirty="0"/>
              <a:t>The grading scheme for the assessed work is also structured by the LOs where the grade for each LO contributes 20-30% of the final grade.</a:t>
            </a:r>
          </a:p>
          <a:p>
            <a:r>
              <a:rPr lang="en-US" dirty="0"/>
              <a:t>To pass the course you need to demonstrate you have achieved the LOs.  Each LO has some grading criteria associated with it.</a:t>
            </a:r>
          </a:p>
        </p:txBody>
      </p:sp>
      <p:sp>
        <p:nvSpPr>
          <p:cNvPr id="4" name="Date Placeholder 3">
            <a:extLst>
              <a:ext uri="{FF2B5EF4-FFF2-40B4-BE49-F238E27FC236}">
                <a16:creationId xmlns:a16="http://schemas.microsoft.com/office/drawing/2014/main" id="{F8725BDF-EDC4-E85B-FAB4-C972D9D01A40}"/>
              </a:ext>
            </a:extLst>
          </p:cNvPr>
          <p:cNvSpPr>
            <a:spLocks noGrp="1"/>
          </p:cNvSpPr>
          <p:nvPr>
            <p:ph type="dt" sz="half" idx="10"/>
          </p:nvPr>
        </p:nvSpPr>
        <p:spPr/>
        <p:txBody>
          <a:bodyPr/>
          <a:lstStyle/>
          <a:p>
            <a:r>
              <a:rPr lang="en-GB"/>
              <a:t>1/13/24</a:t>
            </a:r>
            <a:endParaRPr lang="en-US"/>
          </a:p>
        </p:txBody>
      </p:sp>
      <p:sp>
        <p:nvSpPr>
          <p:cNvPr id="5" name="Footer Placeholder 4">
            <a:extLst>
              <a:ext uri="{FF2B5EF4-FFF2-40B4-BE49-F238E27FC236}">
                <a16:creationId xmlns:a16="http://schemas.microsoft.com/office/drawing/2014/main" id="{98A6D10E-DB5F-5CBE-0711-27C45006623F}"/>
              </a:ext>
            </a:extLst>
          </p:cNvPr>
          <p:cNvSpPr>
            <a:spLocks noGrp="1"/>
          </p:cNvSpPr>
          <p:nvPr>
            <p:ph type="ftr" sz="quarter" idx="11"/>
          </p:nvPr>
        </p:nvSpPr>
        <p:spPr/>
        <p:txBody>
          <a:bodyPr/>
          <a:lstStyle/>
          <a:p>
            <a:r>
              <a:rPr lang="en-US"/>
              <a:t>SCSD 1: Introduction</a:t>
            </a:r>
          </a:p>
        </p:txBody>
      </p:sp>
      <p:sp>
        <p:nvSpPr>
          <p:cNvPr id="6" name="Slide Number Placeholder 5">
            <a:extLst>
              <a:ext uri="{FF2B5EF4-FFF2-40B4-BE49-F238E27FC236}">
                <a16:creationId xmlns:a16="http://schemas.microsoft.com/office/drawing/2014/main" id="{A0B78049-DD40-14C1-6DDE-AF0B109C0562}"/>
              </a:ext>
            </a:extLst>
          </p:cNvPr>
          <p:cNvSpPr>
            <a:spLocks noGrp="1"/>
          </p:cNvSpPr>
          <p:nvPr>
            <p:ph type="sldNum" sz="quarter" idx="12"/>
          </p:nvPr>
        </p:nvSpPr>
        <p:spPr/>
        <p:txBody>
          <a:bodyPr/>
          <a:lstStyle/>
          <a:p>
            <a:fld id="{A10CAE9C-6B3C-EE47-9B5E-9CE22D7CB9D3}" type="slidenum">
              <a:rPr lang="en-US" smtClean="0"/>
              <a:t>5</a:t>
            </a:fld>
            <a:endParaRPr lang="en-US"/>
          </a:p>
        </p:txBody>
      </p:sp>
    </p:spTree>
    <p:extLst>
      <p:ext uri="{BB962C8B-B14F-4D97-AF65-F5344CB8AC3E}">
        <p14:creationId xmlns:p14="http://schemas.microsoft.com/office/powerpoint/2010/main" val="266651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CFC3-D9C7-DA4B-962B-18C0C4CE5EB4}"/>
              </a:ext>
            </a:extLst>
          </p:cNvPr>
          <p:cNvSpPr>
            <a:spLocks noGrp="1"/>
          </p:cNvSpPr>
          <p:nvPr>
            <p:ph type="title"/>
          </p:nvPr>
        </p:nvSpPr>
        <p:spPr>
          <a:xfrm>
            <a:off x="838200" y="365125"/>
            <a:ext cx="10515600" cy="1325563"/>
          </a:xfrm>
        </p:spPr>
        <p:txBody>
          <a:bodyPr/>
          <a:lstStyle/>
          <a:p>
            <a:r>
              <a:rPr lang="en-US" dirty="0"/>
              <a:t>Learning Outcome 1</a:t>
            </a:r>
          </a:p>
        </p:txBody>
      </p:sp>
      <p:sp>
        <p:nvSpPr>
          <p:cNvPr id="3" name="Content Placeholder 2">
            <a:extLst>
              <a:ext uri="{FF2B5EF4-FFF2-40B4-BE49-F238E27FC236}">
                <a16:creationId xmlns:a16="http://schemas.microsoft.com/office/drawing/2014/main" id="{5D9BDB2E-B3C7-4C80-E705-DA7D75356936}"/>
              </a:ext>
            </a:extLst>
          </p:cNvPr>
          <p:cNvSpPr>
            <a:spLocks noGrp="1"/>
          </p:cNvSpPr>
          <p:nvPr>
            <p:ph idx="1"/>
          </p:nvPr>
        </p:nvSpPr>
        <p:spPr>
          <a:xfrm>
            <a:off x="838200" y="1825625"/>
            <a:ext cx="10515600" cy="4351338"/>
          </a:xfrm>
        </p:spPr>
        <p:txBody>
          <a:bodyPr>
            <a:normAutofit/>
          </a:bodyPr>
          <a:lstStyle/>
          <a:p>
            <a:pPr marL="0" lvl="0" indent="0">
              <a:buNone/>
            </a:pPr>
            <a:r>
              <a:rPr lang="en-GB" b="1" dirty="0"/>
              <a:t>Describe the structure of typical standards and regulation for a range of domains of application.</a:t>
            </a:r>
            <a:r>
              <a:rPr lang="en-GB" dirty="0"/>
              <a:t>  </a:t>
            </a:r>
          </a:p>
          <a:p>
            <a:pPr marL="914400" lvl="1" indent="-457200">
              <a:buFont typeface="+mj-lt"/>
              <a:buAutoNum type="arabicPeriod"/>
            </a:pPr>
            <a:r>
              <a:rPr lang="en-GB" dirty="0"/>
              <a:t>Range of domains considered</a:t>
            </a:r>
          </a:p>
          <a:p>
            <a:pPr marL="914400" lvl="1" indent="-457200">
              <a:buFont typeface="+mj-lt"/>
              <a:buAutoNum type="arabicPeriod"/>
            </a:pPr>
            <a:r>
              <a:rPr lang="en-GB" dirty="0"/>
              <a:t>Diversity of the chosen domains</a:t>
            </a:r>
          </a:p>
          <a:p>
            <a:pPr marL="914400" lvl="1" indent="-457200">
              <a:buFont typeface="+mj-lt"/>
              <a:buAutoNum type="arabicPeriod"/>
            </a:pPr>
            <a:r>
              <a:rPr lang="en-GB" dirty="0"/>
              <a:t>Clarity of identifying relevant standards </a:t>
            </a:r>
          </a:p>
          <a:p>
            <a:pPr marL="914400" lvl="1" indent="-457200">
              <a:buFont typeface="+mj-lt"/>
              <a:buAutoNum type="arabicPeriod"/>
            </a:pPr>
            <a:r>
              <a:rPr lang="en-GB" dirty="0"/>
              <a:t>Quality of the analysis of standards to identify overlaps and conflicts</a:t>
            </a:r>
          </a:p>
          <a:p>
            <a:pPr marL="914400" lvl="1" indent="-457200">
              <a:buFont typeface="+mj-lt"/>
              <a:buAutoNum type="arabicPeriod"/>
            </a:pPr>
            <a:r>
              <a:rPr lang="en-GB" dirty="0"/>
              <a:t>Quality of the analysis of standards to identify differences and gaps</a:t>
            </a:r>
            <a:endParaRPr lang="en-US" dirty="0"/>
          </a:p>
        </p:txBody>
      </p:sp>
      <p:sp>
        <p:nvSpPr>
          <p:cNvPr id="4" name="Date Placeholder 3">
            <a:extLst>
              <a:ext uri="{FF2B5EF4-FFF2-40B4-BE49-F238E27FC236}">
                <a16:creationId xmlns:a16="http://schemas.microsoft.com/office/drawing/2014/main" id="{F8725BDF-EDC4-E85B-FAB4-C972D9D01A40}"/>
              </a:ext>
            </a:extLst>
          </p:cNvPr>
          <p:cNvSpPr>
            <a:spLocks noGrp="1"/>
          </p:cNvSpPr>
          <p:nvPr>
            <p:ph type="dt" sz="half" idx="10"/>
          </p:nvPr>
        </p:nvSpPr>
        <p:spPr>
          <a:xfrm>
            <a:off x="838200" y="6356350"/>
            <a:ext cx="2743200" cy="365125"/>
          </a:xfrm>
        </p:spPr>
        <p:txBody>
          <a:bodyPr/>
          <a:lstStyle/>
          <a:p>
            <a:r>
              <a:rPr lang="en-GB"/>
              <a:t>1/13/24</a:t>
            </a:r>
            <a:endParaRPr lang="en-US"/>
          </a:p>
        </p:txBody>
      </p:sp>
      <p:sp>
        <p:nvSpPr>
          <p:cNvPr id="5" name="Footer Placeholder 4">
            <a:extLst>
              <a:ext uri="{FF2B5EF4-FFF2-40B4-BE49-F238E27FC236}">
                <a16:creationId xmlns:a16="http://schemas.microsoft.com/office/drawing/2014/main" id="{98A6D10E-DB5F-5CBE-0711-27C45006623F}"/>
              </a:ext>
            </a:extLst>
          </p:cNvPr>
          <p:cNvSpPr>
            <a:spLocks noGrp="1"/>
          </p:cNvSpPr>
          <p:nvPr>
            <p:ph type="ftr" sz="quarter" idx="11"/>
          </p:nvPr>
        </p:nvSpPr>
        <p:spPr>
          <a:xfrm>
            <a:off x="4038600" y="6356350"/>
            <a:ext cx="4114800" cy="365125"/>
          </a:xfrm>
        </p:spPr>
        <p:txBody>
          <a:bodyPr/>
          <a:lstStyle/>
          <a:p>
            <a:r>
              <a:rPr lang="en-US"/>
              <a:t>SCSD 1: Introduction</a:t>
            </a:r>
          </a:p>
        </p:txBody>
      </p:sp>
      <p:sp>
        <p:nvSpPr>
          <p:cNvPr id="6" name="Slide Number Placeholder 5">
            <a:extLst>
              <a:ext uri="{FF2B5EF4-FFF2-40B4-BE49-F238E27FC236}">
                <a16:creationId xmlns:a16="http://schemas.microsoft.com/office/drawing/2014/main" id="{A0B78049-DD40-14C1-6DDE-AF0B109C0562}"/>
              </a:ext>
            </a:extLst>
          </p:cNvPr>
          <p:cNvSpPr>
            <a:spLocks noGrp="1"/>
          </p:cNvSpPr>
          <p:nvPr>
            <p:ph type="sldNum" sz="quarter" idx="12"/>
          </p:nvPr>
        </p:nvSpPr>
        <p:spPr>
          <a:xfrm>
            <a:off x="8610600" y="6356350"/>
            <a:ext cx="2743200" cy="365125"/>
          </a:xfrm>
        </p:spPr>
        <p:txBody>
          <a:bodyPr/>
          <a:lstStyle/>
          <a:p>
            <a:fld id="{A10CAE9C-6B3C-EE47-9B5E-9CE22D7CB9D3}" type="slidenum">
              <a:rPr lang="en-US" smtClean="0"/>
              <a:pPr/>
              <a:t>6</a:t>
            </a:fld>
            <a:endParaRPr lang="en-US"/>
          </a:p>
        </p:txBody>
      </p:sp>
    </p:spTree>
    <p:extLst>
      <p:ext uri="{BB962C8B-B14F-4D97-AF65-F5344CB8AC3E}">
        <p14:creationId xmlns:p14="http://schemas.microsoft.com/office/powerpoint/2010/main" val="370527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CFC3-D9C7-DA4B-962B-18C0C4CE5EB4}"/>
              </a:ext>
            </a:extLst>
          </p:cNvPr>
          <p:cNvSpPr>
            <a:spLocks noGrp="1"/>
          </p:cNvSpPr>
          <p:nvPr>
            <p:ph type="title"/>
          </p:nvPr>
        </p:nvSpPr>
        <p:spPr>
          <a:xfrm>
            <a:off x="838200" y="365125"/>
            <a:ext cx="10515600" cy="1325563"/>
          </a:xfrm>
        </p:spPr>
        <p:txBody>
          <a:bodyPr/>
          <a:lstStyle/>
          <a:p>
            <a:r>
              <a:rPr lang="en-US" dirty="0"/>
              <a:t>Learning Outcome 2</a:t>
            </a:r>
          </a:p>
        </p:txBody>
      </p:sp>
      <p:sp>
        <p:nvSpPr>
          <p:cNvPr id="3" name="Content Placeholder 2">
            <a:extLst>
              <a:ext uri="{FF2B5EF4-FFF2-40B4-BE49-F238E27FC236}">
                <a16:creationId xmlns:a16="http://schemas.microsoft.com/office/drawing/2014/main" id="{5D9BDB2E-B3C7-4C80-E705-DA7D75356936}"/>
              </a:ext>
            </a:extLst>
          </p:cNvPr>
          <p:cNvSpPr>
            <a:spLocks noGrp="1"/>
          </p:cNvSpPr>
          <p:nvPr>
            <p:ph idx="1"/>
          </p:nvPr>
        </p:nvSpPr>
        <p:spPr>
          <a:xfrm>
            <a:off x="838200" y="1825625"/>
            <a:ext cx="10515600" cy="4351338"/>
          </a:xfrm>
        </p:spPr>
        <p:txBody>
          <a:bodyPr/>
          <a:lstStyle/>
          <a:p>
            <a:pPr marL="0" lvl="0" indent="0">
              <a:buNone/>
            </a:pPr>
            <a:r>
              <a:rPr lang="en-GB" b="1" dirty="0"/>
              <a:t>Explain and motivate the goals set by regulation and standards and how they influence the requirements for compliant systems.</a:t>
            </a:r>
          </a:p>
          <a:p>
            <a:pPr marL="0" lvl="0" indent="0">
              <a:buNone/>
            </a:pPr>
            <a:r>
              <a:rPr lang="en-GB" dirty="0"/>
              <a:t>For a group of related standards:</a:t>
            </a:r>
          </a:p>
          <a:p>
            <a:pPr marL="914400" lvl="1" indent="-457200">
              <a:buFont typeface="+mj-lt"/>
              <a:buAutoNum type="arabicPeriod"/>
            </a:pPr>
            <a:r>
              <a:rPr lang="en-GB" dirty="0"/>
              <a:t>Quality of the analysis of a group of standards for comprehensiveness</a:t>
            </a:r>
          </a:p>
          <a:p>
            <a:pPr marL="914400" lvl="1" indent="-457200">
              <a:buFont typeface="+mj-lt"/>
              <a:buAutoNum type="arabicPeriod"/>
            </a:pPr>
            <a:r>
              <a:rPr lang="en-GB" dirty="0"/>
              <a:t>Quality of the analysis of a group of standards for interdependency</a:t>
            </a:r>
          </a:p>
          <a:p>
            <a:pPr marL="914400" lvl="1" indent="-457200">
              <a:buFont typeface="+mj-lt"/>
              <a:buAutoNum type="arabicPeriod"/>
            </a:pPr>
            <a:r>
              <a:rPr lang="en-GB" dirty="0"/>
              <a:t>Quality of the overview of how do they constrain the systems</a:t>
            </a:r>
          </a:p>
          <a:p>
            <a:pPr marL="914400" lvl="1" indent="-457200">
              <a:buFont typeface="+mj-lt"/>
              <a:buAutoNum type="arabicPeriod"/>
            </a:pPr>
            <a:r>
              <a:rPr lang="en-GB" dirty="0"/>
              <a:t>Quality of the explanation of the motivation for constraints on products</a:t>
            </a:r>
          </a:p>
          <a:p>
            <a:pPr marL="914400" lvl="1" indent="-457200">
              <a:buFont typeface="+mj-lt"/>
              <a:buAutoNum type="arabicPeriod"/>
            </a:pPr>
            <a:r>
              <a:rPr lang="en-GB" dirty="0"/>
              <a:t>Quality of the explanation of the motivation for constraints on process</a:t>
            </a:r>
          </a:p>
          <a:p>
            <a:endParaRPr lang="en-US" dirty="0"/>
          </a:p>
        </p:txBody>
      </p:sp>
      <p:sp>
        <p:nvSpPr>
          <p:cNvPr id="4" name="Date Placeholder 3">
            <a:extLst>
              <a:ext uri="{FF2B5EF4-FFF2-40B4-BE49-F238E27FC236}">
                <a16:creationId xmlns:a16="http://schemas.microsoft.com/office/drawing/2014/main" id="{F8725BDF-EDC4-E85B-FAB4-C972D9D01A40}"/>
              </a:ext>
            </a:extLst>
          </p:cNvPr>
          <p:cNvSpPr>
            <a:spLocks noGrp="1"/>
          </p:cNvSpPr>
          <p:nvPr>
            <p:ph type="dt" sz="half" idx="10"/>
          </p:nvPr>
        </p:nvSpPr>
        <p:spPr>
          <a:xfrm>
            <a:off x="838200" y="6356350"/>
            <a:ext cx="2743200" cy="365125"/>
          </a:xfrm>
        </p:spPr>
        <p:txBody>
          <a:bodyPr/>
          <a:lstStyle/>
          <a:p>
            <a:r>
              <a:rPr lang="en-GB"/>
              <a:t>1/13/24</a:t>
            </a:r>
            <a:endParaRPr lang="en-US"/>
          </a:p>
        </p:txBody>
      </p:sp>
      <p:sp>
        <p:nvSpPr>
          <p:cNvPr id="5" name="Footer Placeholder 4">
            <a:extLst>
              <a:ext uri="{FF2B5EF4-FFF2-40B4-BE49-F238E27FC236}">
                <a16:creationId xmlns:a16="http://schemas.microsoft.com/office/drawing/2014/main" id="{98A6D10E-DB5F-5CBE-0711-27C45006623F}"/>
              </a:ext>
            </a:extLst>
          </p:cNvPr>
          <p:cNvSpPr>
            <a:spLocks noGrp="1"/>
          </p:cNvSpPr>
          <p:nvPr>
            <p:ph type="ftr" sz="quarter" idx="11"/>
          </p:nvPr>
        </p:nvSpPr>
        <p:spPr>
          <a:xfrm>
            <a:off x="4038600" y="6356350"/>
            <a:ext cx="4114800" cy="365125"/>
          </a:xfrm>
        </p:spPr>
        <p:txBody>
          <a:bodyPr/>
          <a:lstStyle/>
          <a:p>
            <a:r>
              <a:rPr lang="en-US"/>
              <a:t>SCSD 1: Introduction</a:t>
            </a:r>
          </a:p>
        </p:txBody>
      </p:sp>
      <p:sp>
        <p:nvSpPr>
          <p:cNvPr id="6" name="Slide Number Placeholder 5">
            <a:extLst>
              <a:ext uri="{FF2B5EF4-FFF2-40B4-BE49-F238E27FC236}">
                <a16:creationId xmlns:a16="http://schemas.microsoft.com/office/drawing/2014/main" id="{A0B78049-DD40-14C1-6DDE-AF0B109C0562}"/>
              </a:ext>
            </a:extLst>
          </p:cNvPr>
          <p:cNvSpPr>
            <a:spLocks noGrp="1"/>
          </p:cNvSpPr>
          <p:nvPr>
            <p:ph type="sldNum" sz="quarter" idx="12"/>
          </p:nvPr>
        </p:nvSpPr>
        <p:spPr>
          <a:xfrm>
            <a:off x="8610600" y="6356350"/>
            <a:ext cx="2743200" cy="365125"/>
          </a:xfrm>
        </p:spPr>
        <p:txBody>
          <a:bodyPr/>
          <a:lstStyle/>
          <a:p>
            <a:fld id="{A10CAE9C-6B3C-EE47-9B5E-9CE22D7CB9D3}" type="slidenum">
              <a:rPr lang="en-US" smtClean="0"/>
              <a:pPr/>
              <a:t>7</a:t>
            </a:fld>
            <a:endParaRPr lang="en-US"/>
          </a:p>
        </p:txBody>
      </p:sp>
    </p:spTree>
    <p:extLst>
      <p:ext uri="{BB962C8B-B14F-4D97-AF65-F5344CB8AC3E}">
        <p14:creationId xmlns:p14="http://schemas.microsoft.com/office/powerpoint/2010/main" val="270362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CFC3-D9C7-DA4B-962B-18C0C4CE5EB4}"/>
              </a:ext>
            </a:extLst>
          </p:cNvPr>
          <p:cNvSpPr>
            <a:spLocks noGrp="1"/>
          </p:cNvSpPr>
          <p:nvPr>
            <p:ph type="title"/>
          </p:nvPr>
        </p:nvSpPr>
        <p:spPr>
          <a:xfrm>
            <a:off x="838200" y="365125"/>
            <a:ext cx="10515600" cy="1325563"/>
          </a:xfrm>
        </p:spPr>
        <p:txBody>
          <a:bodyPr/>
          <a:lstStyle/>
          <a:p>
            <a:r>
              <a:rPr lang="en-US" dirty="0"/>
              <a:t>Learning Outcome 3</a:t>
            </a:r>
          </a:p>
        </p:txBody>
      </p:sp>
      <p:sp>
        <p:nvSpPr>
          <p:cNvPr id="3" name="Content Placeholder 2">
            <a:extLst>
              <a:ext uri="{FF2B5EF4-FFF2-40B4-BE49-F238E27FC236}">
                <a16:creationId xmlns:a16="http://schemas.microsoft.com/office/drawing/2014/main" id="{5D9BDB2E-B3C7-4C80-E705-DA7D75356936}"/>
              </a:ext>
            </a:extLst>
          </p:cNvPr>
          <p:cNvSpPr>
            <a:spLocks noGrp="1"/>
          </p:cNvSpPr>
          <p:nvPr>
            <p:ph idx="1"/>
          </p:nvPr>
        </p:nvSpPr>
        <p:spPr>
          <a:xfrm>
            <a:off x="838200" y="1825625"/>
            <a:ext cx="10515600" cy="4351338"/>
          </a:xfrm>
        </p:spPr>
        <p:txBody>
          <a:bodyPr/>
          <a:lstStyle/>
          <a:p>
            <a:pPr marL="0" lvl="0" indent="0">
              <a:buNone/>
            </a:pPr>
            <a:r>
              <a:rPr lang="en-GB" b="1" dirty="0"/>
              <a:t>Given an example system and standard or regulation, justify what evidence would be needed to comply with the regulation or standard</a:t>
            </a:r>
          </a:p>
          <a:p>
            <a:pPr marL="0" lvl="0" indent="0">
              <a:buNone/>
            </a:pPr>
            <a:r>
              <a:rPr lang="en-GB" dirty="0"/>
              <a:t>For a group of related standards:</a:t>
            </a:r>
          </a:p>
          <a:p>
            <a:pPr marL="914400" lvl="1" indent="-457200">
              <a:buFont typeface="+mj-lt"/>
              <a:buAutoNum type="arabicPeriod"/>
            </a:pPr>
            <a:r>
              <a:rPr lang="en-GB" dirty="0"/>
              <a:t>Quality of the analysis of what needs to be evidenced</a:t>
            </a:r>
          </a:p>
          <a:p>
            <a:pPr marL="914400" lvl="1" indent="-457200">
              <a:buFont typeface="+mj-lt"/>
              <a:buAutoNum type="arabicPeriod"/>
            </a:pPr>
            <a:r>
              <a:rPr lang="en-GB" dirty="0"/>
              <a:t>Quality of the identification of the means of evidencing</a:t>
            </a:r>
          </a:p>
          <a:p>
            <a:pPr marL="914400" lvl="1" indent="-457200">
              <a:buFont typeface="+mj-lt"/>
              <a:buAutoNum type="arabicPeriod"/>
            </a:pPr>
            <a:r>
              <a:rPr lang="en-GB" dirty="0"/>
              <a:t>Quality of the analysis of how much evidence is necessary</a:t>
            </a:r>
          </a:p>
          <a:p>
            <a:pPr marL="914400" lvl="1" indent="-457200">
              <a:buFont typeface="+mj-lt"/>
              <a:buAutoNum type="arabicPeriod"/>
            </a:pPr>
            <a:r>
              <a:rPr lang="en-GB" dirty="0"/>
              <a:t>Quality of the analysis of how evidence can be shared across standards</a:t>
            </a:r>
          </a:p>
          <a:p>
            <a:pPr marL="914400" lvl="1" indent="-457200">
              <a:buFont typeface="+mj-lt"/>
              <a:buAutoNum type="arabicPeriod"/>
            </a:pPr>
            <a:r>
              <a:rPr lang="en-GB" dirty="0"/>
              <a:t>Quality of the analysis of the effort needed to generate appropriate evidence</a:t>
            </a:r>
          </a:p>
        </p:txBody>
      </p:sp>
      <p:sp>
        <p:nvSpPr>
          <p:cNvPr id="4" name="Date Placeholder 3">
            <a:extLst>
              <a:ext uri="{FF2B5EF4-FFF2-40B4-BE49-F238E27FC236}">
                <a16:creationId xmlns:a16="http://schemas.microsoft.com/office/drawing/2014/main" id="{F8725BDF-EDC4-E85B-FAB4-C972D9D01A40}"/>
              </a:ext>
            </a:extLst>
          </p:cNvPr>
          <p:cNvSpPr>
            <a:spLocks noGrp="1"/>
          </p:cNvSpPr>
          <p:nvPr>
            <p:ph type="dt" sz="half" idx="10"/>
          </p:nvPr>
        </p:nvSpPr>
        <p:spPr>
          <a:xfrm>
            <a:off x="838200" y="6356350"/>
            <a:ext cx="2743200" cy="365125"/>
          </a:xfrm>
        </p:spPr>
        <p:txBody>
          <a:bodyPr/>
          <a:lstStyle/>
          <a:p>
            <a:r>
              <a:rPr lang="en-GB"/>
              <a:t>1/13/24</a:t>
            </a:r>
            <a:endParaRPr lang="en-US"/>
          </a:p>
        </p:txBody>
      </p:sp>
      <p:sp>
        <p:nvSpPr>
          <p:cNvPr id="5" name="Footer Placeholder 4">
            <a:extLst>
              <a:ext uri="{FF2B5EF4-FFF2-40B4-BE49-F238E27FC236}">
                <a16:creationId xmlns:a16="http://schemas.microsoft.com/office/drawing/2014/main" id="{98A6D10E-DB5F-5CBE-0711-27C45006623F}"/>
              </a:ext>
            </a:extLst>
          </p:cNvPr>
          <p:cNvSpPr>
            <a:spLocks noGrp="1"/>
          </p:cNvSpPr>
          <p:nvPr>
            <p:ph type="ftr" sz="quarter" idx="11"/>
          </p:nvPr>
        </p:nvSpPr>
        <p:spPr>
          <a:xfrm>
            <a:off x="4038600" y="6356350"/>
            <a:ext cx="4114800" cy="365125"/>
          </a:xfrm>
        </p:spPr>
        <p:txBody>
          <a:bodyPr/>
          <a:lstStyle/>
          <a:p>
            <a:r>
              <a:rPr lang="en-US"/>
              <a:t>SCSD 1: Introduction</a:t>
            </a:r>
          </a:p>
        </p:txBody>
      </p:sp>
      <p:sp>
        <p:nvSpPr>
          <p:cNvPr id="6" name="Slide Number Placeholder 5">
            <a:extLst>
              <a:ext uri="{FF2B5EF4-FFF2-40B4-BE49-F238E27FC236}">
                <a16:creationId xmlns:a16="http://schemas.microsoft.com/office/drawing/2014/main" id="{A0B78049-DD40-14C1-6DDE-AF0B109C0562}"/>
              </a:ext>
            </a:extLst>
          </p:cNvPr>
          <p:cNvSpPr>
            <a:spLocks noGrp="1"/>
          </p:cNvSpPr>
          <p:nvPr>
            <p:ph type="sldNum" sz="quarter" idx="12"/>
          </p:nvPr>
        </p:nvSpPr>
        <p:spPr>
          <a:xfrm>
            <a:off x="8610600" y="6356350"/>
            <a:ext cx="2743200" cy="365125"/>
          </a:xfrm>
        </p:spPr>
        <p:txBody>
          <a:bodyPr/>
          <a:lstStyle/>
          <a:p>
            <a:fld id="{A10CAE9C-6B3C-EE47-9B5E-9CE22D7CB9D3}" type="slidenum">
              <a:rPr lang="en-US" smtClean="0"/>
              <a:pPr/>
              <a:t>8</a:t>
            </a:fld>
            <a:endParaRPr lang="en-US"/>
          </a:p>
        </p:txBody>
      </p:sp>
    </p:spTree>
    <p:extLst>
      <p:ext uri="{BB962C8B-B14F-4D97-AF65-F5344CB8AC3E}">
        <p14:creationId xmlns:p14="http://schemas.microsoft.com/office/powerpoint/2010/main" val="29918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CFC3-D9C7-DA4B-962B-18C0C4CE5EB4}"/>
              </a:ext>
            </a:extLst>
          </p:cNvPr>
          <p:cNvSpPr>
            <a:spLocks noGrp="1"/>
          </p:cNvSpPr>
          <p:nvPr>
            <p:ph type="title"/>
          </p:nvPr>
        </p:nvSpPr>
        <p:spPr>
          <a:xfrm>
            <a:off x="838200" y="365125"/>
            <a:ext cx="10515600" cy="1325563"/>
          </a:xfrm>
        </p:spPr>
        <p:txBody>
          <a:bodyPr/>
          <a:lstStyle/>
          <a:p>
            <a:r>
              <a:rPr lang="en-US" dirty="0"/>
              <a:t>Learning Outcome 4</a:t>
            </a:r>
          </a:p>
        </p:txBody>
      </p:sp>
      <p:sp>
        <p:nvSpPr>
          <p:cNvPr id="3" name="Content Placeholder 2">
            <a:extLst>
              <a:ext uri="{FF2B5EF4-FFF2-40B4-BE49-F238E27FC236}">
                <a16:creationId xmlns:a16="http://schemas.microsoft.com/office/drawing/2014/main" id="{5D9BDB2E-B3C7-4C80-E705-DA7D75356936}"/>
              </a:ext>
            </a:extLst>
          </p:cNvPr>
          <p:cNvSpPr>
            <a:spLocks noGrp="1"/>
          </p:cNvSpPr>
          <p:nvPr>
            <p:ph idx="1"/>
          </p:nvPr>
        </p:nvSpPr>
        <p:spPr>
          <a:xfrm>
            <a:off x="838200" y="1825625"/>
            <a:ext cx="10515600" cy="4351338"/>
          </a:xfrm>
        </p:spPr>
        <p:txBody>
          <a:bodyPr/>
          <a:lstStyle/>
          <a:p>
            <a:pPr marL="0" lvl="0" indent="0">
              <a:buNone/>
            </a:pPr>
            <a:r>
              <a:rPr lang="en-GB" b="1" dirty="0"/>
              <a:t>Given an example system development process and standard or regulation, evaluate how effective the process can be in generating evidence of compliance to the standard or regulation</a:t>
            </a:r>
          </a:p>
          <a:p>
            <a:pPr lvl="1"/>
            <a:r>
              <a:rPr lang="en-GB" dirty="0"/>
              <a:t>Coverage of key aspects identified in (3)</a:t>
            </a:r>
          </a:p>
          <a:p>
            <a:pPr lvl="1"/>
            <a:r>
              <a:rPr lang="en-GB" dirty="0"/>
              <a:t>Where/How is evidence produced and managed in the process</a:t>
            </a:r>
          </a:p>
          <a:p>
            <a:pPr lvl="1"/>
            <a:r>
              <a:rPr lang="en-GB" dirty="0"/>
              <a:t>Assessment of quality of products</a:t>
            </a:r>
          </a:p>
          <a:p>
            <a:pPr lvl="1"/>
            <a:r>
              <a:rPr lang="en-GB" dirty="0"/>
              <a:t>How well is the process instrumented?</a:t>
            </a:r>
          </a:p>
          <a:p>
            <a:pPr lvl="1"/>
            <a:r>
              <a:rPr lang="en-GB" dirty="0"/>
              <a:t>What is possible in terms of identifying improvement</a:t>
            </a:r>
          </a:p>
          <a:p>
            <a:endParaRPr lang="en-US" dirty="0"/>
          </a:p>
        </p:txBody>
      </p:sp>
      <p:sp>
        <p:nvSpPr>
          <p:cNvPr id="4" name="Date Placeholder 3">
            <a:extLst>
              <a:ext uri="{FF2B5EF4-FFF2-40B4-BE49-F238E27FC236}">
                <a16:creationId xmlns:a16="http://schemas.microsoft.com/office/drawing/2014/main" id="{F8725BDF-EDC4-E85B-FAB4-C972D9D01A40}"/>
              </a:ext>
            </a:extLst>
          </p:cNvPr>
          <p:cNvSpPr>
            <a:spLocks noGrp="1"/>
          </p:cNvSpPr>
          <p:nvPr>
            <p:ph type="dt" sz="half" idx="10"/>
          </p:nvPr>
        </p:nvSpPr>
        <p:spPr>
          <a:xfrm>
            <a:off x="838200" y="6356350"/>
            <a:ext cx="2743200" cy="365125"/>
          </a:xfrm>
        </p:spPr>
        <p:txBody>
          <a:bodyPr/>
          <a:lstStyle/>
          <a:p>
            <a:r>
              <a:rPr lang="en-GB"/>
              <a:t>1/13/24</a:t>
            </a:r>
            <a:endParaRPr lang="en-US"/>
          </a:p>
        </p:txBody>
      </p:sp>
      <p:sp>
        <p:nvSpPr>
          <p:cNvPr id="5" name="Footer Placeholder 4">
            <a:extLst>
              <a:ext uri="{FF2B5EF4-FFF2-40B4-BE49-F238E27FC236}">
                <a16:creationId xmlns:a16="http://schemas.microsoft.com/office/drawing/2014/main" id="{98A6D10E-DB5F-5CBE-0711-27C45006623F}"/>
              </a:ext>
            </a:extLst>
          </p:cNvPr>
          <p:cNvSpPr>
            <a:spLocks noGrp="1"/>
          </p:cNvSpPr>
          <p:nvPr>
            <p:ph type="ftr" sz="quarter" idx="11"/>
          </p:nvPr>
        </p:nvSpPr>
        <p:spPr>
          <a:xfrm>
            <a:off x="4038600" y="6356350"/>
            <a:ext cx="4114800" cy="365125"/>
          </a:xfrm>
        </p:spPr>
        <p:txBody>
          <a:bodyPr/>
          <a:lstStyle/>
          <a:p>
            <a:r>
              <a:rPr lang="en-US"/>
              <a:t>SCSD 1: Introduction</a:t>
            </a:r>
          </a:p>
        </p:txBody>
      </p:sp>
      <p:sp>
        <p:nvSpPr>
          <p:cNvPr id="6" name="Slide Number Placeholder 5">
            <a:extLst>
              <a:ext uri="{FF2B5EF4-FFF2-40B4-BE49-F238E27FC236}">
                <a16:creationId xmlns:a16="http://schemas.microsoft.com/office/drawing/2014/main" id="{A0B78049-DD40-14C1-6DDE-AF0B109C0562}"/>
              </a:ext>
            </a:extLst>
          </p:cNvPr>
          <p:cNvSpPr>
            <a:spLocks noGrp="1"/>
          </p:cNvSpPr>
          <p:nvPr>
            <p:ph type="sldNum" sz="quarter" idx="12"/>
          </p:nvPr>
        </p:nvSpPr>
        <p:spPr>
          <a:xfrm>
            <a:off x="8610600" y="6356350"/>
            <a:ext cx="2743200" cy="365125"/>
          </a:xfrm>
        </p:spPr>
        <p:txBody>
          <a:bodyPr/>
          <a:lstStyle/>
          <a:p>
            <a:fld id="{A10CAE9C-6B3C-EE47-9B5E-9CE22D7CB9D3}" type="slidenum">
              <a:rPr lang="en-US" smtClean="0"/>
              <a:pPr/>
              <a:t>9</a:t>
            </a:fld>
            <a:endParaRPr lang="en-US"/>
          </a:p>
        </p:txBody>
      </p:sp>
    </p:spTree>
    <p:extLst>
      <p:ext uri="{BB962C8B-B14F-4D97-AF65-F5344CB8AC3E}">
        <p14:creationId xmlns:p14="http://schemas.microsoft.com/office/powerpoint/2010/main" val="3089808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1888</Words>
  <Application>Microsoft Macintosh PowerPoint</Application>
  <PresentationFormat>Widescreen</PresentationFormat>
  <Paragraphs>193</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Lucida Grande</vt:lpstr>
      <vt:lpstr>Office Theme</vt:lpstr>
      <vt:lpstr>Standards Compliant Software Development</vt:lpstr>
      <vt:lpstr>Course Organiser</vt:lpstr>
      <vt:lpstr>Work Pattern</vt:lpstr>
      <vt:lpstr>Assessment</vt:lpstr>
      <vt:lpstr>Learning Outcomes (LO)</vt:lpstr>
      <vt:lpstr>Learning Outcome 1</vt:lpstr>
      <vt:lpstr>Learning Outcome 2</vt:lpstr>
      <vt:lpstr>Learning Outcome 3</vt:lpstr>
      <vt:lpstr>Learning Outcome 4</vt:lpstr>
      <vt:lpstr>Schedule</vt:lpstr>
      <vt:lpstr>Schedule</vt:lpstr>
      <vt:lpstr>Standards Are Everywhere…</vt:lpstr>
      <vt:lpstr>Standards are Complex…</vt:lpstr>
      <vt:lpstr>PowerPoint Presentation</vt:lpstr>
      <vt:lpstr>Detailed and Extensive</vt:lpstr>
      <vt:lpstr>Safety</vt:lpstr>
      <vt:lpstr>Interoperability</vt:lpstr>
      <vt:lpstr>Innovation and Competition</vt:lpstr>
      <vt:lpstr>Liability and Consumer Protection</vt:lpstr>
      <vt:lpstr>Types of Standard In general</vt:lpstr>
      <vt:lpstr>Types of Software-Related Standard</vt:lpstr>
      <vt:lpstr>Standards for Tasks/Processes</vt:lpstr>
      <vt:lpstr>Tasks, Models, Implementations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Compliant Software Development</dc:title>
  <dc:creator>Stuart Anderson</dc:creator>
  <cp:lastModifiedBy>Stuart Anderson</cp:lastModifiedBy>
  <cp:revision>2</cp:revision>
  <dcterms:created xsi:type="dcterms:W3CDTF">2024-01-13T14:56:49Z</dcterms:created>
  <dcterms:modified xsi:type="dcterms:W3CDTF">2024-01-14T19:44:29Z</dcterms:modified>
</cp:coreProperties>
</file>