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3" r:id="rId4"/>
    <p:sldId id="294" r:id="rId5"/>
    <p:sldId id="264" r:id="rId6"/>
    <p:sldId id="295" r:id="rId7"/>
    <p:sldId id="265" r:id="rId8"/>
    <p:sldId id="296" r:id="rId9"/>
    <p:sldId id="266" r:id="rId10"/>
    <p:sldId id="297" r:id="rId11"/>
    <p:sldId id="29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EF4B7E-9226-554B-9F32-70774F3D271B}" v="3" dt="2024-03-28T08:53:15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68"/>
    <p:restoredTop sz="96327"/>
  </p:normalViewPr>
  <p:slideViewPr>
    <p:cSldViewPr snapToGrid="0">
      <p:cViewPr varScale="1">
        <p:scale>
          <a:sx n="155" d="100"/>
          <a:sy n="155" d="100"/>
        </p:scale>
        <p:origin x="20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uart Anderson" userId="f4d6f921-c0c6-48bb-abf1-270b07e9f0d9" providerId="ADAL" clId="{B3EF4B7E-9226-554B-9F32-70774F3D271B}"/>
    <pc:docChg chg="custSel addSld delSld modSld">
      <pc:chgData name="Stuart Anderson" userId="f4d6f921-c0c6-48bb-abf1-270b07e9f0d9" providerId="ADAL" clId="{B3EF4B7E-9226-554B-9F32-70774F3D271B}" dt="2024-03-28T09:48:15.123" v="2981" actId="20577"/>
      <pc:docMkLst>
        <pc:docMk/>
      </pc:docMkLst>
      <pc:sldChg chg="modSp mod">
        <pc:chgData name="Stuart Anderson" userId="f4d6f921-c0c6-48bb-abf1-270b07e9f0d9" providerId="ADAL" clId="{B3EF4B7E-9226-554B-9F32-70774F3D271B}" dt="2024-03-28T08:51:35.008" v="20" actId="20577"/>
        <pc:sldMkLst>
          <pc:docMk/>
          <pc:sldMk cId="1094655053" sldId="256"/>
        </pc:sldMkLst>
        <pc:spChg chg="mod">
          <ac:chgData name="Stuart Anderson" userId="f4d6f921-c0c6-48bb-abf1-270b07e9f0d9" providerId="ADAL" clId="{B3EF4B7E-9226-554B-9F32-70774F3D271B}" dt="2024-03-28T08:51:29.492" v="13" actId="20577"/>
          <ac:spMkLst>
            <pc:docMk/>
            <pc:sldMk cId="1094655053" sldId="256"/>
            <ac:spMk id="2" creationId="{F7E467A7-CD70-0C5A-0EA9-7F721FB3D935}"/>
          </ac:spMkLst>
        </pc:spChg>
        <pc:spChg chg="mod">
          <ac:chgData name="Stuart Anderson" userId="f4d6f921-c0c6-48bb-abf1-270b07e9f0d9" providerId="ADAL" clId="{B3EF4B7E-9226-554B-9F32-70774F3D271B}" dt="2024-03-28T08:51:35.008" v="20" actId="20577"/>
          <ac:spMkLst>
            <pc:docMk/>
            <pc:sldMk cId="1094655053" sldId="256"/>
            <ac:spMk id="3" creationId="{0A8768F9-069A-8CB1-1771-9EE967BF2FA4}"/>
          </ac:spMkLst>
        </pc:spChg>
      </pc:sldChg>
      <pc:sldChg chg="del">
        <pc:chgData name="Stuart Anderson" userId="f4d6f921-c0c6-48bb-abf1-270b07e9f0d9" providerId="ADAL" clId="{B3EF4B7E-9226-554B-9F32-70774F3D271B}" dt="2024-03-28T08:51:45.576" v="21" actId="2696"/>
        <pc:sldMkLst>
          <pc:docMk/>
          <pc:sldMk cId="771568957" sldId="257"/>
        </pc:sldMkLst>
      </pc:sldChg>
      <pc:sldChg chg="modSp mod">
        <pc:chgData name="Stuart Anderson" userId="f4d6f921-c0c6-48bb-abf1-270b07e9f0d9" providerId="ADAL" clId="{B3EF4B7E-9226-554B-9F32-70774F3D271B}" dt="2024-03-28T09:36:50.038" v="1642" actId="20577"/>
        <pc:sldMkLst>
          <pc:docMk/>
          <pc:sldMk cId="2666510905" sldId="258"/>
        </pc:sldMkLst>
        <pc:spChg chg="mod">
          <ac:chgData name="Stuart Anderson" userId="f4d6f921-c0c6-48bb-abf1-270b07e9f0d9" providerId="ADAL" clId="{B3EF4B7E-9226-554B-9F32-70774F3D271B}" dt="2024-03-28T09:36:50.038" v="1642" actId="20577"/>
          <ac:spMkLst>
            <pc:docMk/>
            <pc:sldMk cId="2666510905" sldId="258"/>
            <ac:spMk id="3" creationId="{5D9BDB2E-B3C7-4C80-E705-DA7D75356936}"/>
          </ac:spMkLst>
        </pc:spChg>
      </pc:sldChg>
      <pc:sldChg chg="del">
        <pc:chgData name="Stuart Anderson" userId="f4d6f921-c0c6-48bb-abf1-270b07e9f0d9" providerId="ADAL" clId="{B3EF4B7E-9226-554B-9F32-70774F3D271B}" dt="2024-03-28T08:51:45.584" v="23" actId="2696"/>
        <pc:sldMkLst>
          <pc:docMk/>
          <pc:sldMk cId="264102795" sldId="267"/>
        </pc:sldMkLst>
      </pc:sldChg>
      <pc:sldChg chg="del">
        <pc:chgData name="Stuart Anderson" userId="f4d6f921-c0c6-48bb-abf1-270b07e9f0d9" providerId="ADAL" clId="{B3EF4B7E-9226-554B-9F32-70774F3D271B}" dt="2024-03-28T09:47:03.617" v="2830" actId="2696"/>
        <pc:sldMkLst>
          <pc:docMk/>
          <pc:sldMk cId="110334613" sldId="268"/>
        </pc:sldMkLst>
      </pc:sldChg>
      <pc:sldChg chg="del">
        <pc:chgData name="Stuart Anderson" userId="f4d6f921-c0c6-48bb-abf1-270b07e9f0d9" providerId="ADAL" clId="{B3EF4B7E-9226-554B-9F32-70774F3D271B}" dt="2024-03-28T09:47:03.634" v="2838" actId="2696"/>
        <pc:sldMkLst>
          <pc:docMk/>
          <pc:sldMk cId="1802214259" sldId="278"/>
        </pc:sldMkLst>
      </pc:sldChg>
      <pc:sldChg chg="del">
        <pc:chgData name="Stuart Anderson" userId="f4d6f921-c0c6-48bb-abf1-270b07e9f0d9" providerId="ADAL" clId="{B3EF4B7E-9226-554B-9F32-70774F3D271B}" dt="2024-03-28T09:47:03.642" v="2840" actId="2696"/>
        <pc:sldMkLst>
          <pc:docMk/>
          <pc:sldMk cId="2169903965" sldId="279"/>
        </pc:sldMkLst>
      </pc:sldChg>
      <pc:sldChg chg="del">
        <pc:chgData name="Stuart Anderson" userId="f4d6f921-c0c6-48bb-abf1-270b07e9f0d9" providerId="ADAL" clId="{B3EF4B7E-9226-554B-9F32-70774F3D271B}" dt="2024-03-28T09:47:03.635" v="2839" actId="2696"/>
        <pc:sldMkLst>
          <pc:docMk/>
          <pc:sldMk cId="551590667" sldId="280"/>
        </pc:sldMkLst>
      </pc:sldChg>
      <pc:sldChg chg="del">
        <pc:chgData name="Stuart Anderson" userId="f4d6f921-c0c6-48bb-abf1-270b07e9f0d9" providerId="ADAL" clId="{B3EF4B7E-9226-554B-9F32-70774F3D271B}" dt="2024-03-28T09:47:03.622" v="2837" actId="2696"/>
        <pc:sldMkLst>
          <pc:docMk/>
          <pc:sldMk cId="2810503849" sldId="281"/>
        </pc:sldMkLst>
      </pc:sldChg>
      <pc:sldChg chg="del">
        <pc:chgData name="Stuart Anderson" userId="f4d6f921-c0c6-48bb-abf1-270b07e9f0d9" providerId="ADAL" clId="{B3EF4B7E-9226-554B-9F32-70774F3D271B}" dt="2024-03-28T09:47:03.619" v="2832" actId="2696"/>
        <pc:sldMkLst>
          <pc:docMk/>
          <pc:sldMk cId="2499269458" sldId="282"/>
        </pc:sldMkLst>
      </pc:sldChg>
      <pc:sldChg chg="del">
        <pc:chgData name="Stuart Anderson" userId="f4d6f921-c0c6-48bb-abf1-270b07e9f0d9" providerId="ADAL" clId="{B3EF4B7E-9226-554B-9F32-70774F3D271B}" dt="2024-03-28T09:47:03.620" v="2833" actId="2696"/>
        <pc:sldMkLst>
          <pc:docMk/>
          <pc:sldMk cId="235264352" sldId="283"/>
        </pc:sldMkLst>
      </pc:sldChg>
      <pc:sldChg chg="del">
        <pc:chgData name="Stuart Anderson" userId="f4d6f921-c0c6-48bb-abf1-270b07e9f0d9" providerId="ADAL" clId="{B3EF4B7E-9226-554B-9F32-70774F3D271B}" dt="2024-03-28T09:47:03.649" v="2842" actId="2696"/>
        <pc:sldMkLst>
          <pc:docMk/>
          <pc:sldMk cId="1294006375" sldId="284"/>
        </pc:sldMkLst>
      </pc:sldChg>
      <pc:sldChg chg="del">
        <pc:chgData name="Stuart Anderson" userId="f4d6f921-c0c6-48bb-abf1-270b07e9f0d9" providerId="ADAL" clId="{B3EF4B7E-9226-554B-9F32-70774F3D271B}" dt="2024-03-28T09:47:03.622" v="2836" actId="2696"/>
        <pc:sldMkLst>
          <pc:docMk/>
          <pc:sldMk cId="4013052390" sldId="285"/>
        </pc:sldMkLst>
      </pc:sldChg>
      <pc:sldChg chg="del">
        <pc:chgData name="Stuart Anderson" userId="f4d6f921-c0c6-48bb-abf1-270b07e9f0d9" providerId="ADAL" clId="{B3EF4B7E-9226-554B-9F32-70774F3D271B}" dt="2024-03-28T09:47:03.643" v="2841" actId="2696"/>
        <pc:sldMkLst>
          <pc:docMk/>
          <pc:sldMk cId="2627234369" sldId="287"/>
        </pc:sldMkLst>
      </pc:sldChg>
      <pc:sldChg chg="del">
        <pc:chgData name="Stuart Anderson" userId="f4d6f921-c0c6-48bb-abf1-270b07e9f0d9" providerId="ADAL" clId="{B3EF4B7E-9226-554B-9F32-70774F3D271B}" dt="2024-03-28T09:47:03.620" v="2834" actId="2696"/>
        <pc:sldMkLst>
          <pc:docMk/>
          <pc:sldMk cId="3977740285" sldId="288"/>
        </pc:sldMkLst>
      </pc:sldChg>
      <pc:sldChg chg="del">
        <pc:chgData name="Stuart Anderson" userId="f4d6f921-c0c6-48bb-abf1-270b07e9f0d9" providerId="ADAL" clId="{B3EF4B7E-9226-554B-9F32-70774F3D271B}" dt="2024-03-28T08:51:45.577" v="22" actId="2696"/>
        <pc:sldMkLst>
          <pc:docMk/>
          <pc:sldMk cId="1116071731" sldId="289"/>
        </pc:sldMkLst>
      </pc:sldChg>
      <pc:sldChg chg="del">
        <pc:chgData name="Stuart Anderson" userId="f4d6f921-c0c6-48bb-abf1-270b07e9f0d9" providerId="ADAL" clId="{B3EF4B7E-9226-554B-9F32-70774F3D271B}" dt="2024-03-28T09:47:15.019" v="2843" actId="2696"/>
        <pc:sldMkLst>
          <pc:docMk/>
          <pc:sldMk cId="2217018028" sldId="290"/>
        </pc:sldMkLst>
      </pc:sldChg>
      <pc:sldChg chg="del">
        <pc:chgData name="Stuart Anderson" userId="f4d6f921-c0c6-48bb-abf1-270b07e9f0d9" providerId="ADAL" clId="{B3EF4B7E-9226-554B-9F32-70774F3D271B}" dt="2024-03-28T09:47:03.621" v="2835" actId="2696"/>
        <pc:sldMkLst>
          <pc:docMk/>
          <pc:sldMk cId="1257165271" sldId="291"/>
        </pc:sldMkLst>
      </pc:sldChg>
      <pc:sldChg chg="del">
        <pc:chgData name="Stuart Anderson" userId="f4d6f921-c0c6-48bb-abf1-270b07e9f0d9" providerId="ADAL" clId="{B3EF4B7E-9226-554B-9F32-70774F3D271B}" dt="2024-03-28T09:47:03.616" v="2829" actId="2696"/>
        <pc:sldMkLst>
          <pc:docMk/>
          <pc:sldMk cId="53880527" sldId="292"/>
        </pc:sldMkLst>
      </pc:sldChg>
      <pc:sldChg chg="del">
        <pc:chgData name="Stuart Anderson" userId="f4d6f921-c0c6-48bb-abf1-270b07e9f0d9" providerId="ADAL" clId="{B3EF4B7E-9226-554B-9F32-70774F3D271B}" dt="2024-03-28T09:47:03.618" v="2831" actId="2696"/>
        <pc:sldMkLst>
          <pc:docMk/>
          <pc:sldMk cId="1725982826" sldId="293"/>
        </pc:sldMkLst>
      </pc:sldChg>
      <pc:sldChg chg="modSp new mod">
        <pc:chgData name="Stuart Anderson" userId="f4d6f921-c0c6-48bb-abf1-270b07e9f0d9" providerId="ADAL" clId="{B3EF4B7E-9226-554B-9F32-70774F3D271B}" dt="2024-03-28T09:29:05.291" v="620" actId="20577"/>
        <pc:sldMkLst>
          <pc:docMk/>
          <pc:sldMk cId="4096642942" sldId="294"/>
        </pc:sldMkLst>
        <pc:spChg chg="mod">
          <ac:chgData name="Stuart Anderson" userId="f4d6f921-c0c6-48bb-abf1-270b07e9f0d9" providerId="ADAL" clId="{B3EF4B7E-9226-554B-9F32-70774F3D271B}" dt="2024-03-28T08:52:47.851" v="58" actId="20577"/>
          <ac:spMkLst>
            <pc:docMk/>
            <pc:sldMk cId="4096642942" sldId="294"/>
            <ac:spMk id="2" creationId="{C523A989-7837-738C-393A-6B0E19B047D5}"/>
          </ac:spMkLst>
        </pc:spChg>
        <pc:spChg chg="mod">
          <ac:chgData name="Stuart Anderson" userId="f4d6f921-c0c6-48bb-abf1-270b07e9f0d9" providerId="ADAL" clId="{B3EF4B7E-9226-554B-9F32-70774F3D271B}" dt="2024-03-28T09:29:05.291" v="620" actId="20577"/>
          <ac:spMkLst>
            <pc:docMk/>
            <pc:sldMk cId="4096642942" sldId="294"/>
            <ac:spMk id="3" creationId="{8723A75A-E600-7DEE-074E-A9CD165736F8}"/>
          </ac:spMkLst>
        </pc:spChg>
      </pc:sldChg>
      <pc:sldChg chg="modSp add mod">
        <pc:chgData name="Stuart Anderson" userId="f4d6f921-c0c6-48bb-abf1-270b07e9f0d9" providerId="ADAL" clId="{B3EF4B7E-9226-554B-9F32-70774F3D271B}" dt="2024-03-28T09:34:25.088" v="1404" actId="20577"/>
        <pc:sldMkLst>
          <pc:docMk/>
          <pc:sldMk cId="1513594591" sldId="295"/>
        </pc:sldMkLst>
        <pc:spChg chg="mod">
          <ac:chgData name="Stuart Anderson" userId="f4d6f921-c0c6-48bb-abf1-270b07e9f0d9" providerId="ADAL" clId="{B3EF4B7E-9226-554B-9F32-70774F3D271B}" dt="2024-03-28T08:53:42.262" v="67" actId="20577"/>
          <ac:spMkLst>
            <pc:docMk/>
            <pc:sldMk cId="1513594591" sldId="295"/>
            <ac:spMk id="2" creationId="{C523A989-7837-738C-393A-6B0E19B047D5}"/>
          </ac:spMkLst>
        </pc:spChg>
        <pc:spChg chg="mod">
          <ac:chgData name="Stuart Anderson" userId="f4d6f921-c0c6-48bb-abf1-270b07e9f0d9" providerId="ADAL" clId="{B3EF4B7E-9226-554B-9F32-70774F3D271B}" dt="2024-03-28T09:34:25.088" v="1404" actId="20577"/>
          <ac:spMkLst>
            <pc:docMk/>
            <pc:sldMk cId="1513594591" sldId="295"/>
            <ac:spMk id="3" creationId="{8723A75A-E600-7DEE-074E-A9CD165736F8}"/>
          </ac:spMkLst>
        </pc:spChg>
      </pc:sldChg>
      <pc:sldChg chg="modSp add mod">
        <pc:chgData name="Stuart Anderson" userId="f4d6f921-c0c6-48bb-abf1-270b07e9f0d9" providerId="ADAL" clId="{B3EF4B7E-9226-554B-9F32-70774F3D271B}" dt="2024-03-28T09:42:18.882" v="2326" actId="20577"/>
        <pc:sldMkLst>
          <pc:docMk/>
          <pc:sldMk cId="817954460" sldId="296"/>
        </pc:sldMkLst>
        <pc:spChg chg="mod">
          <ac:chgData name="Stuart Anderson" userId="f4d6f921-c0c6-48bb-abf1-270b07e9f0d9" providerId="ADAL" clId="{B3EF4B7E-9226-554B-9F32-70774F3D271B}" dt="2024-03-28T08:53:31.874" v="65" actId="20577"/>
          <ac:spMkLst>
            <pc:docMk/>
            <pc:sldMk cId="817954460" sldId="296"/>
            <ac:spMk id="2" creationId="{C523A989-7837-738C-393A-6B0E19B047D5}"/>
          </ac:spMkLst>
        </pc:spChg>
        <pc:spChg chg="mod">
          <ac:chgData name="Stuart Anderson" userId="f4d6f921-c0c6-48bb-abf1-270b07e9f0d9" providerId="ADAL" clId="{B3EF4B7E-9226-554B-9F32-70774F3D271B}" dt="2024-03-28T09:42:18.882" v="2326" actId="20577"/>
          <ac:spMkLst>
            <pc:docMk/>
            <pc:sldMk cId="817954460" sldId="296"/>
            <ac:spMk id="3" creationId="{8723A75A-E600-7DEE-074E-A9CD165736F8}"/>
          </ac:spMkLst>
        </pc:spChg>
      </pc:sldChg>
      <pc:sldChg chg="modSp add mod">
        <pc:chgData name="Stuart Anderson" userId="f4d6f921-c0c6-48bb-abf1-270b07e9f0d9" providerId="ADAL" clId="{B3EF4B7E-9226-554B-9F32-70774F3D271B}" dt="2024-03-28T09:46:44.730" v="2828" actId="20577"/>
        <pc:sldMkLst>
          <pc:docMk/>
          <pc:sldMk cId="4103714091" sldId="297"/>
        </pc:sldMkLst>
        <pc:spChg chg="mod">
          <ac:chgData name="Stuart Anderson" userId="f4d6f921-c0c6-48bb-abf1-270b07e9f0d9" providerId="ADAL" clId="{B3EF4B7E-9226-554B-9F32-70774F3D271B}" dt="2024-03-28T08:53:26.499" v="63" actId="20577"/>
          <ac:spMkLst>
            <pc:docMk/>
            <pc:sldMk cId="4103714091" sldId="297"/>
            <ac:spMk id="2" creationId="{C523A989-7837-738C-393A-6B0E19B047D5}"/>
          </ac:spMkLst>
        </pc:spChg>
        <pc:spChg chg="mod">
          <ac:chgData name="Stuart Anderson" userId="f4d6f921-c0c6-48bb-abf1-270b07e9f0d9" providerId="ADAL" clId="{B3EF4B7E-9226-554B-9F32-70774F3D271B}" dt="2024-03-28T09:46:44.730" v="2828" actId="20577"/>
          <ac:spMkLst>
            <pc:docMk/>
            <pc:sldMk cId="4103714091" sldId="297"/>
            <ac:spMk id="3" creationId="{8723A75A-E600-7DEE-074E-A9CD165736F8}"/>
          </ac:spMkLst>
        </pc:spChg>
      </pc:sldChg>
      <pc:sldChg chg="modSp new mod">
        <pc:chgData name="Stuart Anderson" userId="f4d6f921-c0c6-48bb-abf1-270b07e9f0d9" providerId="ADAL" clId="{B3EF4B7E-9226-554B-9F32-70774F3D271B}" dt="2024-03-28T09:48:15.123" v="2981" actId="20577"/>
        <pc:sldMkLst>
          <pc:docMk/>
          <pc:sldMk cId="1514903209" sldId="298"/>
        </pc:sldMkLst>
        <pc:spChg chg="mod">
          <ac:chgData name="Stuart Anderson" userId="f4d6f921-c0c6-48bb-abf1-270b07e9f0d9" providerId="ADAL" clId="{B3EF4B7E-9226-554B-9F32-70774F3D271B}" dt="2024-03-28T09:47:33.022" v="2851" actId="20577"/>
          <ac:spMkLst>
            <pc:docMk/>
            <pc:sldMk cId="1514903209" sldId="298"/>
            <ac:spMk id="2" creationId="{0B1A49BD-D75F-58F3-05EE-C17936839DA9}"/>
          </ac:spMkLst>
        </pc:spChg>
        <pc:spChg chg="mod">
          <ac:chgData name="Stuart Anderson" userId="f4d6f921-c0c6-48bb-abf1-270b07e9f0d9" providerId="ADAL" clId="{B3EF4B7E-9226-554B-9F32-70774F3D271B}" dt="2024-03-28T09:48:15.123" v="2981" actId="20577"/>
          <ac:spMkLst>
            <pc:docMk/>
            <pc:sldMk cId="1514903209" sldId="298"/>
            <ac:spMk id="3" creationId="{834EC045-5FA0-C3C5-1717-8AD3FC04D6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44E93-752F-2742-A8C6-076C9D07169C}" type="datetimeFigureOut">
              <a:rPr lang="en-US" smtClean="0"/>
              <a:t>3/20/24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C2100-04A8-3B40-96EE-464B62B04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1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A8780-0BC8-E45E-D11F-FEA5DE583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2340A4-3020-018D-4C2F-2D0234D1D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8E46C-ABA0-0AF3-DE63-CEEB7DB61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A6829-EB95-7AAA-609C-C9865F143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2CED9-F164-B5B3-4424-147CC65BE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67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70B7A-D0D3-4033-720A-57389557C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7EF94-AF48-021B-C496-0E6AE9B13D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D494F-74D9-35CA-D470-A6ED49931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207DC-458C-FCE7-E40D-5E42411C9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672D7-9B74-E2A2-5330-EE3C50E1B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6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1A24DA-B112-C07D-68BC-41E6006C0D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F5C88-7689-C3CB-B77A-76BAA1C40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06121-957B-88DA-7FAE-286958E37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07904-491C-E914-A0D7-13F9ACB5B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A67A4-69C9-DCAC-6B10-BC0C2A54A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03298-72E6-A82A-DC46-292D08BBF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6A2D3-80A5-7D10-0E0E-E7C211524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9B8A8-1D51-C9A2-9936-9A0710572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D165F-AA08-874A-1001-56F67F609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2FF58-AF1D-1A9C-4910-E471AB5AE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6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F6F47-B574-32BC-385A-06C01822F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4C71E-E417-C14F-D7C7-167E71246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408D2-F0E3-A1CC-3A3B-76EFA3394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43A7F-01C3-049D-8EC6-32D83E551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78181-B2F0-546A-B7E3-4D8FDD25F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6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07552-C272-261B-F542-433199C4D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8F13F-BB64-26C2-89F5-E26144008D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6C919C-1DB5-BDD0-F46B-F9348F1F0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8AE71-2441-FF93-227B-41A918052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D8A97-916F-CDFB-ECDC-13032C7F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09CDD-581F-7C6E-5D2B-F17C74E31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7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1430C-58D9-23F9-1EF6-F5E279BE3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46AA8-08CF-3FE8-3085-14DDE7FDE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92B7E9-338D-ED0B-36E0-28CB74CB4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AE9C7A-F248-1A9B-D434-F8540768C0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60ABAA-A673-8082-3E3B-E52DAAA0B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53AC13-EA00-A540-CEB1-C6016C7A2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BE795B-0A08-8C12-77EE-56D0854F7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081A36-937B-EE22-07ED-69F789F48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5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B9CE5-D340-2448-7670-B99255F83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AB1663-263E-1885-647D-6461EC79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8EC0EB-7491-E89B-979F-5B87D3D20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0FCD14-DC95-D19B-1CCE-F45CBF4F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8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99F9EB-635B-94F7-C7FE-4892A1144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4B2D89-7C2F-319A-9ADD-323552EAD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DF4B86-A059-0968-3761-F01E3CD61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23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EBBD0-1B71-0468-3CD6-A26DB983F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AE8DC-6031-2FB3-FE77-B4477ECE5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6624B4-7F44-010A-0DA7-BF6E13D36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0BB06-4C80-16BB-0F4A-45435E90D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B0BD5-35B7-2CD6-3866-19BD85074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D409A-CE24-DAEF-432A-7906DDE63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532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4F987-65E3-AD99-0F9B-73F32F34C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E38532-011D-B507-1FD4-E1CA8EAD61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E9E9D-A723-80C6-7864-F73FBE739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5BACF-3F48-4E80-9510-7968AC891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BB17E5-CFF1-8F89-6AB6-2545BE551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6C288-23F2-956E-D957-4B8D0CFD0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5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C70214-10E5-7AE8-0E62-6C01BA847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AEBF4-5B29-F8A8-6B5E-3AB9BC21B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31DDB-357A-17CC-F583-C54F27ED9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7C618-BA37-8AC6-9704-36168EBC1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BEA3B-E394-B21E-15B8-34B4174E7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AE9C-6B3C-EE47-9B5E-9CE22D7CB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7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467A7-CD70-0C5A-0EA9-7F721FB3D9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SCSD Portfolio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768F9-069A-8CB1-1771-9EE967BF2F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094655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3A989-7837-738C-393A-6B0E19B0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LO4 – what goes in the portfolio?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3A75A-E600-7DEE-074E-A9CD16573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you should look at the lifecycle or development process standard and perhaps the QMS and identify where the evidence you need is produced.</a:t>
            </a:r>
          </a:p>
          <a:p>
            <a:r>
              <a:rPr lang="en-US" dirty="0"/>
              <a:t>Discuss how the evidence is produced – what techniques, where any by whom.</a:t>
            </a:r>
          </a:p>
          <a:p>
            <a:r>
              <a:rPr lang="en-US" dirty="0"/>
              <a:t>Think about how the QMS or other audit/review process helps assure the process and product is adequate</a:t>
            </a:r>
          </a:p>
          <a:p>
            <a:r>
              <a:rPr lang="en-US" dirty="0"/>
              <a:t>Identify the sorts of measures in the process that would help you identify if some part of the process is falling below required standards.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30D2F-CDC0-E205-08C3-7BC4B001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BEE8B-FF65-F26E-4D1B-1D15146D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377FC-A737-A68D-EC73-E7B16A1B1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14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A49BD-D75F-58F3-05EE-C17936839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EC045-5FA0-C3C5-1717-8AD3FC04D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very brief outline of the contents of the portfolio</a:t>
            </a:r>
          </a:p>
          <a:p>
            <a:r>
              <a:rPr lang="en-US" dirty="0"/>
              <a:t>It is also a summary of what you have learned throughout </a:t>
            </a:r>
            <a:r>
              <a:rPr lang="en-US"/>
              <a:t>the course.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7FFD5-E427-EB27-9001-AC6D0852D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47BFD-1609-2B42-ABF2-EC3A22734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15D43-53CD-D5E9-BA86-20C7852AA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0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7CFC3-D9C7-DA4B-962B-18C0C4CE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 (LO)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BDB2E-B3C7-4C80-E705-DA7D75356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These characterize what you will gain by passing the course.</a:t>
            </a:r>
          </a:p>
          <a:p>
            <a:r>
              <a:rPr lang="en-US" dirty="0"/>
              <a:t>In SCSD the LOs structure the course and we will spend around two weeks focusing on each of the LOs in turn.</a:t>
            </a:r>
          </a:p>
          <a:p>
            <a:r>
              <a:rPr lang="en-US" dirty="0"/>
              <a:t>The grading scheme for the assessed work is also structured by the LOs where the grade for each LO contributes 20-30% of the final grade.</a:t>
            </a:r>
          </a:p>
          <a:p>
            <a:r>
              <a:rPr lang="en-US" dirty="0"/>
              <a:t>To pass the course you need to demonstrate you have achieved the LOs.  Each LO has some grading criteria associated with it.</a:t>
            </a:r>
          </a:p>
          <a:p>
            <a:r>
              <a:rPr lang="en-US" dirty="0">
                <a:solidFill>
                  <a:srgbClr val="FF0000"/>
                </a:solidFill>
              </a:rPr>
              <a:t>Remember demonstrate a criterion you just need to show an example you do not need to do the full task.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25BDF-EDC4-E85B-FAB4-C972D9D0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D10E-DB5F-5CBE-0711-27C45006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78049-DD40-14C1-6DDE-AF0B109C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10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7CFC3-D9C7-DA4B-962B-18C0C4CE5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Learning Outcome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BDB2E-B3C7-4C80-E705-DA7D75356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Describe the structure of typical standards and regulation for a range of domains of application.</a:t>
            </a:r>
            <a:r>
              <a:rPr lang="en-GB" dirty="0"/>
              <a:t> 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Range of domains considered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Diversity of the chosen domains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Clarity of identifying relevant standards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analysis of standards to identify overlaps and conflicts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analysis of standards to identify differences and gaps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25BDF-EDC4-E85B-FAB4-C972D9D0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D10E-DB5F-5CBE-0711-27C45006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78049-DD40-14C1-6DDE-AF0B109C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10CAE9C-6B3C-EE47-9B5E-9CE22D7CB9D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76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3A989-7837-738C-393A-6B0E19B0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LO1 – what goes in the portfolio?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3A75A-E600-7DEE-074E-A9CD16573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discussion of potential domain/application</a:t>
            </a:r>
          </a:p>
          <a:p>
            <a:pPr lvl="1"/>
            <a:r>
              <a:rPr lang="en-US" dirty="0"/>
              <a:t>Medical device/blood pressure measurement</a:t>
            </a:r>
          </a:p>
          <a:p>
            <a:pPr lvl="1"/>
            <a:r>
              <a:rPr lang="en-US" dirty="0"/>
              <a:t>Automotive/sleeping driver detection</a:t>
            </a:r>
          </a:p>
          <a:p>
            <a:pPr lvl="1"/>
            <a:r>
              <a:rPr lang="en-US" dirty="0"/>
              <a:t>Cloud/authorization management</a:t>
            </a:r>
          </a:p>
          <a:p>
            <a:r>
              <a:rPr lang="en-US" dirty="0"/>
              <a:t>Some discussion of the requirements e.g. for the blood pressure we might want good performance but also accessibility, usability, sustainability etc.</a:t>
            </a:r>
          </a:p>
          <a:p>
            <a:r>
              <a:rPr lang="en-US" dirty="0"/>
              <a:t>Good list of standards and what they do e.g. ISO 13485, 14971 and 62304 together with the areas they cover and how they interact.</a:t>
            </a:r>
          </a:p>
          <a:p>
            <a:r>
              <a:rPr lang="en-US" dirty="0"/>
              <a:t>Gaps e.g. for the blood pressure we perhaps don’t list accessibility e.g. PD ISO/TR 25555:2024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30D2F-CDC0-E205-08C3-7BC4B001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BEE8B-FF65-F26E-4D1B-1D15146D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377FC-A737-A68D-EC73-E7B16A1B1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4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7CFC3-D9C7-DA4B-962B-18C0C4CE5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Learning Outcome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BDB2E-B3C7-4C80-E705-DA7D75356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GB" b="1" dirty="0"/>
              <a:t>Explain and motivate the goals set by regulation and standards and how they influence the requirements for compliant systems.</a:t>
            </a:r>
          </a:p>
          <a:p>
            <a:pPr marL="0" lvl="0" indent="0">
              <a:buNone/>
            </a:pPr>
            <a:r>
              <a:rPr lang="en-GB" dirty="0"/>
              <a:t>For a group of related standards: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analysis of a group of standards for comprehensiveness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analysis of a group of standards for interdependency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overview of how do they constrain the systems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explanation of the motivation for constraints on products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explanation of the motivation for constraints on process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25BDF-EDC4-E85B-FAB4-C972D9D0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D10E-DB5F-5CBE-0711-27C45006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78049-DD40-14C1-6DDE-AF0B109C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10CAE9C-6B3C-EE47-9B5E-9CE22D7CB9D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23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3A989-7837-738C-393A-6B0E19B0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LO2 – what goes in the portfolio?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3A75A-E600-7DEE-074E-A9CD16573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Some mapping of the dependencies between the standards you have chosen e.g. that one standard requires the use of another or references or there is some other interaction.</a:t>
            </a:r>
          </a:p>
          <a:p>
            <a:r>
              <a:rPr lang="en-US" dirty="0"/>
              <a:t>Pointing out gaps and the standards that could fill those gaps (mostly driven from the nature of your chosen app).</a:t>
            </a:r>
          </a:p>
          <a:p>
            <a:r>
              <a:rPr lang="en-US" dirty="0"/>
              <a:t>Constraints, so for medical devices the class of the device constrains the process and puts requirements on the device.</a:t>
            </a:r>
          </a:p>
          <a:p>
            <a:r>
              <a:rPr lang="en-US" dirty="0"/>
              <a:t>Explaining how the use context of the product is likely to require the sorts of constraints on the product (application)</a:t>
            </a:r>
          </a:p>
          <a:p>
            <a:r>
              <a:rPr lang="en-US" dirty="0"/>
              <a:t>Usually this will require you to point out how some process constraint helps ensure some property of the system.  E.g. </a:t>
            </a:r>
            <a:r>
              <a:rPr lang="en-US" dirty="0" err="1"/>
              <a:t>usina</a:t>
            </a:r>
            <a:r>
              <a:rPr lang="en-US" dirty="0"/>
              <a:t> a constrained programming language eliminates some sources of failure.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30D2F-CDC0-E205-08C3-7BC4B001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BEE8B-FF65-F26E-4D1B-1D15146D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377FC-A737-A68D-EC73-E7B16A1B1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94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7CFC3-D9C7-DA4B-962B-18C0C4CE5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Learning Outcome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BDB2E-B3C7-4C80-E705-DA7D75356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GB" b="1" dirty="0"/>
              <a:t>Given an example system and standard or regulation, justify what evidence would be needed to comply with the regulation or standard</a:t>
            </a:r>
          </a:p>
          <a:p>
            <a:pPr marL="0" lvl="0" indent="0">
              <a:buNone/>
            </a:pPr>
            <a:r>
              <a:rPr lang="en-GB" dirty="0"/>
              <a:t>For a group of related standards: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analysis of what needs to be evidenced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identification of the means of evidencing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analysis of how much evidence is necessary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analysis of how evidence can be shared across standards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Quality of the analysis of the effort needed to generate appropriate evidence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25BDF-EDC4-E85B-FAB4-C972D9D0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D10E-DB5F-5CBE-0711-27C45006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78049-DD40-14C1-6DDE-AF0B109C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10CAE9C-6B3C-EE47-9B5E-9CE22D7CB9D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4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3A989-7837-738C-393A-6B0E19B0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LO3 – what goes in the portfolio?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3A75A-E600-7DEE-074E-A9CD16573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Here you should think about what needs to be documented.  Often you can get this from the QMS or the Lifecycle you choose.</a:t>
            </a:r>
          </a:p>
          <a:p>
            <a:r>
              <a:rPr lang="en-US" dirty="0"/>
              <a:t>You should provide some account of the sort of information that will be used as evidence (e.g. test results, performance analysis, user trials, …)</a:t>
            </a:r>
          </a:p>
          <a:p>
            <a:r>
              <a:rPr lang="en-US" dirty="0"/>
              <a:t>Many standards differentiate requirements on evidence on the basis of context of use.  E.g. medical device class helps determine evidence.  In IEC 61508 the SIL does this.</a:t>
            </a:r>
          </a:p>
          <a:p>
            <a:r>
              <a:rPr lang="en-US" dirty="0"/>
              <a:t>For example, the risk analysis often feeds into the development process standard.</a:t>
            </a:r>
          </a:p>
          <a:p>
            <a:r>
              <a:rPr lang="en-US" dirty="0"/>
              <a:t>You should make some attempt to estimate the level of effort (you can do this in a </a:t>
            </a:r>
            <a:r>
              <a:rPr lang="en-US" dirty="0" err="1"/>
              <a:t>qualitiative</a:t>
            </a:r>
            <a:r>
              <a:rPr lang="en-US" dirty="0"/>
              <a:t> way (no effort, little, moderate, high effort) along with a justification.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30D2F-CDC0-E205-08C3-7BC4B001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BEE8B-FF65-F26E-4D1B-1D15146D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377FC-A737-A68D-EC73-E7B16A1B1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AE9C-6B3C-EE47-9B5E-9CE22D7CB9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54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7CFC3-D9C7-DA4B-962B-18C0C4CE5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Learning Outcome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BDB2E-B3C7-4C80-E705-DA7D75356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GB" b="1" dirty="0"/>
              <a:t>Given an example system development process and standard or regulation, evaluate how effective the process can be in generating evidence of compliance to the standard or regulation</a:t>
            </a:r>
          </a:p>
          <a:p>
            <a:pPr lvl="1"/>
            <a:r>
              <a:rPr lang="en-GB" dirty="0"/>
              <a:t>Coverage of key aspects identified in (3)</a:t>
            </a:r>
          </a:p>
          <a:p>
            <a:pPr lvl="1"/>
            <a:r>
              <a:rPr lang="en-GB" dirty="0"/>
              <a:t>Where/How is evidence produced and managed in the process</a:t>
            </a:r>
          </a:p>
          <a:p>
            <a:pPr lvl="1"/>
            <a:r>
              <a:rPr lang="en-GB" dirty="0"/>
              <a:t>Assessment of quality of products</a:t>
            </a:r>
          </a:p>
          <a:p>
            <a:pPr lvl="1"/>
            <a:r>
              <a:rPr lang="en-GB" dirty="0"/>
              <a:t>How well is the process instrumented?</a:t>
            </a:r>
          </a:p>
          <a:p>
            <a:pPr lvl="1"/>
            <a:r>
              <a:rPr lang="en-GB" dirty="0"/>
              <a:t>What is possible in terms of identifying improvement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25BDF-EDC4-E85B-FAB4-C972D9D0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1/13/24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D10E-DB5F-5CBE-0711-27C45006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SCSD 1: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78049-DD40-14C1-6DDE-AF0B109C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10CAE9C-6B3C-EE47-9B5E-9CE22D7CB9D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08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13250</TotalTime>
  <Words>985</Words>
  <Application>Microsoft Macintosh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SCSD Portfolio</vt:lpstr>
      <vt:lpstr>Learning Outcomes (LO)</vt:lpstr>
      <vt:lpstr>Learning Outcome 1</vt:lpstr>
      <vt:lpstr>LO1 – what goes in the portfolio?</vt:lpstr>
      <vt:lpstr>Learning Outcome 2</vt:lpstr>
      <vt:lpstr>LO2 – what goes in the portfolio?</vt:lpstr>
      <vt:lpstr>Learning Outcome 3</vt:lpstr>
      <vt:lpstr>LO3 – what goes in the portfolio?</vt:lpstr>
      <vt:lpstr>Learning Outcome 4</vt:lpstr>
      <vt:lpstr>LO4 – what goes in the portfolio?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 Compliant Software Development</dc:title>
  <dc:creator>Stuart Anderson</dc:creator>
  <cp:lastModifiedBy>Stuart Anderson</cp:lastModifiedBy>
  <cp:revision>3</cp:revision>
  <dcterms:created xsi:type="dcterms:W3CDTF">2024-01-13T14:56:49Z</dcterms:created>
  <dcterms:modified xsi:type="dcterms:W3CDTF">2024-03-28T09:48:16Z</dcterms:modified>
</cp:coreProperties>
</file>