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20D8-BB17-4F68-8678-F6D62D30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10603-2F72-512A-4307-4928EFB87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9AB16-80B3-3C11-B4C3-8B5727D6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E0AC-F657-1D11-D5F2-1127ED53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FB3EE-0EBE-4480-5C37-155E4B3D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1226-0A79-1ABD-7B1E-4EF729C1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6BA4A-2786-995D-652D-170B712E4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8165E-D40E-6F56-491F-B9F563B9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C85A9-C929-3436-FD48-0902F6CA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C362-1DEF-0B9E-2786-A5CBA8B2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FE37C-A038-930A-ED6E-FF0416CB3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35D08-ACCE-7D61-7F62-CD6BED193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656BD-3597-A0A3-F3E2-21A5E28E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56D6F-0031-1193-C77E-90AE4D72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B3164-822C-14C0-B982-A02F06A7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1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C97A-A0EE-606B-551E-EBADA81C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C3403-034F-CBF0-FAF9-F61D76065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97D31-56B1-8966-55E5-0FAA65EC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D1815-403C-6B60-318D-73A38852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2A94B-5206-1F03-C735-965892E2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8B4F-0A63-EC22-18E7-343C1B66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20043-BE50-A55C-E4D8-287D0B23D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03BD6-8082-B9B8-0DE9-95AF71F7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FFF-5715-4832-6B00-CB339007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6259-9AE9-9DA7-3866-7F800997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7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2D48-4F84-9C61-BAA7-26DD0CE8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44B03-FE35-257B-8B7A-3532CD3D6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484A-6F57-5DCE-C8BA-62F9909E3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3BC8A-E0C8-F974-ECCA-5C2B09ED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17D52-050F-56AD-3645-68569082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F1870-E585-BBE6-E1EA-EA63F573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6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20AA-A71D-4DB2-B7CF-C15F190E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1019F-ABA3-238B-7D3E-43627DDD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6B878-1570-923B-1857-6026039DB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2B98C-833E-FE8D-593A-ADD452EDB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636F2-3CA8-E02D-6D91-8FFB4A148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DA9C8-AE8E-9D7A-99E1-6C79CAAA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148E89-AA06-794E-9845-E7E5FA3A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052B4-FEC6-F426-045F-71BF5E6C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5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57E7-CDF9-CFE0-6815-F0296E54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2DA4F-4362-A903-B5B6-2580D51D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77EE0-DB05-34A7-6263-7A7B708D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6353-0D1C-D25A-E727-286041B4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0EF56-087C-FE1D-3B36-AFF72B19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68E68-A353-4776-C138-E8A20E62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50B12-B9C7-5F7E-EE75-44733E52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5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3512-3029-DAB4-B0FF-60DA2F91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C71E-564F-BE10-C263-88ED6ADC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C111B-A5E8-0E7C-2ED2-32ADFDAF7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EE1DE-D789-7657-C519-23954143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C0031-B32C-87E8-9A06-DF430CB3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F44AD-C4CB-6BF1-0D2E-C4C5C7F0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4A08-F4E2-C42D-DFF5-9C0846FE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7530-2A34-D5BD-0568-D8B42997F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6672D-112D-078C-4992-B9BCF1CA9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4EA8A-2033-7189-1566-011A34AB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4F419-2448-1504-4068-78C0A58C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51BCD-47B2-263A-4100-7F1550D0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66259-C765-3FA9-CBF6-A91ACDE0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1791E-6B65-4EA3-B0C1-A521275F3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A3CEE-0A49-F5A4-FBC7-8F7201676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E8AEB8-2B72-A040-9FC5-1D8A6837A451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41365-94F2-5A00-0E5B-F887EA69B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0F7C-8A94-7572-BD2F-208F4A61D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B7F222-8179-8F44-B979-B9675FD9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9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F11280-B6DD-641E-A74A-082D2BFF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14971</a:t>
            </a:r>
          </a:p>
        </p:txBody>
      </p:sp>
      <p:pic>
        <p:nvPicPr>
          <p:cNvPr id="7" name="Content Placeholder 6" descr="A diagram of a hazard situation&#10;&#10;Description automatically generated">
            <a:extLst>
              <a:ext uri="{FF2B5EF4-FFF2-40B4-BE49-F238E27FC236}">
                <a16:creationId xmlns:a16="http://schemas.microsoft.com/office/drawing/2014/main" id="{167410A3-5C02-CC8A-13C0-007BDF42C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736" y="1825625"/>
            <a:ext cx="3864527" cy="4351338"/>
          </a:xfrm>
        </p:spPr>
      </p:pic>
    </p:spTree>
    <p:extLst>
      <p:ext uri="{BB962C8B-B14F-4D97-AF65-F5344CB8AC3E}">
        <p14:creationId xmlns:p14="http://schemas.microsoft.com/office/powerpoint/2010/main" val="17674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AF71-C0EF-CC95-008D-C58FC070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 ISO/IEC TR 5469:2024</a:t>
            </a:r>
            <a:endParaRPr lang="en-US" dirty="0"/>
          </a:p>
        </p:txBody>
      </p:sp>
      <p:pic>
        <p:nvPicPr>
          <p:cNvPr id="5" name="Content Placeholder 4" descr="A white text with blue text&#10;&#10;Description automatically generated">
            <a:extLst>
              <a:ext uri="{FF2B5EF4-FFF2-40B4-BE49-F238E27FC236}">
                <a16:creationId xmlns:a16="http://schemas.microsoft.com/office/drawing/2014/main" id="{38F85E8D-67BD-6559-D179-D5DAAD703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345" y="1690688"/>
            <a:ext cx="10443310" cy="4802187"/>
          </a:xfrm>
        </p:spPr>
      </p:pic>
    </p:spTree>
    <p:extLst>
      <p:ext uri="{BB962C8B-B14F-4D97-AF65-F5344CB8AC3E}">
        <p14:creationId xmlns:p14="http://schemas.microsoft.com/office/powerpoint/2010/main" val="80875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0E19-363A-2316-32EC-A780681B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 ISO/IEC TR 5469:2024</a:t>
            </a:r>
            <a:endParaRPr lang="en-US" dirty="0"/>
          </a:p>
        </p:txBody>
      </p:sp>
      <p:pic>
        <p:nvPicPr>
          <p:cNvPr id="5" name="Content Placeholder 4" descr="A table with text on it&#10;&#10;Description automatically generated">
            <a:extLst>
              <a:ext uri="{FF2B5EF4-FFF2-40B4-BE49-F238E27FC236}">
                <a16:creationId xmlns:a16="http://schemas.microsoft.com/office/drawing/2014/main" id="{8BAD734E-97F7-DB8E-E72F-BDF1DC2DC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352" y="1690688"/>
            <a:ext cx="10357296" cy="3209303"/>
          </a:xfrm>
        </p:spPr>
      </p:pic>
    </p:spTree>
    <p:extLst>
      <p:ext uri="{BB962C8B-B14F-4D97-AF65-F5344CB8AC3E}">
        <p14:creationId xmlns:p14="http://schemas.microsoft.com/office/powerpoint/2010/main" val="48171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12C6-753F-ECB6-FF80-A0D13E3F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 ISO/IEC TR 5469:2024</a:t>
            </a:r>
            <a:endParaRPr lang="en-US" dirty="0"/>
          </a:p>
        </p:txBody>
      </p:sp>
      <p:pic>
        <p:nvPicPr>
          <p:cNvPr id="5" name="Content Placeholder 4" descr="A table of data analysis&#10;&#10;Description automatically generated">
            <a:extLst>
              <a:ext uri="{FF2B5EF4-FFF2-40B4-BE49-F238E27FC236}">
                <a16:creationId xmlns:a16="http://schemas.microsoft.com/office/drawing/2014/main" id="{9753B043-B4EE-FDC2-4160-270B51211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804" y="1690688"/>
            <a:ext cx="6576391" cy="5094387"/>
          </a:xfrm>
        </p:spPr>
      </p:pic>
    </p:spTree>
    <p:extLst>
      <p:ext uri="{BB962C8B-B14F-4D97-AF65-F5344CB8AC3E}">
        <p14:creationId xmlns:p14="http://schemas.microsoft.com/office/powerpoint/2010/main" val="96435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39AE-CD6F-C1C4-46AE-9086229B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14971</a:t>
            </a:r>
          </a:p>
        </p:txBody>
      </p:sp>
      <p:pic>
        <p:nvPicPr>
          <p:cNvPr id="5" name="Content Placeholder 4" descr="A table with text on it&#10;&#10;Description automatically generated">
            <a:extLst>
              <a:ext uri="{FF2B5EF4-FFF2-40B4-BE49-F238E27FC236}">
                <a16:creationId xmlns:a16="http://schemas.microsoft.com/office/drawing/2014/main" id="{78FE550F-B726-A3B5-93B7-0A561D202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032" y="1659625"/>
            <a:ext cx="6771936" cy="5198375"/>
          </a:xfrm>
        </p:spPr>
      </p:pic>
    </p:spTree>
    <p:extLst>
      <p:ext uri="{BB962C8B-B14F-4D97-AF65-F5344CB8AC3E}">
        <p14:creationId xmlns:p14="http://schemas.microsoft.com/office/powerpoint/2010/main" val="86414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023A-6F79-65FE-505D-577CDC48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23894</a:t>
            </a:r>
          </a:p>
        </p:txBody>
      </p:sp>
      <p:pic>
        <p:nvPicPr>
          <p:cNvPr id="5" name="Content Placeholder 4" descr="A table of risk management and ai system life cycle&#10;&#10;Description automatically generated">
            <a:extLst>
              <a:ext uri="{FF2B5EF4-FFF2-40B4-BE49-F238E27FC236}">
                <a16:creationId xmlns:a16="http://schemas.microsoft.com/office/drawing/2014/main" id="{4057CF63-7E06-5BD5-FAB5-7CD0F5037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100" y="1649895"/>
            <a:ext cx="5257800" cy="5208105"/>
          </a:xfrm>
        </p:spPr>
      </p:pic>
    </p:spTree>
    <p:extLst>
      <p:ext uri="{BB962C8B-B14F-4D97-AF65-F5344CB8AC3E}">
        <p14:creationId xmlns:p14="http://schemas.microsoft.com/office/powerpoint/2010/main" val="260684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FEFD-A8C8-F711-0B37-33E4BC62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23894</a:t>
            </a:r>
          </a:p>
        </p:txBody>
      </p:sp>
      <p:pic>
        <p:nvPicPr>
          <p:cNvPr id="5" name="Content Placeholder 4" descr="A table of risk management process&#10;&#10;Description automatically generated">
            <a:extLst>
              <a:ext uri="{FF2B5EF4-FFF2-40B4-BE49-F238E27FC236}">
                <a16:creationId xmlns:a16="http://schemas.microsoft.com/office/drawing/2014/main" id="{08BE25EF-5F41-3B2F-CCB3-D801A211B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013" y="1690688"/>
            <a:ext cx="5055973" cy="5181408"/>
          </a:xfrm>
        </p:spPr>
      </p:pic>
    </p:spTree>
    <p:extLst>
      <p:ext uri="{BB962C8B-B14F-4D97-AF65-F5344CB8AC3E}">
        <p14:creationId xmlns:p14="http://schemas.microsoft.com/office/powerpoint/2010/main" val="389818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2F47-CDA6-F2A1-EA18-864FB2A2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26262</a:t>
            </a:r>
          </a:p>
        </p:txBody>
      </p:sp>
      <p:pic>
        <p:nvPicPr>
          <p:cNvPr id="5" name="Content Placeholder 4" descr="A diagram of a safety plan&#10;&#10;Description automatically generated with medium confidence">
            <a:extLst>
              <a:ext uri="{FF2B5EF4-FFF2-40B4-BE49-F238E27FC236}">
                <a16:creationId xmlns:a16="http://schemas.microsoft.com/office/drawing/2014/main" id="{DF8DEC20-579C-3878-703B-C119718C6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565" y="1690688"/>
            <a:ext cx="6056870" cy="5166155"/>
          </a:xfrm>
        </p:spPr>
      </p:pic>
    </p:spTree>
    <p:extLst>
      <p:ext uri="{BB962C8B-B14F-4D97-AF65-F5344CB8AC3E}">
        <p14:creationId xmlns:p14="http://schemas.microsoft.com/office/powerpoint/2010/main" val="169601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4A91-1C2A-4C5D-D82B-3A6F7EB7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26262</a:t>
            </a:r>
          </a:p>
        </p:txBody>
      </p:sp>
      <p:pic>
        <p:nvPicPr>
          <p:cNvPr id="5" name="Content Placeholder 4" descr="A diagram of a risk management process&#10;&#10;Description automatically generated">
            <a:extLst>
              <a:ext uri="{FF2B5EF4-FFF2-40B4-BE49-F238E27FC236}">
                <a16:creationId xmlns:a16="http://schemas.microsoft.com/office/drawing/2014/main" id="{21AAFB82-41E4-9DE6-5424-15E6449E9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6294" y="1691104"/>
            <a:ext cx="4759411" cy="5166896"/>
          </a:xfrm>
        </p:spPr>
      </p:pic>
    </p:spTree>
    <p:extLst>
      <p:ext uri="{BB962C8B-B14F-4D97-AF65-F5344CB8AC3E}">
        <p14:creationId xmlns:p14="http://schemas.microsoft.com/office/powerpoint/2010/main" val="174794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ABEE-4649-D3F0-8EFE-4277F20B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26262 </a:t>
            </a:r>
          </a:p>
        </p:txBody>
      </p:sp>
      <p:pic>
        <p:nvPicPr>
          <p:cNvPr id="5" name="Content Placeholder 4" descr="A table with text on it&#10;&#10;Description automatically generated">
            <a:extLst>
              <a:ext uri="{FF2B5EF4-FFF2-40B4-BE49-F238E27FC236}">
                <a16:creationId xmlns:a16="http://schemas.microsoft.com/office/drawing/2014/main" id="{21741C51-200E-4889-E754-93927C4C7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73" y="1825625"/>
            <a:ext cx="10037854" cy="4351338"/>
          </a:xfrm>
        </p:spPr>
      </p:pic>
    </p:spTree>
    <p:extLst>
      <p:ext uri="{BB962C8B-B14F-4D97-AF65-F5344CB8AC3E}">
        <p14:creationId xmlns:p14="http://schemas.microsoft.com/office/powerpoint/2010/main" val="181380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7D84-E092-7BA4-34CD-6FB22437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 ISO/IEC TR 5469:2024</a:t>
            </a:r>
            <a:endParaRPr lang="en-US" dirty="0"/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1C0BF8BA-BF46-4B3D-BB66-A29F2D8CD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78" y="1690688"/>
            <a:ext cx="6665843" cy="5163681"/>
          </a:xfrm>
        </p:spPr>
      </p:pic>
    </p:spTree>
    <p:extLst>
      <p:ext uri="{BB962C8B-B14F-4D97-AF65-F5344CB8AC3E}">
        <p14:creationId xmlns:p14="http://schemas.microsoft.com/office/powerpoint/2010/main" val="351605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F81A-8C88-C73C-1DCF-C70D4A48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 ISO/IEC TR 5469:2024</a:t>
            </a:r>
            <a:endParaRPr lang="en-US" dirty="0"/>
          </a:p>
        </p:txBody>
      </p:sp>
      <p:pic>
        <p:nvPicPr>
          <p:cNvPr id="5" name="Content Placeholder 4" descr="A diagram of a machine&#10;&#10;Description automatically generated">
            <a:extLst>
              <a:ext uri="{FF2B5EF4-FFF2-40B4-BE49-F238E27FC236}">
                <a16:creationId xmlns:a16="http://schemas.microsoft.com/office/drawing/2014/main" id="{F57501A6-468B-7FCF-2CE5-DE50320E9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578" y="1589945"/>
            <a:ext cx="7808843" cy="5268055"/>
          </a:xfrm>
        </p:spPr>
      </p:pic>
    </p:spTree>
    <p:extLst>
      <p:ext uri="{BB962C8B-B14F-4D97-AF65-F5344CB8AC3E}">
        <p14:creationId xmlns:p14="http://schemas.microsoft.com/office/powerpoint/2010/main" val="3201958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44</Words>
  <Application>Microsoft Macintosh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ISO 14971</vt:lpstr>
      <vt:lpstr>ISO 14971</vt:lpstr>
      <vt:lpstr>ISO 23894</vt:lpstr>
      <vt:lpstr>ISO 23894</vt:lpstr>
      <vt:lpstr>ISO 26262</vt:lpstr>
      <vt:lpstr>ISO 26262</vt:lpstr>
      <vt:lpstr>ISO 26262 </vt:lpstr>
      <vt:lpstr>PD ISO/IEC TR 5469:2024</vt:lpstr>
      <vt:lpstr>PD ISO/IEC TR 5469:2024</vt:lpstr>
      <vt:lpstr>PD ISO/IEC TR 5469:2024</vt:lpstr>
      <vt:lpstr>PD ISO/IEC TR 5469:2024</vt:lpstr>
      <vt:lpstr>PD ISO/IEC TR 5469:2024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14971</dc:title>
  <dc:creator>Stuart Anderson</dc:creator>
  <cp:lastModifiedBy>Stuart Anderson</cp:lastModifiedBy>
  <cp:revision>1</cp:revision>
  <dcterms:created xsi:type="dcterms:W3CDTF">2024-03-12T13:18:27Z</dcterms:created>
  <dcterms:modified xsi:type="dcterms:W3CDTF">2024-03-12T13:54:34Z</dcterms:modified>
</cp:coreProperties>
</file>