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autoCompressPictures="0">
  <p:sldMasterIdLst>
    <p:sldMasterId id="2147483663" r:id="rId1"/>
  </p:sldMasterIdLst>
  <p:notesMasterIdLst>
    <p:notesMasterId r:id="rId37"/>
  </p:notesMasterIdLst>
  <p:handoutMasterIdLst>
    <p:handoutMasterId r:id="rId38"/>
  </p:handoutMasterIdLst>
  <p:sldIdLst>
    <p:sldId id="256" r:id="rId2"/>
    <p:sldId id="257" r:id="rId3"/>
    <p:sldId id="265" r:id="rId4"/>
    <p:sldId id="275" r:id="rId5"/>
    <p:sldId id="266" r:id="rId6"/>
    <p:sldId id="267" r:id="rId7"/>
    <p:sldId id="268" r:id="rId8"/>
    <p:sldId id="269" r:id="rId9"/>
    <p:sldId id="270" r:id="rId10"/>
    <p:sldId id="271" r:id="rId11"/>
    <p:sldId id="272" r:id="rId12"/>
    <p:sldId id="273" r:id="rId13"/>
    <p:sldId id="274" r:id="rId14"/>
    <p:sldId id="278" r:id="rId15"/>
    <p:sldId id="279" r:id="rId16"/>
    <p:sldId id="280" r:id="rId17"/>
    <p:sldId id="281" r:id="rId18"/>
    <p:sldId id="276" r:id="rId19"/>
    <p:sldId id="282" r:id="rId20"/>
    <p:sldId id="283" r:id="rId21"/>
    <p:sldId id="284" r:id="rId22"/>
    <p:sldId id="285" r:id="rId23"/>
    <p:sldId id="286" r:id="rId24"/>
    <p:sldId id="287" r:id="rId25"/>
    <p:sldId id="277" r:id="rId26"/>
    <p:sldId id="288" r:id="rId27"/>
    <p:sldId id="289" r:id="rId28"/>
    <p:sldId id="290" r:id="rId29"/>
    <p:sldId id="291" r:id="rId30"/>
    <p:sldId id="292" r:id="rId31"/>
    <p:sldId id="293" r:id="rId32"/>
    <p:sldId id="294" r:id="rId33"/>
    <p:sldId id="295" r:id="rId34"/>
    <p:sldId id="296" r:id="rId35"/>
    <p:sldId id="262" r:id="rId36"/>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Verdana" panose="020B060403050404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Verdana" panose="020B060403050404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Verdana" panose="020B060403050404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Verdana" panose="020B060403050404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Verdana" panose="020B060403050404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Verdana" panose="020B060403050404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Verdana" panose="020B060403050404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Verdana" panose="020B060403050404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Verdana" panose="020B060403050404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81497"/>
  </p:normalViewPr>
  <p:slideViewPr>
    <p:cSldViewPr>
      <p:cViewPr varScale="1">
        <p:scale>
          <a:sx n="103" d="100"/>
          <a:sy n="103" d="100"/>
        </p:scale>
        <p:origin x="424" y="17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0"/>
    </p:cViewPr>
  </p:sorterViewPr>
  <p:notesViewPr>
    <p:cSldViewPr>
      <p:cViewPr varScale="1">
        <p:scale>
          <a:sx n="119" d="100"/>
          <a:sy n="119" d="100"/>
        </p:scale>
        <p:origin x="-3096"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7F2FCE9-7BF9-3B5D-EF27-339A7B0D014E}"/>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3" name="Date Placeholder 2">
            <a:extLst>
              <a:ext uri="{FF2B5EF4-FFF2-40B4-BE49-F238E27FC236}">
                <a16:creationId xmlns:a16="http://schemas.microsoft.com/office/drawing/2014/main" id="{C9D779D8-19DB-F38B-3254-25BAE24C598E}"/>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CAF4A667-A7EA-3D49-B413-12FCFC3B03AB}" type="datetime1">
              <a:rPr lang="en-US" altLang="en-US"/>
              <a:pPr/>
              <a:t>11/14/22</a:t>
            </a:fld>
            <a:endParaRPr lang="en-US" altLang="en-US"/>
          </a:p>
        </p:txBody>
      </p:sp>
      <p:sp>
        <p:nvSpPr>
          <p:cNvPr id="4" name="Footer Placeholder 3">
            <a:extLst>
              <a:ext uri="{FF2B5EF4-FFF2-40B4-BE49-F238E27FC236}">
                <a16:creationId xmlns:a16="http://schemas.microsoft.com/office/drawing/2014/main" id="{66A3E484-7CF9-72F5-9EB9-776A47149A7E}"/>
              </a:ext>
            </a:extLst>
          </p:cNvPr>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5" name="Slide Number Placeholder 4">
            <a:extLst>
              <a:ext uri="{FF2B5EF4-FFF2-40B4-BE49-F238E27FC236}">
                <a16:creationId xmlns:a16="http://schemas.microsoft.com/office/drawing/2014/main" id="{4DD7DE7C-37D4-F5EF-BDD7-487A33E73064}"/>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02BC1F4-B1C1-AE48-A5F6-DD5247AAF96C}"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24C4AA28-4084-A567-B5B1-DA9DB1CC531C}"/>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83971" name="Rectangle 3">
            <a:extLst>
              <a:ext uri="{FF2B5EF4-FFF2-40B4-BE49-F238E27FC236}">
                <a16:creationId xmlns:a16="http://schemas.microsoft.com/office/drawing/2014/main" id="{A7F3FB8A-8DD1-31EB-00B1-C833F4BFB5D4}"/>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14340" name="Rectangle 4">
            <a:extLst>
              <a:ext uri="{FF2B5EF4-FFF2-40B4-BE49-F238E27FC236}">
                <a16:creationId xmlns:a16="http://schemas.microsoft.com/office/drawing/2014/main" id="{4AA637E2-CE89-34A2-BDE0-04AEAA8F8374}"/>
              </a:ext>
            </a:extLst>
          </p:cNvPr>
          <p:cNvSpPr>
            <a:spLocks noRo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a:extLst>
              <a:ext uri="{FF2B5EF4-FFF2-40B4-BE49-F238E27FC236}">
                <a16:creationId xmlns:a16="http://schemas.microsoft.com/office/drawing/2014/main" id="{9D425443-BBF9-49C9-AF7D-664D2BE08993}"/>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3974" name="Rectangle 6">
            <a:extLst>
              <a:ext uri="{FF2B5EF4-FFF2-40B4-BE49-F238E27FC236}">
                <a16:creationId xmlns:a16="http://schemas.microsoft.com/office/drawing/2014/main" id="{69AB4DEF-CDC8-A9F2-336F-C30AEA9CC539}"/>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83975" name="Rectangle 7">
            <a:extLst>
              <a:ext uri="{FF2B5EF4-FFF2-40B4-BE49-F238E27FC236}">
                <a16:creationId xmlns:a16="http://schemas.microsoft.com/office/drawing/2014/main" id="{9606FEE8-F80D-055F-86D8-5C5E78F3E8CE}"/>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4E9B287-CC84-B54E-915E-D9B10A42A4D3}"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erdana"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Verdana"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Verdana"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Verdana"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Verdana"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745EE4E5-ED53-BA57-2B18-075D04DF807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D7FCEE24-DC0A-AF4C-886C-505E1C77BF10}" type="slidenum">
              <a:rPr lang="en-US" altLang="en-US" sz="1200"/>
              <a:pPr eaLnBrk="1" hangingPunct="1"/>
              <a:t>1</a:t>
            </a:fld>
            <a:endParaRPr lang="en-US" altLang="en-US" sz="1200"/>
          </a:p>
        </p:txBody>
      </p:sp>
      <p:sp>
        <p:nvSpPr>
          <p:cNvPr id="16387" name="Rectangle 2">
            <a:extLst>
              <a:ext uri="{FF2B5EF4-FFF2-40B4-BE49-F238E27FC236}">
                <a16:creationId xmlns:a16="http://schemas.microsoft.com/office/drawing/2014/main" id="{4CCEB0F4-95AB-AABC-FC94-2EAEC94E4F00}"/>
              </a:ext>
            </a:extLst>
          </p:cNvPr>
          <p:cNvSpPr>
            <a:spLocks noRot="1" noChangeArrowheads="1" noTextEdit="1"/>
          </p:cNvSpPr>
          <p:nvPr>
            <p:ph type="sldImg"/>
          </p:nvPr>
        </p:nvSpPr>
        <p:spPr>
          <a:ln/>
        </p:spPr>
      </p:sp>
      <p:sp>
        <p:nvSpPr>
          <p:cNvPr id="16388" name="Rectangle 3">
            <a:extLst>
              <a:ext uri="{FF2B5EF4-FFF2-40B4-BE49-F238E27FC236}">
                <a16:creationId xmlns:a16="http://schemas.microsoft.com/office/drawing/2014/main" id="{5702EC2E-8545-D087-CED8-738046141FC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en-US">
              <a:latin typeface="Verdana" panose="020B0604030504040204" pitchFamily="34" charset="0"/>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ED87FF40-96D4-2426-47CA-80FD6F7BF9E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0E12F1B7-E06D-8F45-900E-114A4B0105FF}" type="slidenum">
              <a:rPr lang="en-US" altLang="en-US" sz="1200"/>
              <a:pPr eaLnBrk="1" hangingPunct="1"/>
              <a:t>2</a:t>
            </a:fld>
            <a:endParaRPr lang="en-US" altLang="en-US" sz="1200"/>
          </a:p>
        </p:txBody>
      </p:sp>
      <p:sp>
        <p:nvSpPr>
          <p:cNvPr id="18435" name="Rectangle 2">
            <a:extLst>
              <a:ext uri="{FF2B5EF4-FFF2-40B4-BE49-F238E27FC236}">
                <a16:creationId xmlns:a16="http://schemas.microsoft.com/office/drawing/2014/main" id="{1A4890B2-2289-C0BB-41F3-AD6FFED620D6}"/>
              </a:ext>
            </a:extLst>
          </p:cNvPr>
          <p:cNvSpPr>
            <a:spLocks noRot="1" noChangeArrowheads="1" noTextEdit="1"/>
          </p:cNvSpPr>
          <p:nvPr>
            <p:ph type="sldImg"/>
          </p:nvPr>
        </p:nvSpPr>
        <p:spPr>
          <a:ln/>
        </p:spPr>
      </p:sp>
      <p:sp>
        <p:nvSpPr>
          <p:cNvPr id="18436" name="Rectangle 3">
            <a:extLst>
              <a:ext uri="{FF2B5EF4-FFF2-40B4-BE49-F238E27FC236}">
                <a16:creationId xmlns:a16="http://schemas.microsoft.com/office/drawing/2014/main" id="{AB697E8E-736F-419E-4C87-3BA4C9E851C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en-US">
              <a:latin typeface="Verdana" panose="020B0604030504040204" pitchFamily="34" charset="0"/>
              <a:ea typeface="ＭＳ Ｐゴシック" panose="020B0600070205080204"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F6AFDC7A-B414-DC0A-9957-492FA0D49FD2}"/>
              </a:ext>
            </a:extLst>
          </p:cNvPr>
          <p:cNvSpPr>
            <a:spLocks noGrp="1" noRot="1" noChangeAspect="1"/>
          </p:cNvSpPr>
          <p:nvPr>
            <p:ph type="sldImg"/>
          </p:nvPr>
        </p:nvSpPr>
        <p:spPr>
          <a:xfrm>
            <a:off x="381000" y="685800"/>
            <a:ext cx="6096000" cy="3429000"/>
          </a:xfrm>
          <a:ln/>
        </p:spPr>
      </p:sp>
      <p:sp>
        <p:nvSpPr>
          <p:cNvPr id="31747" name="Notes Placeholder 2">
            <a:extLst>
              <a:ext uri="{FF2B5EF4-FFF2-40B4-BE49-F238E27FC236}">
                <a16:creationId xmlns:a16="http://schemas.microsoft.com/office/drawing/2014/main" id="{E95E52B4-6201-D322-4015-F6DB9387DD3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Verdana" panose="020B0604030504040204" pitchFamily="34" charset="0"/>
                <a:ea typeface="ＭＳ Ｐゴシック" panose="020B0600070205080204" pitchFamily="34" charset="-128"/>
              </a:rPr>
              <a:t>The systematic testing techniques discussed in previous chapters (specification-based testing, structural testing, model-based testing, et al)</a:t>
            </a:r>
          </a:p>
          <a:p>
            <a:r>
              <a:rPr lang="en-US" altLang="en-US">
                <a:latin typeface="Verdana" panose="020B0604030504040204" pitchFamily="34" charset="0"/>
                <a:ea typeface="ＭＳ Ｐゴシック" panose="020B0600070205080204" pitchFamily="34" charset="-128"/>
              </a:rPr>
              <a:t>are all designed to make the search for faults as effective as possible.  They are intentionally “biased” to take more samples where </a:t>
            </a:r>
          </a:p>
          <a:p>
            <a:r>
              <a:rPr lang="en-US" altLang="en-US">
                <a:latin typeface="Verdana" panose="020B0604030504040204" pitchFamily="34" charset="0"/>
                <a:ea typeface="ＭＳ Ｐゴシック" panose="020B0600070205080204" pitchFamily="34" charset="-128"/>
              </a:rPr>
              <a:t>we think faults might be.  Statistical measures of dependability require, instead, unbiased samples from the population of operational behaviors. </a:t>
            </a:r>
          </a:p>
        </p:txBody>
      </p:sp>
      <p:sp>
        <p:nvSpPr>
          <p:cNvPr id="31748" name="Slide Number Placeholder 3">
            <a:extLst>
              <a:ext uri="{FF2B5EF4-FFF2-40B4-BE49-F238E27FC236}">
                <a16:creationId xmlns:a16="http://schemas.microsoft.com/office/drawing/2014/main" id="{2614D60B-C7F5-AAF1-559D-86837E524FD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02A4F3EF-E7D6-7946-9CDF-A1F02EA85396}" type="slidenum">
              <a:rPr lang="en-US" altLang="en-US" sz="1200"/>
              <a:pPr eaLnBrk="1" hangingPunct="1"/>
              <a:t>14</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B7BAC851-D5E5-9283-2586-FC19A69329F7}"/>
              </a:ext>
            </a:extLst>
          </p:cNvPr>
          <p:cNvSpPr>
            <a:spLocks noGrp="1" noRot="1" noChangeAspect="1"/>
          </p:cNvSpPr>
          <p:nvPr>
            <p:ph type="sldImg"/>
          </p:nvPr>
        </p:nvSpPr>
        <p:spPr>
          <a:xfrm>
            <a:off x="381000" y="685800"/>
            <a:ext cx="6096000" cy="3429000"/>
          </a:xfrm>
          <a:ln/>
        </p:spPr>
      </p:sp>
      <p:sp>
        <p:nvSpPr>
          <p:cNvPr id="35843" name="Notes Placeholder 2">
            <a:extLst>
              <a:ext uri="{FF2B5EF4-FFF2-40B4-BE49-F238E27FC236}">
                <a16:creationId xmlns:a16="http://schemas.microsoft.com/office/drawing/2014/main" id="{BA125709-935D-6A81-D80D-CE0AD11ED3A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Verdana" panose="020B0604030504040204" pitchFamily="34" charset="0"/>
                <a:ea typeface="ＭＳ Ｐゴシック" panose="020B0600070205080204" pitchFamily="34" charset="-128"/>
              </a:rPr>
              <a:t>An early release of half-baked software is not what we mean by alpha and beta testing. </a:t>
            </a:r>
          </a:p>
          <a:p>
            <a:endParaRPr lang="en-US" altLang="en-US">
              <a:latin typeface="Verdana" panose="020B0604030504040204" pitchFamily="34" charset="0"/>
              <a:ea typeface="ＭＳ Ｐゴシック" panose="020B0600070205080204" pitchFamily="34" charset="-128"/>
            </a:endParaRPr>
          </a:p>
          <a:p>
            <a:r>
              <a:rPr lang="en-US" altLang="en-US">
                <a:latin typeface="Verdana" panose="020B0604030504040204" pitchFamily="34" charset="0"/>
                <a:ea typeface="ＭＳ Ｐゴシック" panose="020B0600070205080204" pitchFamily="34" charset="-128"/>
              </a:rPr>
              <a:t>Note that today “alpha” and “beta” are often used informally, but here we are using them in their established technical sense for a testing process. </a:t>
            </a:r>
          </a:p>
          <a:p>
            <a:r>
              <a:rPr lang="en-US" altLang="en-US">
                <a:latin typeface="Verdana" panose="020B0604030504040204" pitchFamily="34" charset="0"/>
                <a:ea typeface="ＭＳ Ｐゴシック" panose="020B0600070205080204" pitchFamily="34" charset="-128"/>
              </a:rPr>
              <a:t>An alpha test involves bringing users on-site to use the system. </a:t>
            </a:r>
          </a:p>
          <a:p>
            <a:r>
              <a:rPr lang="en-US" altLang="en-US">
                <a:latin typeface="Verdana" panose="020B0604030504040204" pitchFamily="34" charset="0"/>
                <a:ea typeface="ＭＳ Ｐゴシック" panose="020B0600070205080204" pitchFamily="34" charset="-128"/>
              </a:rPr>
              <a:t>A beta test means providing the software to a controlled sample of users to use the system in their own environment. </a:t>
            </a:r>
          </a:p>
          <a:p>
            <a:r>
              <a:rPr lang="en-US" altLang="en-US">
                <a:latin typeface="Verdana" panose="020B0604030504040204" pitchFamily="34" charset="0"/>
                <a:ea typeface="ＭＳ Ｐゴシック" panose="020B0600070205080204" pitchFamily="34" charset="-128"/>
              </a:rPr>
              <a:t>In both cases, to make any reasonable inference of dependability we need a valid sample of users. </a:t>
            </a:r>
          </a:p>
          <a:p>
            <a:endParaRPr lang="en-US" altLang="en-US">
              <a:latin typeface="Verdana" panose="020B0604030504040204" pitchFamily="34" charset="0"/>
              <a:ea typeface="ＭＳ Ｐゴシック" panose="020B0600070205080204" pitchFamily="34" charset="-128"/>
            </a:endParaRPr>
          </a:p>
          <a:p>
            <a:r>
              <a:rPr lang="en-US" altLang="en-US">
                <a:latin typeface="Verdana" panose="020B0604030504040204" pitchFamily="34" charset="0"/>
                <a:ea typeface="ＭＳ Ｐゴシック" panose="020B0600070205080204" pitchFamily="34" charset="-128"/>
              </a:rPr>
              <a:t>Using the history of system testing was discussed in Chapter 20, Planning and monitoring, and is illustrated </a:t>
            </a:r>
          </a:p>
          <a:p>
            <a:r>
              <a:rPr lang="en-US" altLang="en-US">
                <a:latin typeface="Verdana" panose="020B0604030504040204" pitchFamily="34" charset="0"/>
                <a:ea typeface="ＭＳ Ｐゴシック" panose="020B0600070205080204" pitchFamily="34" charset="-128"/>
              </a:rPr>
              <a:t>in Figure 20.3 on page 392. </a:t>
            </a:r>
          </a:p>
          <a:p>
            <a:endParaRPr lang="en-US" altLang="en-US">
              <a:latin typeface="Verdana" panose="020B0604030504040204" pitchFamily="34" charset="0"/>
              <a:ea typeface="ＭＳ Ｐゴシック" panose="020B0600070205080204" pitchFamily="34" charset="-128"/>
            </a:endParaRPr>
          </a:p>
          <a:p>
            <a:endParaRPr lang="en-US" altLang="en-US">
              <a:latin typeface="Verdana" panose="020B0604030504040204" pitchFamily="34" charset="0"/>
              <a:ea typeface="ＭＳ Ｐゴシック" panose="020B0600070205080204" pitchFamily="34" charset="-128"/>
            </a:endParaRPr>
          </a:p>
        </p:txBody>
      </p:sp>
      <p:sp>
        <p:nvSpPr>
          <p:cNvPr id="35844" name="Slide Number Placeholder 3">
            <a:extLst>
              <a:ext uri="{FF2B5EF4-FFF2-40B4-BE49-F238E27FC236}">
                <a16:creationId xmlns:a16="http://schemas.microsoft.com/office/drawing/2014/main" id="{CAADB72B-80F8-174E-FDAE-2DE20B33B0C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943A9629-78E1-514E-BE25-E182A9BF3723}" type="slidenum">
              <a:rPr lang="en-US" altLang="en-US" sz="1200"/>
              <a:pPr eaLnBrk="1" hangingPunct="1"/>
              <a:t>17</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D1051127-F8C8-9755-2DC6-49E7F028556B}"/>
              </a:ext>
            </a:extLst>
          </p:cNvPr>
          <p:cNvSpPr>
            <a:spLocks noGrp="1" noRot="1" noChangeAspect="1"/>
          </p:cNvSpPr>
          <p:nvPr>
            <p:ph type="sldImg"/>
          </p:nvPr>
        </p:nvSpPr>
        <p:spPr>
          <a:xfrm>
            <a:off x="381000" y="685800"/>
            <a:ext cx="6096000" cy="3429000"/>
          </a:xfrm>
          <a:ln/>
        </p:spPr>
      </p:sp>
      <p:sp>
        <p:nvSpPr>
          <p:cNvPr id="51203" name="Notes Placeholder 2">
            <a:extLst>
              <a:ext uri="{FF2B5EF4-FFF2-40B4-BE49-F238E27FC236}">
                <a16:creationId xmlns:a16="http://schemas.microsoft.com/office/drawing/2014/main" id="{45BF8E4E-2345-A8AF-5D03-E093C4FA05F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Verdana" panose="020B0604030504040204" pitchFamily="34" charset="0"/>
                <a:ea typeface="ＭＳ Ｐゴシック" panose="020B0600070205080204" pitchFamily="34" charset="-128"/>
              </a:rPr>
              <a:t>Note: Code-based regression test case selection tends to be helpful for large software systems with many independent features (e.g., Eclipse with its plugins, Microsoft Word with its many tools).  Almost every test case executes the core parts of the application, so if the application core is changed, code-based regression test selection will degenerate into “retest all”.</a:t>
            </a:r>
          </a:p>
          <a:p>
            <a:endParaRPr lang="en-US" altLang="en-US">
              <a:latin typeface="Verdana" panose="020B0604030504040204" pitchFamily="34" charset="0"/>
              <a:ea typeface="ＭＳ Ｐゴシック" panose="020B0600070205080204" pitchFamily="34" charset="-128"/>
            </a:endParaRPr>
          </a:p>
        </p:txBody>
      </p:sp>
      <p:sp>
        <p:nvSpPr>
          <p:cNvPr id="51204" name="Slide Number Placeholder 3">
            <a:extLst>
              <a:ext uri="{FF2B5EF4-FFF2-40B4-BE49-F238E27FC236}">
                <a16:creationId xmlns:a16="http://schemas.microsoft.com/office/drawing/2014/main" id="{C3FAA1D9-D5FB-E82B-2F7D-978598CBD20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F14F6DA5-6174-0E48-8659-7F89CD8D0AF9}" type="slidenum">
              <a:rPr lang="en-US" altLang="en-US" sz="1200"/>
              <a:pPr eaLnBrk="1" hangingPunct="1"/>
              <a:t>31</a:t>
            </a:fld>
            <a:endParaRPr lang="en-US"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246E6087-0C9C-18A8-F74F-A793491BA5A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fld id="{74B2FAAC-031D-A940-8F4E-8D068B978070}" type="slidenum">
              <a:rPr lang="en-US" altLang="en-US" sz="1200"/>
              <a:pPr eaLnBrk="1" hangingPunct="1"/>
              <a:t>35</a:t>
            </a:fld>
            <a:endParaRPr lang="en-US" altLang="en-US" sz="1200"/>
          </a:p>
        </p:txBody>
      </p:sp>
      <p:sp>
        <p:nvSpPr>
          <p:cNvPr id="56323" name="Rectangle 2">
            <a:extLst>
              <a:ext uri="{FF2B5EF4-FFF2-40B4-BE49-F238E27FC236}">
                <a16:creationId xmlns:a16="http://schemas.microsoft.com/office/drawing/2014/main" id="{68067476-05CE-3784-590A-A7212881BAEE}"/>
              </a:ext>
            </a:extLst>
          </p:cNvPr>
          <p:cNvSpPr>
            <a:spLocks noRot="1" noChangeArrowheads="1" noTextEdit="1"/>
          </p:cNvSpPr>
          <p:nvPr>
            <p:ph type="sldImg"/>
          </p:nvPr>
        </p:nvSpPr>
        <p:spPr>
          <a:ln/>
        </p:spPr>
      </p:sp>
      <p:sp>
        <p:nvSpPr>
          <p:cNvPr id="56324" name="Rectangle 3">
            <a:extLst>
              <a:ext uri="{FF2B5EF4-FFF2-40B4-BE49-F238E27FC236}">
                <a16:creationId xmlns:a16="http://schemas.microsoft.com/office/drawing/2014/main" id="{BFAA00FB-40E7-E03B-8BEB-3539F2F0172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en-US">
              <a:latin typeface="Verdana" panose="020B0604030504040204" pitchFamily="34" charset="0"/>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5">
            <a:extLst>
              <a:ext uri="{FF2B5EF4-FFF2-40B4-BE49-F238E27FC236}">
                <a16:creationId xmlns:a16="http://schemas.microsoft.com/office/drawing/2014/main" id="{43448367-D55D-057F-10FE-3DC43ADA5620}"/>
              </a:ext>
            </a:extLst>
          </p:cNvPr>
          <p:cNvSpPr>
            <a:spLocks noGrp="1" noChangeArrowheads="1"/>
          </p:cNvSpPr>
          <p:nvPr>
            <p:ph type="ftr" sz="quarter" idx="10"/>
          </p:nvPr>
        </p:nvSpPr>
        <p:spPr>
          <a:ln/>
        </p:spPr>
        <p:txBody>
          <a:bodyPr/>
          <a:lstStyle>
            <a:lvl1pPr>
              <a:defRPr/>
            </a:lvl1pPr>
          </a:lstStyle>
          <a:p>
            <a:r>
              <a:rPr lang="en-US" altLang="en-US" dirty="0"/>
              <a:t>Adapted Stuart Anderson (c) 2007 Mauro </a:t>
            </a:r>
            <a:r>
              <a:rPr lang="en-US" altLang="en-US" dirty="0" err="1"/>
              <a:t>Pezzè</a:t>
            </a:r>
            <a:r>
              <a:rPr lang="en-US" altLang="en-US" dirty="0"/>
              <a:t> &amp; Michal Young</a:t>
            </a:r>
          </a:p>
        </p:txBody>
      </p:sp>
      <p:sp>
        <p:nvSpPr>
          <p:cNvPr id="5" name="Rectangle 6">
            <a:extLst>
              <a:ext uri="{FF2B5EF4-FFF2-40B4-BE49-F238E27FC236}">
                <a16:creationId xmlns:a16="http://schemas.microsoft.com/office/drawing/2014/main" id="{589C1065-0787-18FD-FBBD-F78FD4A5F792}"/>
              </a:ext>
            </a:extLst>
          </p:cNvPr>
          <p:cNvSpPr>
            <a:spLocks noGrp="1" noChangeArrowheads="1"/>
          </p:cNvSpPr>
          <p:nvPr>
            <p:ph type="sldNum" sz="quarter" idx="11"/>
          </p:nvPr>
        </p:nvSpPr>
        <p:spPr>
          <a:ln/>
        </p:spPr>
        <p:txBody>
          <a:bodyPr/>
          <a:lstStyle>
            <a:lvl1pPr>
              <a:defRPr/>
            </a:lvl1pPr>
          </a:lstStyle>
          <a:p>
            <a:r>
              <a:rPr lang="en-US" altLang="en-US"/>
              <a:t> Ch 22, slide </a:t>
            </a:r>
            <a:fld id="{7CD0B4ED-C2C8-7244-B96B-AE9859B24089}" type="slidenum">
              <a:rPr lang="en-US" altLang="en-US"/>
              <a:pPr/>
              <a:t>‹#›</a:t>
            </a:fld>
            <a:endParaRPr lang="en-US" altLang="en-US"/>
          </a:p>
        </p:txBody>
      </p:sp>
    </p:spTree>
    <p:extLst>
      <p:ext uri="{BB962C8B-B14F-4D97-AF65-F5344CB8AC3E}">
        <p14:creationId xmlns:p14="http://schemas.microsoft.com/office/powerpoint/2010/main" val="3255910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B5B5BBEE-E7FB-B607-ADDA-89A99DA39BB7}"/>
              </a:ext>
            </a:extLst>
          </p:cNvPr>
          <p:cNvSpPr>
            <a:spLocks noGrp="1" noChangeArrowheads="1"/>
          </p:cNvSpPr>
          <p:nvPr>
            <p:ph type="ftr" sz="quarter" idx="10"/>
          </p:nvPr>
        </p:nvSpPr>
        <p:spPr>
          <a:ln/>
        </p:spPr>
        <p:txBody>
          <a:bodyPr/>
          <a:lstStyle>
            <a:lvl1pPr>
              <a:defRPr/>
            </a:lvl1pPr>
          </a:lstStyle>
          <a:p>
            <a:r>
              <a:rPr lang="en-US" altLang="en-US"/>
              <a:t>Adapted Stuart Anderson (c) 2007 Mauro Pezzè &amp; Michal Young</a:t>
            </a:r>
          </a:p>
        </p:txBody>
      </p:sp>
      <p:sp>
        <p:nvSpPr>
          <p:cNvPr id="5" name="Rectangle 6">
            <a:extLst>
              <a:ext uri="{FF2B5EF4-FFF2-40B4-BE49-F238E27FC236}">
                <a16:creationId xmlns:a16="http://schemas.microsoft.com/office/drawing/2014/main" id="{604D44EC-7DFF-E953-BE8B-47654831CDB5}"/>
              </a:ext>
            </a:extLst>
          </p:cNvPr>
          <p:cNvSpPr>
            <a:spLocks noGrp="1" noChangeArrowheads="1"/>
          </p:cNvSpPr>
          <p:nvPr>
            <p:ph type="sldNum" sz="quarter" idx="11"/>
          </p:nvPr>
        </p:nvSpPr>
        <p:spPr>
          <a:ln/>
        </p:spPr>
        <p:txBody>
          <a:bodyPr/>
          <a:lstStyle>
            <a:lvl1pPr>
              <a:defRPr/>
            </a:lvl1pPr>
          </a:lstStyle>
          <a:p>
            <a:r>
              <a:rPr lang="en-US" altLang="en-US"/>
              <a:t> Ch 22, slide </a:t>
            </a:r>
            <a:fld id="{12E81649-E500-B843-A9D2-0E578F654B27}" type="slidenum">
              <a:rPr lang="en-US" altLang="en-US"/>
              <a:pPr/>
              <a:t>‹#›</a:t>
            </a:fld>
            <a:endParaRPr lang="en-US" altLang="en-US"/>
          </a:p>
        </p:txBody>
      </p:sp>
    </p:spTree>
    <p:extLst>
      <p:ext uri="{BB962C8B-B14F-4D97-AF65-F5344CB8AC3E}">
        <p14:creationId xmlns:p14="http://schemas.microsoft.com/office/powerpoint/2010/main" val="1201657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60499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8"/>
            <a:ext cx="8026400" cy="60499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068A36FF-FB32-B44F-6B97-3E6D3019BF46}"/>
              </a:ext>
            </a:extLst>
          </p:cNvPr>
          <p:cNvSpPr>
            <a:spLocks noGrp="1" noChangeArrowheads="1"/>
          </p:cNvSpPr>
          <p:nvPr>
            <p:ph type="ftr" sz="quarter" idx="10"/>
          </p:nvPr>
        </p:nvSpPr>
        <p:spPr>
          <a:ln/>
        </p:spPr>
        <p:txBody>
          <a:bodyPr/>
          <a:lstStyle>
            <a:lvl1pPr>
              <a:defRPr/>
            </a:lvl1pPr>
          </a:lstStyle>
          <a:p>
            <a:r>
              <a:rPr lang="en-US" altLang="en-US"/>
              <a:t>Adapted Stuart Anderson (c) 2007 Mauro Pezzè &amp; Michal Young</a:t>
            </a:r>
          </a:p>
        </p:txBody>
      </p:sp>
      <p:sp>
        <p:nvSpPr>
          <p:cNvPr id="5" name="Rectangle 6">
            <a:extLst>
              <a:ext uri="{FF2B5EF4-FFF2-40B4-BE49-F238E27FC236}">
                <a16:creationId xmlns:a16="http://schemas.microsoft.com/office/drawing/2014/main" id="{59A873A6-B444-C3C0-D468-C3E1A09351A9}"/>
              </a:ext>
            </a:extLst>
          </p:cNvPr>
          <p:cNvSpPr>
            <a:spLocks noGrp="1" noChangeArrowheads="1"/>
          </p:cNvSpPr>
          <p:nvPr>
            <p:ph type="sldNum" sz="quarter" idx="11"/>
          </p:nvPr>
        </p:nvSpPr>
        <p:spPr>
          <a:ln/>
        </p:spPr>
        <p:txBody>
          <a:bodyPr/>
          <a:lstStyle>
            <a:lvl1pPr>
              <a:defRPr/>
            </a:lvl1pPr>
          </a:lstStyle>
          <a:p>
            <a:r>
              <a:rPr lang="en-US" altLang="en-US"/>
              <a:t> Ch 22, slide </a:t>
            </a:r>
            <a:fld id="{5CEAC2AA-71C0-0D49-B97B-D483DF06D92D}" type="slidenum">
              <a:rPr lang="en-US" altLang="en-US"/>
              <a:pPr/>
              <a:t>‹#›</a:t>
            </a:fld>
            <a:endParaRPr lang="en-US" altLang="en-US"/>
          </a:p>
        </p:txBody>
      </p:sp>
    </p:spTree>
    <p:extLst>
      <p:ext uri="{BB962C8B-B14F-4D97-AF65-F5344CB8AC3E}">
        <p14:creationId xmlns:p14="http://schemas.microsoft.com/office/powerpoint/2010/main" val="2577313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2515DB42-0201-92B1-F0A0-60FB7CEEF6F2}"/>
              </a:ext>
            </a:extLst>
          </p:cNvPr>
          <p:cNvSpPr>
            <a:spLocks noGrp="1" noChangeArrowheads="1"/>
          </p:cNvSpPr>
          <p:nvPr>
            <p:ph type="ftr" sz="quarter" idx="10"/>
          </p:nvPr>
        </p:nvSpPr>
        <p:spPr>
          <a:ln/>
        </p:spPr>
        <p:txBody>
          <a:bodyPr/>
          <a:lstStyle>
            <a:lvl1pPr>
              <a:defRPr/>
            </a:lvl1pPr>
          </a:lstStyle>
          <a:p>
            <a:r>
              <a:rPr lang="en-US" altLang="en-US"/>
              <a:t>Adapted Stuart Anderson (c) 2007 Mauro Pezzè &amp; Michal Young</a:t>
            </a:r>
          </a:p>
        </p:txBody>
      </p:sp>
      <p:sp>
        <p:nvSpPr>
          <p:cNvPr id="5" name="Rectangle 6">
            <a:extLst>
              <a:ext uri="{FF2B5EF4-FFF2-40B4-BE49-F238E27FC236}">
                <a16:creationId xmlns:a16="http://schemas.microsoft.com/office/drawing/2014/main" id="{881E7319-525A-223D-D5C2-DAEBFB8DC316}"/>
              </a:ext>
            </a:extLst>
          </p:cNvPr>
          <p:cNvSpPr>
            <a:spLocks noGrp="1" noChangeArrowheads="1"/>
          </p:cNvSpPr>
          <p:nvPr>
            <p:ph type="sldNum" sz="quarter" idx="11"/>
          </p:nvPr>
        </p:nvSpPr>
        <p:spPr>
          <a:ln/>
        </p:spPr>
        <p:txBody>
          <a:bodyPr/>
          <a:lstStyle>
            <a:lvl1pPr>
              <a:defRPr/>
            </a:lvl1pPr>
          </a:lstStyle>
          <a:p>
            <a:r>
              <a:rPr lang="en-US" altLang="en-US"/>
              <a:t> Ch 22, slide </a:t>
            </a:r>
            <a:fld id="{3253DB0B-43DA-4C41-B384-80C1F361C921}" type="slidenum">
              <a:rPr lang="en-US" altLang="en-US"/>
              <a:pPr/>
              <a:t>‹#›</a:t>
            </a:fld>
            <a:endParaRPr lang="en-US" altLang="en-US"/>
          </a:p>
        </p:txBody>
      </p:sp>
    </p:spTree>
    <p:extLst>
      <p:ext uri="{BB962C8B-B14F-4D97-AF65-F5344CB8AC3E}">
        <p14:creationId xmlns:p14="http://schemas.microsoft.com/office/powerpoint/2010/main" val="2058812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a:extLst>
              <a:ext uri="{FF2B5EF4-FFF2-40B4-BE49-F238E27FC236}">
                <a16:creationId xmlns:a16="http://schemas.microsoft.com/office/drawing/2014/main" id="{5100BE02-5A9A-AAB1-F75E-01AE544F43A4}"/>
              </a:ext>
            </a:extLst>
          </p:cNvPr>
          <p:cNvSpPr/>
          <p:nvPr/>
        </p:nvSpPr>
        <p:spPr bwMode="auto">
          <a:xfrm>
            <a:off x="508001" y="4495801"/>
            <a:ext cx="421217" cy="315913"/>
          </a:xfrm>
          <a:prstGeom prst="chevron">
            <a:avLst/>
          </a:prstGeom>
          <a:gradFill rotWithShape="0">
            <a:gsLst>
              <a:gs pos="0">
                <a:schemeClr val="bg1"/>
              </a:gs>
              <a:gs pos="50000">
                <a:schemeClr val="accent1"/>
              </a:gs>
              <a:gs pos="100000">
                <a:schemeClr val="bg1"/>
              </a:gs>
            </a:gsLst>
            <a:lin ang="0" scaled="1"/>
          </a:gradFill>
          <a:ln w="9525" cap="flat" cmpd="sng" algn="ctr">
            <a:solidFill>
              <a:schemeClr val="tx1"/>
            </a:solidFill>
            <a:prstDash val="solid"/>
            <a:miter lim="800000"/>
            <a:headEnd type="none" w="med" len="med"/>
            <a:tailEnd type="none" w="sm" len="sm"/>
          </a:ln>
          <a:effectLst/>
        </p:spPr>
      </p:sp>
      <p:sp>
        <p:nvSpPr>
          <p:cNvPr id="2" name="Title 1"/>
          <p:cNvSpPr>
            <a:spLocks noGrp="1"/>
          </p:cNvSpPr>
          <p:nvPr>
            <p:ph type="title"/>
          </p:nvPr>
        </p:nvSpPr>
        <p:spPr>
          <a:xfrm>
            <a:off x="963084" y="4406901"/>
            <a:ext cx="10363200" cy="1362075"/>
          </a:xfrm>
        </p:spPr>
        <p:txBody>
          <a:bodyPr anchor="t"/>
          <a:lstStyle>
            <a:lvl1pPr algn="l">
              <a:defRPr sz="2800" b="1" cap="none"/>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
        <p:nvSpPr>
          <p:cNvPr id="5" name="Footer Placeholder 3">
            <a:extLst>
              <a:ext uri="{FF2B5EF4-FFF2-40B4-BE49-F238E27FC236}">
                <a16:creationId xmlns:a16="http://schemas.microsoft.com/office/drawing/2014/main" id="{1E335EB5-25E8-3AE8-03E5-F307C54E5FA7}"/>
              </a:ext>
            </a:extLst>
          </p:cNvPr>
          <p:cNvSpPr>
            <a:spLocks noGrp="1"/>
          </p:cNvSpPr>
          <p:nvPr>
            <p:ph type="ftr" sz="quarter" idx="10"/>
          </p:nvPr>
        </p:nvSpPr>
        <p:spPr/>
        <p:txBody>
          <a:bodyPr/>
          <a:lstStyle>
            <a:lvl1pPr>
              <a:defRPr/>
            </a:lvl1pPr>
          </a:lstStyle>
          <a:p>
            <a:r>
              <a:rPr lang="en-US" altLang="en-US"/>
              <a:t>Adapted Stuart Anderson (c) 2007 Mauro Pezzè &amp; Michal Young</a:t>
            </a:r>
          </a:p>
        </p:txBody>
      </p:sp>
      <p:sp>
        <p:nvSpPr>
          <p:cNvPr id="6" name="Slide Number Placeholder 4">
            <a:extLst>
              <a:ext uri="{FF2B5EF4-FFF2-40B4-BE49-F238E27FC236}">
                <a16:creationId xmlns:a16="http://schemas.microsoft.com/office/drawing/2014/main" id="{D34C2BFF-833F-256E-1DEF-CDC2449F3238}"/>
              </a:ext>
            </a:extLst>
          </p:cNvPr>
          <p:cNvSpPr>
            <a:spLocks noGrp="1"/>
          </p:cNvSpPr>
          <p:nvPr>
            <p:ph type="sldNum" sz="quarter" idx="11"/>
          </p:nvPr>
        </p:nvSpPr>
        <p:spPr/>
        <p:txBody>
          <a:bodyPr/>
          <a:lstStyle>
            <a:lvl1pPr>
              <a:defRPr/>
            </a:lvl1pPr>
          </a:lstStyle>
          <a:p>
            <a:r>
              <a:rPr lang="en-US" altLang="en-US"/>
              <a:t> Ch 22, slide </a:t>
            </a:r>
            <a:fld id="{174D0CCA-9BE5-EB45-9C97-7A8072FCDCB3}" type="slidenum">
              <a:rPr lang="en-US" altLang="en-US"/>
              <a:pPr/>
              <a:t>‹#›</a:t>
            </a:fld>
            <a:endParaRPr lang="en-US" altLang="en-US"/>
          </a:p>
        </p:txBody>
      </p:sp>
    </p:spTree>
    <p:extLst>
      <p:ext uri="{BB962C8B-B14F-4D97-AF65-F5344CB8AC3E}">
        <p14:creationId xmlns:p14="http://schemas.microsoft.com/office/powerpoint/2010/main" val="2050040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447800"/>
            <a:ext cx="538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447800"/>
            <a:ext cx="538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FFC4DA19-8CC6-A29A-383D-F69409238CA1}"/>
              </a:ext>
            </a:extLst>
          </p:cNvPr>
          <p:cNvSpPr>
            <a:spLocks noGrp="1" noChangeArrowheads="1"/>
          </p:cNvSpPr>
          <p:nvPr>
            <p:ph type="ftr" sz="quarter" idx="10"/>
          </p:nvPr>
        </p:nvSpPr>
        <p:spPr>
          <a:ln/>
        </p:spPr>
        <p:txBody>
          <a:bodyPr/>
          <a:lstStyle>
            <a:lvl1pPr>
              <a:defRPr/>
            </a:lvl1pPr>
          </a:lstStyle>
          <a:p>
            <a:r>
              <a:rPr lang="en-US" altLang="en-US"/>
              <a:t>Adapted Stuart Anderson (c) 2007 Mauro Pezzè &amp; Michal Young</a:t>
            </a:r>
          </a:p>
        </p:txBody>
      </p:sp>
      <p:sp>
        <p:nvSpPr>
          <p:cNvPr id="6" name="Rectangle 6">
            <a:extLst>
              <a:ext uri="{FF2B5EF4-FFF2-40B4-BE49-F238E27FC236}">
                <a16:creationId xmlns:a16="http://schemas.microsoft.com/office/drawing/2014/main" id="{A5C3B77A-A748-C4AA-1F75-2F9E300BDCD2}"/>
              </a:ext>
            </a:extLst>
          </p:cNvPr>
          <p:cNvSpPr>
            <a:spLocks noGrp="1" noChangeArrowheads="1"/>
          </p:cNvSpPr>
          <p:nvPr>
            <p:ph type="sldNum" sz="quarter" idx="11"/>
          </p:nvPr>
        </p:nvSpPr>
        <p:spPr>
          <a:ln/>
        </p:spPr>
        <p:txBody>
          <a:bodyPr/>
          <a:lstStyle>
            <a:lvl1pPr>
              <a:defRPr/>
            </a:lvl1pPr>
          </a:lstStyle>
          <a:p>
            <a:r>
              <a:rPr lang="en-US" altLang="en-US"/>
              <a:t> Ch 22, slide </a:t>
            </a:r>
            <a:fld id="{5B07F372-614E-9E4B-821C-B03B0C30CE10}" type="slidenum">
              <a:rPr lang="en-US" altLang="en-US"/>
              <a:pPr/>
              <a:t>‹#›</a:t>
            </a:fld>
            <a:endParaRPr lang="en-US" altLang="en-US"/>
          </a:p>
        </p:txBody>
      </p:sp>
    </p:spTree>
    <p:extLst>
      <p:ext uri="{BB962C8B-B14F-4D97-AF65-F5344CB8AC3E}">
        <p14:creationId xmlns:p14="http://schemas.microsoft.com/office/powerpoint/2010/main" val="4161980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14056CD8-629B-7906-7FC4-039C11486841}"/>
              </a:ext>
            </a:extLst>
          </p:cNvPr>
          <p:cNvSpPr>
            <a:spLocks noGrp="1" noChangeArrowheads="1"/>
          </p:cNvSpPr>
          <p:nvPr>
            <p:ph type="ftr" sz="quarter" idx="10"/>
          </p:nvPr>
        </p:nvSpPr>
        <p:spPr>
          <a:ln/>
        </p:spPr>
        <p:txBody>
          <a:bodyPr/>
          <a:lstStyle>
            <a:lvl1pPr>
              <a:defRPr/>
            </a:lvl1pPr>
          </a:lstStyle>
          <a:p>
            <a:r>
              <a:rPr lang="en-US" altLang="en-US"/>
              <a:t>Adapted Stuart Anderson (c) 2007 Mauro Pezzè &amp; Michal Young</a:t>
            </a:r>
          </a:p>
        </p:txBody>
      </p:sp>
      <p:sp>
        <p:nvSpPr>
          <p:cNvPr id="8" name="Rectangle 6">
            <a:extLst>
              <a:ext uri="{FF2B5EF4-FFF2-40B4-BE49-F238E27FC236}">
                <a16:creationId xmlns:a16="http://schemas.microsoft.com/office/drawing/2014/main" id="{230E5B21-1FB9-71E4-5F2E-1154F32DD5E0}"/>
              </a:ext>
            </a:extLst>
          </p:cNvPr>
          <p:cNvSpPr>
            <a:spLocks noGrp="1" noChangeArrowheads="1"/>
          </p:cNvSpPr>
          <p:nvPr>
            <p:ph type="sldNum" sz="quarter" idx="11"/>
          </p:nvPr>
        </p:nvSpPr>
        <p:spPr>
          <a:ln/>
        </p:spPr>
        <p:txBody>
          <a:bodyPr/>
          <a:lstStyle>
            <a:lvl1pPr>
              <a:defRPr/>
            </a:lvl1pPr>
          </a:lstStyle>
          <a:p>
            <a:r>
              <a:rPr lang="en-US" altLang="en-US"/>
              <a:t> Ch 22, slide </a:t>
            </a:r>
            <a:fld id="{EB78ED09-ADED-814F-9F6D-367134729B15}" type="slidenum">
              <a:rPr lang="en-US" altLang="en-US"/>
              <a:pPr/>
              <a:t>‹#›</a:t>
            </a:fld>
            <a:endParaRPr lang="en-US" altLang="en-US"/>
          </a:p>
        </p:txBody>
      </p:sp>
    </p:spTree>
    <p:extLst>
      <p:ext uri="{BB962C8B-B14F-4D97-AF65-F5344CB8AC3E}">
        <p14:creationId xmlns:p14="http://schemas.microsoft.com/office/powerpoint/2010/main" val="3541500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id="{E9DBD4D4-55E4-D77E-83E2-6279DCE55C44}"/>
              </a:ext>
            </a:extLst>
          </p:cNvPr>
          <p:cNvSpPr>
            <a:spLocks noGrp="1" noChangeArrowheads="1"/>
          </p:cNvSpPr>
          <p:nvPr>
            <p:ph type="ftr" sz="quarter" idx="10"/>
          </p:nvPr>
        </p:nvSpPr>
        <p:spPr>
          <a:ln/>
        </p:spPr>
        <p:txBody>
          <a:bodyPr/>
          <a:lstStyle>
            <a:lvl1pPr>
              <a:defRPr/>
            </a:lvl1pPr>
          </a:lstStyle>
          <a:p>
            <a:r>
              <a:rPr lang="en-US" altLang="en-US"/>
              <a:t>Adapted Stuart Anderson (c) 2007 Mauro Pezzè &amp; Michal Young</a:t>
            </a:r>
          </a:p>
        </p:txBody>
      </p:sp>
      <p:sp>
        <p:nvSpPr>
          <p:cNvPr id="4" name="Rectangle 6">
            <a:extLst>
              <a:ext uri="{FF2B5EF4-FFF2-40B4-BE49-F238E27FC236}">
                <a16:creationId xmlns:a16="http://schemas.microsoft.com/office/drawing/2014/main" id="{C736ABBD-4CEC-0E3A-348F-80AC62BD0C73}"/>
              </a:ext>
            </a:extLst>
          </p:cNvPr>
          <p:cNvSpPr>
            <a:spLocks noGrp="1" noChangeArrowheads="1"/>
          </p:cNvSpPr>
          <p:nvPr>
            <p:ph type="sldNum" sz="quarter" idx="11"/>
          </p:nvPr>
        </p:nvSpPr>
        <p:spPr>
          <a:ln/>
        </p:spPr>
        <p:txBody>
          <a:bodyPr/>
          <a:lstStyle>
            <a:lvl1pPr>
              <a:defRPr/>
            </a:lvl1pPr>
          </a:lstStyle>
          <a:p>
            <a:r>
              <a:rPr lang="en-US" altLang="en-US"/>
              <a:t> Ch 22, slide </a:t>
            </a:r>
            <a:fld id="{151EFE1D-3195-4944-85A4-98FAD644F505}" type="slidenum">
              <a:rPr lang="en-US" altLang="en-US"/>
              <a:pPr/>
              <a:t>‹#›</a:t>
            </a:fld>
            <a:endParaRPr lang="en-US" altLang="en-US"/>
          </a:p>
        </p:txBody>
      </p:sp>
    </p:spTree>
    <p:extLst>
      <p:ext uri="{BB962C8B-B14F-4D97-AF65-F5344CB8AC3E}">
        <p14:creationId xmlns:p14="http://schemas.microsoft.com/office/powerpoint/2010/main" val="930827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E9480156-5FA5-7763-8B4B-758EF60022F0}"/>
              </a:ext>
            </a:extLst>
          </p:cNvPr>
          <p:cNvSpPr>
            <a:spLocks noGrp="1" noChangeArrowheads="1"/>
          </p:cNvSpPr>
          <p:nvPr>
            <p:ph type="ftr" sz="quarter" idx="10"/>
          </p:nvPr>
        </p:nvSpPr>
        <p:spPr>
          <a:ln/>
        </p:spPr>
        <p:txBody>
          <a:bodyPr/>
          <a:lstStyle>
            <a:lvl1pPr>
              <a:defRPr/>
            </a:lvl1pPr>
          </a:lstStyle>
          <a:p>
            <a:r>
              <a:rPr lang="en-US" altLang="en-US"/>
              <a:t>Adapted Stuart Anderson (c) 2007 Mauro Pezzè &amp; Michal Young</a:t>
            </a:r>
          </a:p>
        </p:txBody>
      </p:sp>
      <p:sp>
        <p:nvSpPr>
          <p:cNvPr id="3" name="Rectangle 6">
            <a:extLst>
              <a:ext uri="{FF2B5EF4-FFF2-40B4-BE49-F238E27FC236}">
                <a16:creationId xmlns:a16="http://schemas.microsoft.com/office/drawing/2014/main" id="{1EBCB26D-D400-830F-E44D-4A2B69F3C620}"/>
              </a:ext>
            </a:extLst>
          </p:cNvPr>
          <p:cNvSpPr>
            <a:spLocks noGrp="1" noChangeArrowheads="1"/>
          </p:cNvSpPr>
          <p:nvPr>
            <p:ph type="sldNum" sz="quarter" idx="11"/>
          </p:nvPr>
        </p:nvSpPr>
        <p:spPr>
          <a:ln/>
        </p:spPr>
        <p:txBody>
          <a:bodyPr/>
          <a:lstStyle>
            <a:lvl1pPr>
              <a:defRPr/>
            </a:lvl1pPr>
          </a:lstStyle>
          <a:p>
            <a:r>
              <a:rPr lang="en-US" altLang="en-US"/>
              <a:t> Ch 22, slide </a:t>
            </a:r>
            <a:fld id="{AA5AA471-E3E0-0740-9122-DA3D2CE53FA9}" type="slidenum">
              <a:rPr lang="en-US" altLang="en-US"/>
              <a:pPr/>
              <a:t>‹#›</a:t>
            </a:fld>
            <a:endParaRPr lang="en-US" altLang="en-US"/>
          </a:p>
        </p:txBody>
      </p:sp>
    </p:spTree>
    <p:extLst>
      <p:ext uri="{BB962C8B-B14F-4D97-AF65-F5344CB8AC3E}">
        <p14:creationId xmlns:p14="http://schemas.microsoft.com/office/powerpoint/2010/main" val="2502920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5680C9F2-C9D7-7A0F-EDE1-B166A370E847}"/>
              </a:ext>
            </a:extLst>
          </p:cNvPr>
          <p:cNvSpPr>
            <a:spLocks noGrp="1" noChangeArrowheads="1"/>
          </p:cNvSpPr>
          <p:nvPr>
            <p:ph type="ftr" sz="quarter" idx="10"/>
          </p:nvPr>
        </p:nvSpPr>
        <p:spPr>
          <a:ln/>
        </p:spPr>
        <p:txBody>
          <a:bodyPr/>
          <a:lstStyle>
            <a:lvl1pPr>
              <a:defRPr/>
            </a:lvl1pPr>
          </a:lstStyle>
          <a:p>
            <a:r>
              <a:rPr lang="en-US" altLang="en-US"/>
              <a:t>Adapted Stuart Anderson (c) 2007 Mauro Pezzè &amp; Michal Young</a:t>
            </a:r>
          </a:p>
        </p:txBody>
      </p:sp>
      <p:sp>
        <p:nvSpPr>
          <p:cNvPr id="6" name="Rectangle 6">
            <a:extLst>
              <a:ext uri="{FF2B5EF4-FFF2-40B4-BE49-F238E27FC236}">
                <a16:creationId xmlns:a16="http://schemas.microsoft.com/office/drawing/2014/main" id="{77EB19EA-5B2B-C5E3-E42C-61F0726F806E}"/>
              </a:ext>
            </a:extLst>
          </p:cNvPr>
          <p:cNvSpPr>
            <a:spLocks noGrp="1" noChangeArrowheads="1"/>
          </p:cNvSpPr>
          <p:nvPr>
            <p:ph type="sldNum" sz="quarter" idx="11"/>
          </p:nvPr>
        </p:nvSpPr>
        <p:spPr>
          <a:ln/>
        </p:spPr>
        <p:txBody>
          <a:bodyPr/>
          <a:lstStyle>
            <a:lvl1pPr>
              <a:defRPr/>
            </a:lvl1pPr>
          </a:lstStyle>
          <a:p>
            <a:r>
              <a:rPr lang="en-US" altLang="en-US"/>
              <a:t> Ch 22, slide </a:t>
            </a:r>
            <a:fld id="{515217A8-D6B2-E64B-9FB1-DDE901AEC52C}" type="slidenum">
              <a:rPr lang="en-US" altLang="en-US"/>
              <a:pPr/>
              <a:t>‹#›</a:t>
            </a:fld>
            <a:endParaRPr lang="en-US" altLang="en-US"/>
          </a:p>
        </p:txBody>
      </p:sp>
    </p:spTree>
    <p:extLst>
      <p:ext uri="{BB962C8B-B14F-4D97-AF65-F5344CB8AC3E}">
        <p14:creationId xmlns:p14="http://schemas.microsoft.com/office/powerpoint/2010/main" val="2935943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A104A07F-5F35-CECB-EA84-7C30A8E1F030}"/>
              </a:ext>
            </a:extLst>
          </p:cNvPr>
          <p:cNvSpPr>
            <a:spLocks noGrp="1" noChangeArrowheads="1"/>
          </p:cNvSpPr>
          <p:nvPr>
            <p:ph type="ftr" sz="quarter" idx="10"/>
          </p:nvPr>
        </p:nvSpPr>
        <p:spPr>
          <a:ln/>
        </p:spPr>
        <p:txBody>
          <a:bodyPr/>
          <a:lstStyle>
            <a:lvl1pPr>
              <a:defRPr/>
            </a:lvl1pPr>
          </a:lstStyle>
          <a:p>
            <a:r>
              <a:rPr lang="en-US" altLang="en-US"/>
              <a:t>Adapted Stuart Anderson (c) 2007 Mauro Pezzè &amp; Michal Young</a:t>
            </a:r>
          </a:p>
        </p:txBody>
      </p:sp>
      <p:sp>
        <p:nvSpPr>
          <p:cNvPr id="6" name="Rectangle 6">
            <a:extLst>
              <a:ext uri="{FF2B5EF4-FFF2-40B4-BE49-F238E27FC236}">
                <a16:creationId xmlns:a16="http://schemas.microsoft.com/office/drawing/2014/main" id="{8209F144-6FDD-C3A6-05CF-0A48B2465A98}"/>
              </a:ext>
            </a:extLst>
          </p:cNvPr>
          <p:cNvSpPr>
            <a:spLocks noGrp="1" noChangeArrowheads="1"/>
          </p:cNvSpPr>
          <p:nvPr>
            <p:ph type="sldNum" sz="quarter" idx="11"/>
          </p:nvPr>
        </p:nvSpPr>
        <p:spPr>
          <a:ln/>
        </p:spPr>
        <p:txBody>
          <a:bodyPr/>
          <a:lstStyle>
            <a:lvl1pPr>
              <a:defRPr/>
            </a:lvl1pPr>
          </a:lstStyle>
          <a:p>
            <a:r>
              <a:rPr lang="en-US" altLang="en-US"/>
              <a:t> Ch 22, slide </a:t>
            </a:r>
            <a:fld id="{79437F67-2616-D341-9A6E-234D62023246}" type="slidenum">
              <a:rPr lang="en-US" altLang="en-US"/>
              <a:pPr/>
              <a:t>‹#›</a:t>
            </a:fld>
            <a:endParaRPr lang="en-US" altLang="en-US"/>
          </a:p>
        </p:txBody>
      </p:sp>
    </p:spTree>
    <p:extLst>
      <p:ext uri="{BB962C8B-B14F-4D97-AF65-F5344CB8AC3E}">
        <p14:creationId xmlns:p14="http://schemas.microsoft.com/office/powerpoint/2010/main" val="1319126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BC0FCA0-4731-14C7-D9FF-C6D3BD55C7A5}"/>
              </a:ext>
            </a:extLst>
          </p:cNvPr>
          <p:cNvSpPr>
            <a:spLocks noGrp="1" noChangeArrowheads="1"/>
          </p:cNvSpPr>
          <p:nvPr>
            <p:ph type="title"/>
          </p:nvPr>
        </p:nvSpPr>
        <p:spPr bwMode="auto">
          <a:xfrm>
            <a:off x="609600" y="274638"/>
            <a:ext cx="10972800" cy="1096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6C92D010-81DE-F85E-A8B3-FF493D623A2E}"/>
              </a:ext>
            </a:extLst>
          </p:cNvPr>
          <p:cNvSpPr>
            <a:spLocks noGrp="1" noChangeArrowheads="1"/>
          </p:cNvSpPr>
          <p:nvPr>
            <p:ph type="body" idx="1"/>
          </p:nvPr>
        </p:nvSpPr>
        <p:spPr bwMode="auto">
          <a:xfrm>
            <a:off x="609600" y="1447800"/>
            <a:ext cx="109728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0901" name="Rectangle 5">
            <a:extLst>
              <a:ext uri="{FF2B5EF4-FFF2-40B4-BE49-F238E27FC236}">
                <a16:creationId xmlns:a16="http://schemas.microsoft.com/office/drawing/2014/main" id="{D5F58CE1-66B3-65C4-0038-6B201B637ED2}"/>
              </a:ext>
            </a:extLst>
          </p:cNvPr>
          <p:cNvSpPr>
            <a:spLocks noGrp="1" noChangeArrowheads="1"/>
          </p:cNvSpPr>
          <p:nvPr>
            <p:ph type="ftr" sz="quarter" idx="3"/>
          </p:nvPr>
        </p:nvSpPr>
        <p:spPr bwMode="auto">
          <a:xfrm>
            <a:off x="3543300" y="6447695"/>
            <a:ext cx="5105400" cy="24447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bg2"/>
                </a:solidFill>
              </a:defRPr>
            </a:lvl1pPr>
          </a:lstStyle>
          <a:p>
            <a:r>
              <a:rPr lang="en-US" altLang="en-US"/>
              <a:t>Adapted Stuart Anderson (c) 2007 Mauro Pezzè &amp; Michal Young</a:t>
            </a:r>
            <a:endParaRPr lang="en-US" altLang="en-US" dirty="0"/>
          </a:p>
        </p:txBody>
      </p:sp>
      <p:sp>
        <p:nvSpPr>
          <p:cNvPr id="80902" name="Rectangle 6">
            <a:extLst>
              <a:ext uri="{FF2B5EF4-FFF2-40B4-BE49-F238E27FC236}">
                <a16:creationId xmlns:a16="http://schemas.microsoft.com/office/drawing/2014/main" id="{6DBBB86B-1920-FE43-A35F-74A2A66290B9}"/>
              </a:ext>
            </a:extLst>
          </p:cNvPr>
          <p:cNvSpPr>
            <a:spLocks noGrp="1" noChangeArrowheads="1"/>
          </p:cNvSpPr>
          <p:nvPr>
            <p:ph type="sldNum" sz="quarter" idx="4"/>
          </p:nvPr>
        </p:nvSpPr>
        <p:spPr bwMode="auto">
          <a:xfrm>
            <a:off x="8940800" y="6477001"/>
            <a:ext cx="28448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bg2"/>
                </a:solidFill>
              </a:defRPr>
            </a:lvl1pPr>
          </a:lstStyle>
          <a:p>
            <a:r>
              <a:rPr lang="en-US" altLang="en-US"/>
              <a:t> Ch 22, slide </a:t>
            </a:r>
            <a:fld id="{9981DCCF-A649-FD4B-BFDE-9732A0BA9BD8}" type="slidenum">
              <a:rPr lang="en-US" altLang="en-US"/>
              <a:pPr/>
              <a:t>‹#›</a:t>
            </a:fld>
            <a:endParaRPr lang="en-US" altLang="en-US"/>
          </a:p>
        </p:txBody>
      </p:sp>
      <p:sp>
        <p:nvSpPr>
          <p:cNvPr id="80903" name="Line 7">
            <a:extLst>
              <a:ext uri="{FF2B5EF4-FFF2-40B4-BE49-F238E27FC236}">
                <a16:creationId xmlns:a16="http://schemas.microsoft.com/office/drawing/2014/main" id="{FCB5B971-977F-7C8F-B0BA-DB5426D3CE79}"/>
              </a:ext>
            </a:extLst>
          </p:cNvPr>
          <p:cNvSpPr>
            <a:spLocks noChangeShapeType="1"/>
          </p:cNvSpPr>
          <p:nvPr/>
        </p:nvSpPr>
        <p:spPr bwMode="auto">
          <a:xfrm>
            <a:off x="406400" y="6400800"/>
            <a:ext cx="11379200" cy="0"/>
          </a:xfrm>
          <a:prstGeom prst="line">
            <a:avLst/>
          </a:prstGeom>
          <a:noFill/>
          <a:ln w="9525">
            <a:solidFill>
              <a:schemeClr val="bg2"/>
            </a:solidFill>
            <a:miter lim="800000"/>
            <a:headEnd/>
            <a:tailEnd type="none" w="sm" len="sm"/>
          </a:ln>
          <a:effectLst/>
        </p:spPr>
        <p:txBody>
          <a:bodyPr wrap="none" anchor="b" anchorCtr="1"/>
          <a:lstStyle/>
          <a:p>
            <a:pPr>
              <a:defRPr/>
            </a:pPr>
            <a:endParaRPr lang="en-US">
              <a:latin typeface="Verdana" charset="0"/>
              <a:ea typeface="+mn-ea"/>
            </a:endParaRPr>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10"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hdr="0" dt="0"/>
  <p:txStyles>
    <p:titleStyle>
      <a:lvl1pPr algn="ctr" rtl="0" eaLnBrk="0" fontAlgn="base" hangingPunct="0">
        <a:spcBef>
          <a:spcPct val="0"/>
        </a:spcBef>
        <a:spcAft>
          <a:spcPct val="0"/>
        </a:spcAft>
        <a:defRPr sz="3600">
          <a:solidFill>
            <a:srgbClr val="000080"/>
          </a:solidFill>
          <a:latin typeface="+mj-lt"/>
          <a:ea typeface="ＭＳ Ｐゴシック" charset="-128"/>
          <a:cs typeface="ＭＳ Ｐゴシック" charset="-128"/>
        </a:defRPr>
      </a:lvl1pPr>
      <a:lvl2pPr algn="ctr" rtl="0" eaLnBrk="0" fontAlgn="base" hangingPunct="0">
        <a:spcBef>
          <a:spcPct val="0"/>
        </a:spcBef>
        <a:spcAft>
          <a:spcPct val="0"/>
        </a:spcAft>
        <a:defRPr sz="3600">
          <a:solidFill>
            <a:srgbClr val="000080"/>
          </a:solidFill>
          <a:latin typeface="Tahoma" charset="0"/>
          <a:ea typeface="ＭＳ Ｐゴシック" charset="-128"/>
          <a:cs typeface="ＭＳ Ｐゴシック" charset="-128"/>
        </a:defRPr>
      </a:lvl2pPr>
      <a:lvl3pPr algn="ctr" rtl="0" eaLnBrk="0" fontAlgn="base" hangingPunct="0">
        <a:spcBef>
          <a:spcPct val="0"/>
        </a:spcBef>
        <a:spcAft>
          <a:spcPct val="0"/>
        </a:spcAft>
        <a:defRPr sz="3600">
          <a:solidFill>
            <a:srgbClr val="000080"/>
          </a:solidFill>
          <a:latin typeface="Tahoma" charset="0"/>
          <a:ea typeface="ＭＳ Ｐゴシック" charset="-128"/>
          <a:cs typeface="ＭＳ Ｐゴシック" charset="-128"/>
        </a:defRPr>
      </a:lvl3pPr>
      <a:lvl4pPr algn="ctr" rtl="0" eaLnBrk="0" fontAlgn="base" hangingPunct="0">
        <a:spcBef>
          <a:spcPct val="0"/>
        </a:spcBef>
        <a:spcAft>
          <a:spcPct val="0"/>
        </a:spcAft>
        <a:defRPr sz="3600">
          <a:solidFill>
            <a:srgbClr val="000080"/>
          </a:solidFill>
          <a:latin typeface="Tahoma" charset="0"/>
          <a:ea typeface="ＭＳ Ｐゴシック" charset="-128"/>
          <a:cs typeface="ＭＳ Ｐゴシック" charset="-128"/>
        </a:defRPr>
      </a:lvl4pPr>
      <a:lvl5pPr algn="ctr" rtl="0" eaLnBrk="0" fontAlgn="base" hangingPunct="0">
        <a:spcBef>
          <a:spcPct val="0"/>
        </a:spcBef>
        <a:spcAft>
          <a:spcPct val="0"/>
        </a:spcAft>
        <a:defRPr sz="3600">
          <a:solidFill>
            <a:srgbClr val="000080"/>
          </a:solidFill>
          <a:latin typeface="Tahoma" charset="0"/>
          <a:ea typeface="ＭＳ Ｐゴシック" charset="-128"/>
          <a:cs typeface="ＭＳ Ｐゴシック" charset="-128"/>
        </a:defRPr>
      </a:lvl5pPr>
      <a:lvl6pPr marL="457200" algn="ctr" rtl="0" fontAlgn="base">
        <a:spcBef>
          <a:spcPct val="0"/>
        </a:spcBef>
        <a:spcAft>
          <a:spcPct val="0"/>
        </a:spcAft>
        <a:defRPr sz="3600">
          <a:solidFill>
            <a:srgbClr val="000080"/>
          </a:solidFill>
          <a:latin typeface="Tahoma" charset="0"/>
        </a:defRPr>
      </a:lvl6pPr>
      <a:lvl7pPr marL="914400" algn="ctr" rtl="0" fontAlgn="base">
        <a:spcBef>
          <a:spcPct val="0"/>
        </a:spcBef>
        <a:spcAft>
          <a:spcPct val="0"/>
        </a:spcAft>
        <a:defRPr sz="3600">
          <a:solidFill>
            <a:srgbClr val="000080"/>
          </a:solidFill>
          <a:latin typeface="Tahoma" charset="0"/>
        </a:defRPr>
      </a:lvl7pPr>
      <a:lvl8pPr marL="1371600" algn="ctr" rtl="0" fontAlgn="base">
        <a:spcBef>
          <a:spcPct val="0"/>
        </a:spcBef>
        <a:spcAft>
          <a:spcPct val="0"/>
        </a:spcAft>
        <a:defRPr sz="3600">
          <a:solidFill>
            <a:srgbClr val="000080"/>
          </a:solidFill>
          <a:latin typeface="Tahoma" charset="0"/>
        </a:defRPr>
      </a:lvl8pPr>
      <a:lvl9pPr marL="1828800" algn="ctr" rtl="0" fontAlgn="base">
        <a:spcBef>
          <a:spcPct val="0"/>
        </a:spcBef>
        <a:spcAft>
          <a:spcPct val="0"/>
        </a:spcAft>
        <a:defRPr sz="3600">
          <a:solidFill>
            <a:srgbClr val="000080"/>
          </a:solidFill>
          <a:latin typeface="Tahoma" charset="0"/>
        </a:defRPr>
      </a:lvl9pPr>
    </p:titleStyle>
    <p:bodyStyle>
      <a:lvl1pPr marL="342900" indent="-342900" algn="l" rtl="0" eaLnBrk="0" fontAlgn="base" hangingPunct="0">
        <a:spcBef>
          <a:spcPct val="20000"/>
        </a:spcBef>
        <a:spcAft>
          <a:spcPct val="0"/>
        </a:spcAft>
        <a:buChar char="•"/>
        <a:defRPr sz="2800">
          <a:solidFill>
            <a:srgbClr val="1A4422"/>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400">
          <a:solidFill>
            <a:srgbClr val="1A4422"/>
          </a:solidFill>
          <a:latin typeface="+mn-lt"/>
          <a:ea typeface="ＭＳ Ｐゴシック" charset="-128"/>
        </a:defRPr>
      </a:lvl2pPr>
      <a:lvl3pPr marL="1143000" indent="-228600" algn="l" rtl="0" eaLnBrk="0" fontAlgn="base" hangingPunct="0">
        <a:spcBef>
          <a:spcPct val="20000"/>
        </a:spcBef>
        <a:spcAft>
          <a:spcPct val="0"/>
        </a:spcAft>
        <a:buChar char="•"/>
        <a:defRPr sz="2000">
          <a:solidFill>
            <a:srgbClr val="1A4422"/>
          </a:solidFill>
          <a:latin typeface="+mn-lt"/>
          <a:ea typeface="ＭＳ Ｐゴシック" charset="-128"/>
        </a:defRPr>
      </a:lvl3pPr>
      <a:lvl4pPr marL="1600200" indent="-228600" algn="l" rtl="0" eaLnBrk="0" fontAlgn="base" hangingPunct="0">
        <a:spcBef>
          <a:spcPct val="20000"/>
        </a:spcBef>
        <a:spcAft>
          <a:spcPct val="0"/>
        </a:spcAft>
        <a:buChar char="–"/>
        <a:defRPr sz="2000">
          <a:solidFill>
            <a:srgbClr val="1A4422"/>
          </a:solidFill>
          <a:latin typeface="+mn-lt"/>
          <a:ea typeface="ＭＳ Ｐゴシック" charset="-128"/>
        </a:defRPr>
      </a:lvl4pPr>
      <a:lvl5pPr marL="2057400" indent="-228600" algn="l" rtl="0" eaLnBrk="0" fontAlgn="base" hangingPunct="0">
        <a:spcBef>
          <a:spcPct val="20000"/>
        </a:spcBef>
        <a:spcAft>
          <a:spcPct val="0"/>
        </a:spcAft>
        <a:buChar char="»"/>
        <a:defRPr sz="2000">
          <a:solidFill>
            <a:srgbClr val="1A4422"/>
          </a:solidFill>
          <a:latin typeface="+mn-lt"/>
          <a:ea typeface="ＭＳ Ｐゴシック" charset="-128"/>
        </a:defRPr>
      </a:lvl5pPr>
      <a:lvl6pPr marL="2514600" indent="-228600" algn="l" rtl="0" fontAlgn="base">
        <a:spcBef>
          <a:spcPct val="20000"/>
        </a:spcBef>
        <a:spcAft>
          <a:spcPct val="0"/>
        </a:spcAft>
        <a:buChar char="»"/>
        <a:defRPr>
          <a:solidFill>
            <a:srgbClr val="1A4422"/>
          </a:solidFill>
          <a:latin typeface="+mn-lt"/>
          <a:ea typeface="ＭＳ Ｐゴシック" charset="-128"/>
        </a:defRPr>
      </a:lvl6pPr>
      <a:lvl7pPr marL="2971800" indent="-228600" algn="l" rtl="0" fontAlgn="base">
        <a:spcBef>
          <a:spcPct val="20000"/>
        </a:spcBef>
        <a:spcAft>
          <a:spcPct val="0"/>
        </a:spcAft>
        <a:buChar char="»"/>
        <a:defRPr>
          <a:solidFill>
            <a:srgbClr val="1A4422"/>
          </a:solidFill>
          <a:latin typeface="+mn-lt"/>
          <a:ea typeface="ＭＳ Ｐゴシック" charset="-128"/>
        </a:defRPr>
      </a:lvl7pPr>
      <a:lvl8pPr marL="3429000" indent="-228600" algn="l" rtl="0" fontAlgn="base">
        <a:spcBef>
          <a:spcPct val="20000"/>
        </a:spcBef>
        <a:spcAft>
          <a:spcPct val="0"/>
        </a:spcAft>
        <a:buChar char="»"/>
        <a:defRPr>
          <a:solidFill>
            <a:srgbClr val="1A4422"/>
          </a:solidFill>
          <a:latin typeface="+mn-lt"/>
          <a:ea typeface="ＭＳ Ｐゴシック" charset="-128"/>
        </a:defRPr>
      </a:lvl8pPr>
      <a:lvl9pPr marL="3886200" indent="-228600" algn="l" rtl="0" fontAlgn="base">
        <a:spcBef>
          <a:spcPct val="20000"/>
        </a:spcBef>
        <a:spcAft>
          <a:spcPct val="0"/>
        </a:spcAft>
        <a:buChar char="»"/>
        <a:defRPr>
          <a:solidFill>
            <a:srgbClr val="1A4422"/>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3">
            <a:extLst>
              <a:ext uri="{FF2B5EF4-FFF2-40B4-BE49-F238E27FC236}">
                <a16:creationId xmlns:a16="http://schemas.microsoft.com/office/drawing/2014/main" id="{F70DF0D8-EBFF-D815-966E-CEBA1974C495}"/>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15363" name="Slide Number Placeholder 4">
            <a:extLst>
              <a:ext uri="{FF2B5EF4-FFF2-40B4-BE49-F238E27FC236}">
                <a16:creationId xmlns:a16="http://schemas.microsoft.com/office/drawing/2014/main" id="{DFCCA0CB-1FE0-0DED-D2AA-93DBFC485FE2}"/>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CFE0C296-5084-2542-ABAD-6FF1B2B31A0D}" type="slidenum">
              <a:rPr lang="en-US" altLang="en-US" sz="1200">
                <a:solidFill>
                  <a:schemeClr val="bg2"/>
                </a:solidFill>
              </a:rPr>
              <a:pPr eaLnBrk="1" hangingPunct="1"/>
              <a:t>1</a:t>
            </a:fld>
            <a:endParaRPr lang="en-US" altLang="en-US" sz="1200">
              <a:solidFill>
                <a:schemeClr val="bg2"/>
              </a:solidFill>
            </a:endParaRPr>
          </a:p>
        </p:txBody>
      </p:sp>
      <p:sp>
        <p:nvSpPr>
          <p:cNvPr id="15364" name="Rectangle 10">
            <a:extLst>
              <a:ext uri="{FF2B5EF4-FFF2-40B4-BE49-F238E27FC236}">
                <a16:creationId xmlns:a16="http://schemas.microsoft.com/office/drawing/2014/main" id="{08AA409D-E9B9-4407-AC3B-EFBCF4F9F0C3}"/>
              </a:ext>
            </a:extLst>
          </p:cNvPr>
          <p:cNvSpPr>
            <a:spLocks noGrp="1" noChangeArrowheads="1"/>
          </p:cNvSpPr>
          <p:nvPr>
            <p:ph type="ctrTitle"/>
          </p:nvPr>
        </p:nvSpPr>
        <p:spPr/>
        <p:txBody>
          <a:bodyPr/>
          <a:lstStyle/>
          <a:p>
            <a:pPr eaLnBrk="1" hangingPunct="1"/>
            <a:r>
              <a:rPr lang="en-US" altLang="en-US">
                <a:ea typeface="ＭＳ Ｐゴシック" panose="020B0600070205080204" pitchFamily="34" charset="-128"/>
              </a:rPr>
              <a:t>System, Acceptance, and Regression Testing</a:t>
            </a:r>
          </a:p>
        </p:txBody>
      </p:sp>
      <p:sp>
        <p:nvSpPr>
          <p:cNvPr id="15365" name="Rectangle 11">
            <a:extLst>
              <a:ext uri="{FF2B5EF4-FFF2-40B4-BE49-F238E27FC236}">
                <a16:creationId xmlns:a16="http://schemas.microsoft.com/office/drawing/2014/main" id="{031A4C71-A11F-B56B-7096-65AA33B478E0}"/>
              </a:ext>
            </a:extLst>
          </p:cNvPr>
          <p:cNvSpPr>
            <a:spLocks noGrp="1" noChangeArrowheads="1"/>
          </p:cNvSpPr>
          <p:nvPr>
            <p:ph type="subTitle" idx="1"/>
          </p:nvPr>
        </p:nvSpPr>
        <p:spPr/>
        <p:txBody>
          <a:bodyPr/>
          <a:lstStyle/>
          <a:p>
            <a:pPr eaLnBrk="1" hangingPunct="1"/>
            <a:endParaRPr lang="it-IT" altLang="en-US">
              <a:ea typeface="ＭＳ Ｐゴシック"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AD4075F7-7DD5-E59F-AA41-37CDA700F83C}"/>
              </a:ext>
            </a:extLst>
          </p:cNvPr>
          <p:cNvSpPr>
            <a:spLocks noGrp="1"/>
          </p:cNvSpPr>
          <p:nvPr>
            <p:ph type="title"/>
          </p:nvPr>
        </p:nvSpPr>
        <p:spPr/>
        <p:txBody>
          <a:bodyPr/>
          <a:lstStyle/>
          <a:p>
            <a:pPr eaLnBrk="1" hangingPunct="1"/>
            <a:r>
              <a:rPr lang="en-US" altLang="en-US">
                <a:ea typeface="ＭＳ Ｐゴシック" panose="020B0600070205080204" pitchFamily="34" charset="-128"/>
              </a:rPr>
              <a:t>Context-Dependent Properties</a:t>
            </a:r>
          </a:p>
        </p:txBody>
      </p:sp>
      <p:sp>
        <p:nvSpPr>
          <p:cNvPr id="26627" name="Content Placeholder 2">
            <a:extLst>
              <a:ext uri="{FF2B5EF4-FFF2-40B4-BE49-F238E27FC236}">
                <a16:creationId xmlns:a16="http://schemas.microsoft.com/office/drawing/2014/main" id="{F51F6803-5A97-27A5-888B-CE0C27DA08A5}"/>
              </a:ext>
            </a:extLst>
          </p:cNvPr>
          <p:cNvSpPr>
            <a:spLocks noGrp="1"/>
          </p:cNvSpPr>
          <p:nvPr>
            <p:ph idx="1"/>
          </p:nvPr>
        </p:nvSpPr>
        <p:spPr/>
        <p:txBody>
          <a:bodyPr/>
          <a:lstStyle/>
          <a:p>
            <a:pPr eaLnBrk="1" hangingPunct="1"/>
            <a:r>
              <a:rPr lang="en-US" altLang="en-US">
                <a:ea typeface="ＭＳ Ｐゴシック" panose="020B0600070205080204" pitchFamily="34" charset="-128"/>
              </a:rPr>
              <a:t>Beyond system-global: Some properties depend on the system context and use</a:t>
            </a:r>
          </a:p>
          <a:p>
            <a:pPr lvl="1" eaLnBrk="1" hangingPunct="1"/>
            <a:r>
              <a:rPr lang="en-US" altLang="en-US">
                <a:ea typeface="ＭＳ Ｐゴシック" panose="020B0600070205080204" pitchFamily="34" charset="-128"/>
              </a:rPr>
              <a:t>Example:  Performance properties depend on environment and configuration </a:t>
            </a:r>
          </a:p>
          <a:p>
            <a:pPr lvl="1" eaLnBrk="1" hangingPunct="1"/>
            <a:r>
              <a:rPr lang="en-US" altLang="en-US">
                <a:ea typeface="ＭＳ Ｐゴシック" panose="020B0600070205080204" pitchFamily="34" charset="-128"/>
              </a:rPr>
              <a:t>Example: Privacy depends both on system and how it is used</a:t>
            </a:r>
          </a:p>
          <a:p>
            <a:pPr lvl="2" eaLnBrk="1" hangingPunct="1"/>
            <a:r>
              <a:rPr lang="en-US" altLang="en-US">
                <a:ea typeface="ＭＳ Ｐゴシック" panose="020B0600070205080204" pitchFamily="34" charset="-128"/>
              </a:rPr>
              <a:t>Medical records system must protect against unauthorized use, and authorization must be provided only as needed</a:t>
            </a:r>
          </a:p>
          <a:p>
            <a:pPr lvl="1" eaLnBrk="1" hangingPunct="1"/>
            <a:r>
              <a:rPr lang="en-US" altLang="en-US">
                <a:ea typeface="ＭＳ Ｐゴシック" panose="020B0600070205080204" pitchFamily="34" charset="-128"/>
              </a:rPr>
              <a:t>Example: Security depends on threat profiles</a:t>
            </a:r>
          </a:p>
          <a:p>
            <a:pPr lvl="2" eaLnBrk="1" hangingPunct="1"/>
            <a:r>
              <a:rPr lang="en-US" altLang="en-US">
                <a:ea typeface="ＭＳ Ｐゴシック" panose="020B0600070205080204" pitchFamily="34" charset="-128"/>
              </a:rPr>
              <a:t>And threats change! </a:t>
            </a:r>
          </a:p>
          <a:p>
            <a:pPr eaLnBrk="1" hangingPunct="1"/>
            <a:r>
              <a:rPr lang="en-US" altLang="en-US">
                <a:ea typeface="ＭＳ Ｐゴシック" panose="020B0600070205080204" pitchFamily="34" charset="-128"/>
              </a:rPr>
              <a:t>Testing is just one part of the approach </a:t>
            </a:r>
          </a:p>
          <a:p>
            <a:pPr lvl="1" eaLnBrk="1" hangingPunct="1"/>
            <a:endParaRPr lang="en-US" altLang="en-US">
              <a:ea typeface="ＭＳ Ｐゴシック" panose="020B0600070205080204" pitchFamily="34" charset="-128"/>
            </a:endParaRPr>
          </a:p>
        </p:txBody>
      </p:sp>
      <p:sp>
        <p:nvSpPr>
          <p:cNvPr id="26628" name="Footer Placeholder 3">
            <a:extLst>
              <a:ext uri="{FF2B5EF4-FFF2-40B4-BE49-F238E27FC236}">
                <a16:creationId xmlns:a16="http://schemas.microsoft.com/office/drawing/2014/main" id="{5A065BB5-4A70-AD8D-A023-F3953B3E375B}"/>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26629" name="Slide Number Placeholder 4">
            <a:extLst>
              <a:ext uri="{FF2B5EF4-FFF2-40B4-BE49-F238E27FC236}">
                <a16:creationId xmlns:a16="http://schemas.microsoft.com/office/drawing/2014/main" id="{80E772DA-878B-AA07-1753-C9883391146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02628B30-4CBC-D140-8FEB-880F0503C80D}" type="slidenum">
              <a:rPr lang="en-US" altLang="en-US" sz="1200">
                <a:solidFill>
                  <a:schemeClr val="bg2"/>
                </a:solidFill>
              </a:rPr>
              <a:pPr eaLnBrk="1" hangingPunct="1"/>
              <a:t>10</a:t>
            </a:fld>
            <a:endParaRPr lang="en-US" altLang="en-US" sz="1200">
              <a:solidFill>
                <a:schemeClr val="bg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B92D85DE-C6CA-092D-6B4E-63BFB6091C86}"/>
              </a:ext>
            </a:extLst>
          </p:cNvPr>
          <p:cNvSpPr>
            <a:spLocks noGrp="1"/>
          </p:cNvSpPr>
          <p:nvPr>
            <p:ph type="title"/>
          </p:nvPr>
        </p:nvSpPr>
        <p:spPr/>
        <p:txBody>
          <a:bodyPr/>
          <a:lstStyle/>
          <a:p>
            <a:pPr eaLnBrk="1" hangingPunct="1"/>
            <a:r>
              <a:rPr lang="en-US" altLang="en-US">
                <a:ea typeface="ＭＳ Ｐゴシック" panose="020B0600070205080204" pitchFamily="34" charset="-128"/>
              </a:rPr>
              <a:t>Establishing an Operational Envelope</a:t>
            </a:r>
          </a:p>
        </p:txBody>
      </p:sp>
      <p:sp>
        <p:nvSpPr>
          <p:cNvPr id="27651" name="Content Placeholder 2">
            <a:extLst>
              <a:ext uri="{FF2B5EF4-FFF2-40B4-BE49-F238E27FC236}">
                <a16:creationId xmlns:a16="http://schemas.microsoft.com/office/drawing/2014/main" id="{45A22D7F-C94A-7F4F-1502-EE3A47AEC0BF}"/>
              </a:ext>
            </a:extLst>
          </p:cNvPr>
          <p:cNvSpPr>
            <a:spLocks noGrp="1"/>
          </p:cNvSpPr>
          <p:nvPr>
            <p:ph idx="1"/>
          </p:nvPr>
        </p:nvSpPr>
        <p:spPr/>
        <p:txBody>
          <a:bodyPr/>
          <a:lstStyle/>
          <a:p>
            <a:pPr eaLnBrk="1" hangingPunct="1"/>
            <a:r>
              <a:rPr lang="en-US" altLang="en-US">
                <a:ea typeface="ＭＳ Ｐゴシック" panose="020B0600070205080204" pitchFamily="34" charset="-128"/>
              </a:rPr>
              <a:t>When a property (e.g., performance or real-time response) is parameterized by use ... </a:t>
            </a:r>
          </a:p>
          <a:p>
            <a:pPr lvl="1" eaLnBrk="1" hangingPunct="1"/>
            <a:r>
              <a:rPr lang="en-US" altLang="en-US">
                <a:ea typeface="ＭＳ Ｐゴシック" panose="020B0600070205080204" pitchFamily="34" charset="-128"/>
              </a:rPr>
              <a:t>requests per second, size of database, ... </a:t>
            </a:r>
          </a:p>
          <a:p>
            <a:pPr eaLnBrk="1" hangingPunct="1"/>
            <a:r>
              <a:rPr lang="en-US" altLang="en-US">
                <a:ea typeface="ＭＳ Ｐゴシック" panose="020B0600070205080204" pitchFamily="34" charset="-128"/>
              </a:rPr>
              <a:t>Extensive stress testing is required</a:t>
            </a:r>
          </a:p>
          <a:p>
            <a:pPr lvl="1" eaLnBrk="1" hangingPunct="1"/>
            <a:r>
              <a:rPr lang="en-US" altLang="en-US">
                <a:ea typeface="ＭＳ Ｐゴシック" panose="020B0600070205080204" pitchFamily="34" charset="-128"/>
              </a:rPr>
              <a:t>varying parameters within the envelope, near the bounds, and beyond</a:t>
            </a:r>
          </a:p>
          <a:p>
            <a:pPr eaLnBrk="1" hangingPunct="1"/>
            <a:r>
              <a:rPr lang="en-US" altLang="en-US">
                <a:ea typeface="ＭＳ Ｐゴシック" panose="020B0600070205080204" pitchFamily="34" charset="-128"/>
              </a:rPr>
              <a:t>Goal: A well-understood model of how the property varies with the parameter</a:t>
            </a:r>
          </a:p>
          <a:p>
            <a:pPr lvl="1" eaLnBrk="1" hangingPunct="1"/>
            <a:r>
              <a:rPr lang="en-US" altLang="en-US">
                <a:ea typeface="ＭＳ Ｐゴシック" panose="020B0600070205080204" pitchFamily="34" charset="-128"/>
              </a:rPr>
              <a:t>How sensitive is the property to the parameter?</a:t>
            </a:r>
          </a:p>
          <a:p>
            <a:pPr lvl="1" eaLnBrk="1" hangingPunct="1"/>
            <a:r>
              <a:rPr lang="en-US" altLang="en-US">
                <a:ea typeface="ＭＳ Ｐゴシック" panose="020B0600070205080204" pitchFamily="34" charset="-128"/>
              </a:rPr>
              <a:t>Where is the “edge of the envelope”? </a:t>
            </a:r>
          </a:p>
          <a:p>
            <a:pPr lvl="1" eaLnBrk="1" hangingPunct="1"/>
            <a:r>
              <a:rPr lang="en-US" altLang="en-US">
                <a:ea typeface="ＭＳ Ｐゴシック" panose="020B0600070205080204" pitchFamily="34" charset="-128"/>
              </a:rPr>
              <a:t>What can we expect when the envelope is exceeded?</a:t>
            </a:r>
          </a:p>
        </p:txBody>
      </p:sp>
      <p:sp>
        <p:nvSpPr>
          <p:cNvPr id="27652" name="Footer Placeholder 3">
            <a:extLst>
              <a:ext uri="{FF2B5EF4-FFF2-40B4-BE49-F238E27FC236}">
                <a16:creationId xmlns:a16="http://schemas.microsoft.com/office/drawing/2014/main" id="{C97027D8-BB0E-8CE2-7B5F-DE6C4F77CEB2}"/>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27653" name="Slide Number Placeholder 4">
            <a:extLst>
              <a:ext uri="{FF2B5EF4-FFF2-40B4-BE49-F238E27FC236}">
                <a16:creationId xmlns:a16="http://schemas.microsoft.com/office/drawing/2014/main" id="{00844CFA-076E-B5B6-983D-D19FDCE5D9BA}"/>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24ABEA41-C214-6846-845E-5036D419BAFA}" type="slidenum">
              <a:rPr lang="en-US" altLang="en-US" sz="1200">
                <a:solidFill>
                  <a:schemeClr val="bg2"/>
                </a:solidFill>
              </a:rPr>
              <a:pPr eaLnBrk="1" hangingPunct="1"/>
              <a:t>11</a:t>
            </a:fld>
            <a:endParaRPr lang="en-US" altLang="en-US" sz="1200">
              <a:solidFill>
                <a:schemeClr val="bg2"/>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9ACB5BC2-178E-CDA2-51BF-84E574D5A55B}"/>
              </a:ext>
            </a:extLst>
          </p:cNvPr>
          <p:cNvSpPr>
            <a:spLocks noGrp="1"/>
          </p:cNvSpPr>
          <p:nvPr>
            <p:ph type="title"/>
          </p:nvPr>
        </p:nvSpPr>
        <p:spPr/>
        <p:txBody>
          <a:bodyPr/>
          <a:lstStyle/>
          <a:p>
            <a:pPr eaLnBrk="1" hangingPunct="1"/>
            <a:r>
              <a:rPr lang="en-US" altLang="en-US">
                <a:ea typeface="ＭＳ Ｐゴシック" panose="020B0600070205080204" pitchFamily="34" charset="-128"/>
              </a:rPr>
              <a:t>Stress Testing</a:t>
            </a:r>
          </a:p>
        </p:txBody>
      </p:sp>
      <p:sp>
        <p:nvSpPr>
          <p:cNvPr id="28675" name="Content Placeholder 2">
            <a:extLst>
              <a:ext uri="{FF2B5EF4-FFF2-40B4-BE49-F238E27FC236}">
                <a16:creationId xmlns:a16="http://schemas.microsoft.com/office/drawing/2014/main" id="{EE4CA9B9-3468-ED52-35E6-973476F3577D}"/>
              </a:ext>
            </a:extLst>
          </p:cNvPr>
          <p:cNvSpPr>
            <a:spLocks noGrp="1"/>
          </p:cNvSpPr>
          <p:nvPr>
            <p:ph idx="1"/>
          </p:nvPr>
        </p:nvSpPr>
        <p:spPr/>
        <p:txBody>
          <a:bodyPr/>
          <a:lstStyle/>
          <a:p>
            <a:pPr eaLnBrk="1" hangingPunct="1"/>
            <a:r>
              <a:rPr lang="en-US" altLang="en-US">
                <a:ea typeface="ＭＳ Ｐゴシック" panose="020B0600070205080204" pitchFamily="34" charset="-128"/>
              </a:rPr>
              <a:t>Often requires extensive simulation of the execution environment</a:t>
            </a:r>
          </a:p>
          <a:p>
            <a:pPr lvl="1" eaLnBrk="1" hangingPunct="1"/>
            <a:r>
              <a:rPr lang="en-US" altLang="en-US">
                <a:ea typeface="ＭＳ Ｐゴシック" panose="020B0600070205080204" pitchFamily="34" charset="-128"/>
              </a:rPr>
              <a:t>With systematic variation:  What happens when we push the parameters?  What if the number of users or requests is 10 times more, or 1000 times more?</a:t>
            </a:r>
          </a:p>
          <a:p>
            <a:pPr eaLnBrk="1" hangingPunct="1"/>
            <a:r>
              <a:rPr lang="en-US" altLang="en-US">
                <a:ea typeface="ＭＳ Ｐゴシック" panose="020B0600070205080204" pitchFamily="34" charset="-128"/>
              </a:rPr>
              <a:t>Often requires more resources (human and machine) than typical test cases</a:t>
            </a:r>
          </a:p>
          <a:p>
            <a:pPr lvl="1" eaLnBrk="1" hangingPunct="1"/>
            <a:r>
              <a:rPr lang="en-US" altLang="en-US">
                <a:ea typeface="ＭＳ Ｐゴシック" panose="020B0600070205080204" pitchFamily="34" charset="-128"/>
              </a:rPr>
              <a:t>Separate from regular feature tests</a:t>
            </a:r>
          </a:p>
          <a:p>
            <a:pPr lvl="1" eaLnBrk="1" hangingPunct="1"/>
            <a:r>
              <a:rPr lang="en-US" altLang="en-US">
                <a:ea typeface="ＭＳ Ｐゴシック" panose="020B0600070205080204" pitchFamily="34" charset="-128"/>
              </a:rPr>
              <a:t>Run less often, with more manual control</a:t>
            </a:r>
          </a:p>
          <a:p>
            <a:pPr lvl="1" eaLnBrk="1" hangingPunct="1"/>
            <a:r>
              <a:rPr lang="en-US" altLang="en-US">
                <a:ea typeface="ＭＳ Ｐゴシック" panose="020B0600070205080204" pitchFamily="34" charset="-128"/>
              </a:rPr>
              <a:t>Diagnose deviations from expectation</a:t>
            </a:r>
          </a:p>
          <a:p>
            <a:pPr lvl="2" eaLnBrk="1" hangingPunct="1"/>
            <a:r>
              <a:rPr lang="en-US" altLang="en-US">
                <a:ea typeface="ＭＳ Ｐゴシック" panose="020B0600070205080204" pitchFamily="34" charset="-128"/>
              </a:rPr>
              <a:t>Which may include difficult debugging of latent faults! </a:t>
            </a:r>
          </a:p>
        </p:txBody>
      </p:sp>
      <p:sp>
        <p:nvSpPr>
          <p:cNvPr id="28676" name="Footer Placeholder 3">
            <a:extLst>
              <a:ext uri="{FF2B5EF4-FFF2-40B4-BE49-F238E27FC236}">
                <a16:creationId xmlns:a16="http://schemas.microsoft.com/office/drawing/2014/main" id="{BE61848D-DD2A-7588-4380-8106D4377C0E}"/>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28677" name="Slide Number Placeholder 4">
            <a:extLst>
              <a:ext uri="{FF2B5EF4-FFF2-40B4-BE49-F238E27FC236}">
                <a16:creationId xmlns:a16="http://schemas.microsoft.com/office/drawing/2014/main" id="{82AC9E11-DE3B-ED7F-5C3F-2C4CCCD86570}"/>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DCEAA7BD-2C0B-C545-A971-DDBC9821E685}" type="slidenum">
              <a:rPr lang="en-US" altLang="en-US" sz="1200">
                <a:solidFill>
                  <a:schemeClr val="bg2"/>
                </a:solidFill>
              </a:rPr>
              <a:pPr eaLnBrk="1" hangingPunct="1"/>
              <a:t>12</a:t>
            </a:fld>
            <a:endParaRPr lang="en-US" altLang="en-US" sz="1200">
              <a:solidFill>
                <a:schemeClr val="bg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9">
            <a:extLst>
              <a:ext uri="{FF2B5EF4-FFF2-40B4-BE49-F238E27FC236}">
                <a16:creationId xmlns:a16="http://schemas.microsoft.com/office/drawing/2014/main" id="{B3D6ACEB-3748-9D9E-CF8D-181A9FBB8084}"/>
              </a:ext>
            </a:extLst>
          </p:cNvPr>
          <p:cNvSpPr>
            <a:spLocks noGrp="1"/>
          </p:cNvSpPr>
          <p:nvPr>
            <p:ph type="title"/>
          </p:nvPr>
        </p:nvSpPr>
        <p:spPr/>
        <p:txBody>
          <a:bodyPr/>
          <a:lstStyle/>
          <a:p>
            <a:pPr eaLnBrk="1" hangingPunct="1"/>
            <a:r>
              <a:rPr lang="en-US" altLang="en-US">
                <a:ea typeface="ＭＳ Ｐゴシック" panose="020B0600070205080204" pitchFamily="34" charset="-128"/>
              </a:rPr>
              <a:t>Acceptance testing</a:t>
            </a:r>
          </a:p>
        </p:txBody>
      </p:sp>
      <p:sp>
        <p:nvSpPr>
          <p:cNvPr id="29699" name="Text Placeholder 10">
            <a:extLst>
              <a:ext uri="{FF2B5EF4-FFF2-40B4-BE49-F238E27FC236}">
                <a16:creationId xmlns:a16="http://schemas.microsoft.com/office/drawing/2014/main" id="{B0B91F9B-E0D8-15A4-0E38-C78F55B94920}"/>
              </a:ext>
            </a:extLst>
          </p:cNvPr>
          <p:cNvSpPr>
            <a:spLocks noGrp="1"/>
          </p:cNvSpPr>
          <p:nvPr>
            <p:ph type="body" idx="1"/>
          </p:nvPr>
        </p:nvSpPr>
        <p:spPr/>
        <p:txBody>
          <a:bodyPr/>
          <a:lstStyle/>
          <a:p>
            <a:pPr eaLnBrk="1" hangingPunct="1"/>
            <a:r>
              <a:rPr lang="en-US" altLang="en-US">
                <a:ea typeface="ＭＳ Ｐゴシック" panose="020B0600070205080204" pitchFamily="34" charset="-128"/>
              </a:rPr>
              <a:t>22.3</a:t>
            </a:r>
          </a:p>
        </p:txBody>
      </p:sp>
      <p:sp>
        <p:nvSpPr>
          <p:cNvPr id="29700" name="Footer Placeholder 3">
            <a:extLst>
              <a:ext uri="{FF2B5EF4-FFF2-40B4-BE49-F238E27FC236}">
                <a16:creationId xmlns:a16="http://schemas.microsoft.com/office/drawing/2014/main" id="{2FCBA3AD-C0FF-9C81-02D3-BA3926601314}"/>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29701" name="Slide Number Placeholder 4">
            <a:extLst>
              <a:ext uri="{FF2B5EF4-FFF2-40B4-BE49-F238E27FC236}">
                <a16:creationId xmlns:a16="http://schemas.microsoft.com/office/drawing/2014/main" id="{50487C92-1568-3A2E-DE14-DB45E8792C36}"/>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6512EE06-1F92-5D4B-92DB-4E46F6342EBA}" type="slidenum">
              <a:rPr lang="en-US" altLang="en-US" sz="1200">
                <a:solidFill>
                  <a:schemeClr val="bg2"/>
                </a:solidFill>
              </a:rPr>
              <a:pPr eaLnBrk="1" hangingPunct="1"/>
              <a:t>13</a:t>
            </a:fld>
            <a:endParaRPr lang="en-US" altLang="en-US" sz="1200">
              <a:solidFill>
                <a:schemeClr val="bg2"/>
              </a:solidFill>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5">
            <a:extLst>
              <a:ext uri="{FF2B5EF4-FFF2-40B4-BE49-F238E27FC236}">
                <a16:creationId xmlns:a16="http://schemas.microsoft.com/office/drawing/2014/main" id="{A9EAA531-EACA-5188-5A29-EE0F2758FAC4}"/>
              </a:ext>
            </a:extLst>
          </p:cNvPr>
          <p:cNvSpPr>
            <a:spLocks noGrp="1"/>
          </p:cNvSpPr>
          <p:nvPr>
            <p:ph type="title"/>
          </p:nvPr>
        </p:nvSpPr>
        <p:spPr/>
        <p:txBody>
          <a:bodyPr/>
          <a:lstStyle/>
          <a:p>
            <a:r>
              <a:rPr lang="en-US" altLang="en-US">
                <a:ea typeface="ＭＳ Ｐゴシック" panose="020B0600070205080204" pitchFamily="34" charset="-128"/>
              </a:rPr>
              <a:t>Estimating Dependability</a:t>
            </a:r>
          </a:p>
        </p:txBody>
      </p:sp>
      <p:sp>
        <p:nvSpPr>
          <p:cNvPr id="30723" name="Content Placeholder 6">
            <a:extLst>
              <a:ext uri="{FF2B5EF4-FFF2-40B4-BE49-F238E27FC236}">
                <a16:creationId xmlns:a16="http://schemas.microsoft.com/office/drawing/2014/main" id="{2453A2E9-3A7D-C62D-7FC0-267AEC361823}"/>
              </a:ext>
            </a:extLst>
          </p:cNvPr>
          <p:cNvSpPr>
            <a:spLocks noGrp="1"/>
          </p:cNvSpPr>
          <p:nvPr>
            <p:ph idx="1"/>
          </p:nvPr>
        </p:nvSpPr>
        <p:spPr/>
        <p:txBody>
          <a:bodyPr/>
          <a:lstStyle/>
          <a:p>
            <a:r>
              <a:rPr lang="en-US" altLang="en-US">
                <a:ea typeface="ＭＳ Ｐゴシック" panose="020B0600070205080204" pitchFamily="34" charset="-128"/>
              </a:rPr>
              <a:t>Measuring quality, not searching for faults</a:t>
            </a:r>
          </a:p>
          <a:p>
            <a:pPr lvl="1"/>
            <a:r>
              <a:rPr lang="en-US" altLang="en-US">
                <a:ea typeface="ＭＳ Ｐゴシック" panose="020B0600070205080204" pitchFamily="34" charset="-128"/>
              </a:rPr>
              <a:t>Fundamentally different goal than systematic testing</a:t>
            </a:r>
          </a:p>
          <a:p>
            <a:r>
              <a:rPr lang="en-US" altLang="en-US">
                <a:ea typeface="ＭＳ Ｐゴシック" panose="020B0600070205080204" pitchFamily="34" charset="-128"/>
              </a:rPr>
              <a:t>Quantitative dependability goals are statistical</a:t>
            </a:r>
          </a:p>
          <a:p>
            <a:pPr lvl="1"/>
            <a:r>
              <a:rPr lang="en-US" altLang="en-US">
                <a:ea typeface="ＭＳ Ｐゴシック" panose="020B0600070205080204" pitchFamily="34" charset="-128"/>
              </a:rPr>
              <a:t>Reliability</a:t>
            </a:r>
          </a:p>
          <a:p>
            <a:pPr lvl="1"/>
            <a:r>
              <a:rPr lang="en-US" altLang="en-US">
                <a:ea typeface="ＭＳ Ｐゴシック" panose="020B0600070205080204" pitchFamily="34" charset="-128"/>
              </a:rPr>
              <a:t>Availability</a:t>
            </a:r>
          </a:p>
          <a:p>
            <a:pPr lvl="1"/>
            <a:r>
              <a:rPr lang="en-US" altLang="en-US">
                <a:ea typeface="ＭＳ Ｐゴシック" panose="020B0600070205080204" pitchFamily="34" charset="-128"/>
              </a:rPr>
              <a:t>Mean time to failure</a:t>
            </a:r>
          </a:p>
          <a:p>
            <a:pPr lvl="1"/>
            <a:r>
              <a:rPr lang="en-US" altLang="en-US">
                <a:ea typeface="ＭＳ Ｐゴシック" panose="020B0600070205080204" pitchFamily="34" charset="-128"/>
              </a:rPr>
              <a:t>...</a:t>
            </a:r>
          </a:p>
          <a:p>
            <a:r>
              <a:rPr lang="en-US" altLang="en-US">
                <a:ea typeface="ＭＳ Ｐゴシック" panose="020B0600070205080204" pitchFamily="34" charset="-128"/>
              </a:rPr>
              <a:t>Requires valid statistical samples from </a:t>
            </a:r>
            <a:r>
              <a:rPr lang="en-US" altLang="en-US" i="1">
                <a:ea typeface="ＭＳ Ｐゴシック" panose="020B0600070205080204" pitchFamily="34" charset="-128"/>
              </a:rPr>
              <a:t>operational profile</a:t>
            </a:r>
          </a:p>
          <a:p>
            <a:pPr lvl="1"/>
            <a:r>
              <a:rPr lang="en-US" altLang="en-US">
                <a:ea typeface="ＭＳ Ｐゴシック" panose="020B0600070205080204" pitchFamily="34" charset="-128"/>
              </a:rPr>
              <a:t>Fundamentally different from systematic testing</a:t>
            </a:r>
          </a:p>
        </p:txBody>
      </p:sp>
      <p:sp>
        <p:nvSpPr>
          <p:cNvPr id="30724" name="Footer Placeholder 3">
            <a:extLst>
              <a:ext uri="{FF2B5EF4-FFF2-40B4-BE49-F238E27FC236}">
                <a16:creationId xmlns:a16="http://schemas.microsoft.com/office/drawing/2014/main" id="{CE0896F2-D2ED-1433-5111-37ABEE471A60}"/>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30725" name="Slide Number Placeholder 4">
            <a:extLst>
              <a:ext uri="{FF2B5EF4-FFF2-40B4-BE49-F238E27FC236}">
                <a16:creationId xmlns:a16="http://schemas.microsoft.com/office/drawing/2014/main" id="{7361395C-4716-25BB-7A91-9EACB6CEC9BC}"/>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AEE6F443-C036-CA4E-8D6B-2F0E1157D584}" type="slidenum">
              <a:rPr lang="en-US" altLang="en-US" sz="1200">
                <a:solidFill>
                  <a:schemeClr val="bg2"/>
                </a:solidFill>
              </a:rPr>
              <a:pPr eaLnBrk="1" hangingPunct="1"/>
              <a:t>14</a:t>
            </a:fld>
            <a:endParaRPr lang="en-US" altLang="en-US" sz="1200">
              <a:solidFill>
                <a:schemeClr val="bg2"/>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91B641B5-1690-D808-3AA0-8C2710F2255D}"/>
              </a:ext>
            </a:extLst>
          </p:cNvPr>
          <p:cNvSpPr>
            <a:spLocks noGrp="1"/>
          </p:cNvSpPr>
          <p:nvPr>
            <p:ph type="title"/>
          </p:nvPr>
        </p:nvSpPr>
        <p:spPr/>
        <p:txBody>
          <a:bodyPr/>
          <a:lstStyle/>
          <a:p>
            <a:r>
              <a:rPr lang="en-US" altLang="en-US">
                <a:ea typeface="ＭＳ Ｐゴシック" panose="020B0600070205080204" pitchFamily="34" charset="-128"/>
              </a:rPr>
              <a:t>Statistical Sampling</a:t>
            </a:r>
          </a:p>
        </p:txBody>
      </p:sp>
      <p:sp>
        <p:nvSpPr>
          <p:cNvPr id="32771" name="Content Placeholder 2">
            <a:extLst>
              <a:ext uri="{FF2B5EF4-FFF2-40B4-BE49-F238E27FC236}">
                <a16:creationId xmlns:a16="http://schemas.microsoft.com/office/drawing/2014/main" id="{30A95D45-A9C5-3851-E53D-2021DAFE7771}"/>
              </a:ext>
            </a:extLst>
          </p:cNvPr>
          <p:cNvSpPr>
            <a:spLocks noGrp="1"/>
          </p:cNvSpPr>
          <p:nvPr>
            <p:ph idx="1"/>
          </p:nvPr>
        </p:nvSpPr>
        <p:spPr/>
        <p:txBody>
          <a:bodyPr/>
          <a:lstStyle/>
          <a:p>
            <a:r>
              <a:rPr lang="en-US" altLang="en-US">
                <a:ea typeface="ＭＳ Ｐゴシック" panose="020B0600070205080204" pitchFamily="34" charset="-128"/>
              </a:rPr>
              <a:t>We need a valid </a:t>
            </a:r>
            <a:r>
              <a:rPr lang="en-US" altLang="en-US" i="1">
                <a:ea typeface="ＭＳ Ｐゴシック" panose="020B0600070205080204" pitchFamily="34" charset="-128"/>
              </a:rPr>
              <a:t>operational profile </a:t>
            </a:r>
            <a:r>
              <a:rPr lang="en-US" altLang="en-US">
                <a:ea typeface="ＭＳ Ｐゴシック" panose="020B0600070205080204" pitchFamily="34" charset="-128"/>
              </a:rPr>
              <a:t>(model)</a:t>
            </a:r>
          </a:p>
          <a:p>
            <a:pPr lvl="1"/>
            <a:r>
              <a:rPr lang="en-US" altLang="en-US">
                <a:ea typeface="ＭＳ Ｐゴシック" panose="020B0600070205080204" pitchFamily="34" charset="-128"/>
              </a:rPr>
              <a:t>Sometimes from an older version of the system</a:t>
            </a:r>
          </a:p>
          <a:p>
            <a:pPr lvl="1"/>
            <a:r>
              <a:rPr lang="en-US" altLang="en-US">
                <a:ea typeface="ＭＳ Ｐゴシック" panose="020B0600070205080204" pitchFamily="34" charset="-128"/>
              </a:rPr>
              <a:t>Sometimes from operational environment (e.g., for an embedded controller)</a:t>
            </a:r>
          </a:p>
          <a:p>
            <a:pPr lvl="1"/>
            <a:r>
              <a:rPr lang="en-US" altLang="en-US" i="1">
                <a:ea typeface="ＭＳ Ｐゴシック" panose="020B0600070205080204" pitchFamily="34" charset="-128"/>
              </a:rPr>
              <a:t>Sensitivity testing </a:t>
            </a:r>
            <a:r>
              <a:rPr lang="en-US" altLang="en-US">
                <a:ea typeface="ＭＳ Ｐゴシック" panose="020B0600070205080204" pitchFamily="34" charset="-128"/>
              </a:rPr>
              <a:t>reveals which parameters are most important, and which can be rough guesses</a:t>
            </a:r>
          </a:p>
          <a:p>
            <a:r>
              <a:rPr lang="en-US" altLang="en-US">
                <a:ea typeface="ＭＳ Ｐゴシック" panose="020B0600070205080204" pitchFamily="34" charset="-128"/>
              </a:rPr>
              <a:t>And a clear, precise definition of what is being measured</a:t>
            </a:r>
          </a:p>
          <a:p>
            <a:pPr lvl="1"/>
            <a:r>
              <a:rPr lang="en-US" altLang="en-US">
                <a:ea typeface="ＭＳ Ｐゴシック" panose="020B0600070205080204" pitchFamily="34" charset="-128"/>
              </a:rPr>
              <a:t>Failure rate?  Per session, per hour, per operation?</a:t>
            </a:r>
          </a:p>
          <a:p>
            <a:r>
              <a:rPr lang="en-US" altLang="en-US">
                <a:ea typeface="ＭＳ Ｐゴシック" panose="020B0600070205080204" pitchFamily="34" charset="-128"/>
              </a:rPr>
              <a:t>And many, many random samples</a:t>
            </a:r>
          </a:p>
          <a:p>
            <a:pPr lvl="1"/>
            <a:r>
              <a:rPr lang="en-US" altLang="en-US">
                <a:ea typeface="ＭＳ Ｐゴシック" panose="020B0600070205080204" pitchFamily="34" charset="-128"/>
              </a:rPr>
              <a:t>Especially for high reliability measures</a:t>
            </a:r>
          </a:p>
        </p:txBody>
      </p:sp>
      <p:sp>
        <p:nvSpPr>
          <p:cNvPr id="32772" name="Footer Placeholder 3">
            <a:extLst>
              <a:ext uri="{FF2B5EF4-FFF2-40B4-BE49-F238E27FC236}">
                <a16:creationId xmlns:a16="http://schemas.microsoft.com/office/drawing/2014/main" id="{277D86D2-4BF5-A1C1-D162-9BC6ED912A1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32773" name="Slide Number Placeholder 4">
            <a:extLst>
              <a:ext uri="{FF2B5EF4-FFF2-40B4-BE49-F238E27FC236}">
                <a16:creationId xmlns:a16="http://schemas.microsoft.com/office/drawing/2014/main" id="{BF502827-4382-7734-F5CE-9700BA3EA6B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B095DFD5-A79A-C348-81F9-A28BDCF2EE40}" type="slidenum">
              <a:rPr lang="en-US" altLang="en-US" sz="1200">
                <a:solidFill>
                  <a:schemeClr val="bg2"/>
                </a:solidFill>
              </a:rPr>
              <a:pPr eaLnBrk="1" hangingPunct="1"/>
              <a:t>15</a:t>
            </a:fld>
            <a:endParaRPr lang="en-US" altLang="en-US" sz="1200">
              <a:solidFill>
                <a:schemeClr val="bg2"/>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D9E5788B-83C0-8FF1-A8F0-D3E05BD0D6E6}"/>
              </a:ext>
            </a:extLst>
          </p:cNvPr>
          <p:cNvSpPr>
            <a:spLocks noGrp="1"/>
          </p:cNvSpPr>
          <p:nvPr>
            <p:ph type="title"/>
          </p:nvPr>
        </p:nvSpPr>
        <p:spPr/>
        <p:txBody>
          <a:bodyPr/>
          <a:lstStyle/>
          <a:p>
            <a:r>
              <a:rPr lang="en-US" altLang="en-US">
                <a:ea typeface="ＭＳ Ｐゴシック" panose="020B0600070205080204" pitchFamily="34" charset="-128"/>
              </a:rPr>
              <a:t>Is Statistical Testing Worthwhile?</a:t>
            </a:r>
          </a:p>
        </p:txBody>
      </p:sp>
      <p:sp>
        <p:nvSpPr>
          <p:cNvPr id="33795" name="Content Placeholder 2">
            <a:extLst>
              <a:ext uri="{FF2B5EF4-FFF2-40B4-BE49-F238E27FC236}">
                <a16:creationId xmlns:a16="http://schemas.microsoft.com/office/drawing/2014/main" id="{18BEC928-C2C9-B2CC-2594-264B51565D73}"/>
              </a:ext>
            </a:extLst>
          </p:cNvPr>
          <p:cNvSpPr>
            <a:spLocks noGrp="1"/>
          </p:cNvSpPr>
          <p:nvPr>
            <p:ph idx="1"/>
          </p:nvPr>
        </p:nvSpPr>
        <p:spPr/>
        <p:txBody>
          <a:bodyPr/>
          <a:lstStyle/>
          <a:p>
            <a:r>
              <a:rPr lang="en-US" altLang="en-US">
                <a:ea typeface="ＭＳ Ｐゴシック" panose="020B0600070205080204" pitchFamily="34" charset="-128"/>
              </a:rPr>
              <a:t>Necessary for ... </a:t>
            </a:r>
          </a:p>
          <a:p>
            <a:pPr lvl="1"/>
            <a:r>
              <a:rPr lang="en-US" altLang="en-US">
                <a:ea typeface="ＭＳ Ｐゴシック" panose="020B0600070205080204" pitchFamily="34" charset="-128"/>
              </a:rPr>
              <a:t>Critical systems (safety critical, infrastructure, ...)</a:t>
            </a:r>
          </a:p>
          <a:p>
            <a:endParaRPr lang="en-US" altLang="en-US">
              <a:ea typeface="ＭＳ Ｐゴシック" panose="020B0600070205080204" pitchFamily="34" charset="-128"/>
            </a:endParaRPr>
          </a:p>
          <a:p>
            <a:r>
              <a:rPr lang="en-US" altLang="en-US">
                <a:ea typeface="ＭＳ Ｐゴシック" panose="020B0600070205080204" pitchFamily="34" charset="-128"/>
              </a:rPr>
              <a:t>But difficult or impossible when ... </a:t>
            </a:r>
          </a:p>
          <a:p>
            <a:pPr lvl="1"/>
            <a:r>
              <a:rPr lang="en-US" altLang="en-US">
                <a:ea typeface="ＭＳ Ｐゴシック" panose="020B0600070205080204" pitchFamily="34" charset="-128"/>
              </a:rPr>
              <a:t>Operational profile is unavailable or just a guess</a:t>
            </a:r>
          </a:p>
          <a:p>
            <a:pPr lvl="2"/>
            <a:r>
              <a:rPr lang="en-US" altLang="en-US">
                <a:ea typeface="ＭＳ Ｐゴシック" panose="020B0600070205080204" pitchFamily="34" charset="-128"/>
              </a:rPr>
              <a:t>Often for new functionality involving human interaction</a:t>
            </a:r>
          </a:p>
          <a:p>
            <a:pPr lvl="3"/>
            <a:r>
              <a:rPr lang="en-US" altLang="en-US">
                <a:ea typeface="ＭＳ Ｐゴシック" panose="020B0600070205080204" pitchFamily="34" charset="-128"/>
              </a:rPr>
              <a:t>But we may factor critical functions from overall use to obtain a good model of only the critical properties</a:t>
            </a:r>
          </a:p>
          <a:p>
            <a:pPr lvl="1"/>
            <a:r>
              <a:rPr lang="en-US" altLang="en-US">
                <a:ea typeface="ＭＳ Ｐゴシック" panose="020B0600070205080204" pitchFamily="34" charset="-128"/>
              </a:rPr>
              <a:t>Reliability requirement is very high</a:t>
            </a:r>
          </a:p>
          <a:p>
            <a:pPr lvl="2"/>
            <a:r>
              <a:rPr lang="en-US" altLang="en-US">
                <a:ea typeface="ＭＳ Ｐゴシック" panose="020B0600070205080204" pitchFamily="34" charset="-128"/>
              </a:rPr>
              <a:t>Required sample size (number of test cases) might require years of test execution</a:t>
            </a:r>
          </a:p>
          <a:p>
            <a:pPr lvl="2"/>
            <a:r>
              <a:rPr lang="en-US" altLang="en-US">
                <a:ea typeface="ＭＳ Ｐゴシック" panose="020B0600070205080204" pitchFamily="34" charset="-128"/>
              </a:rPr>
              <a:t>Ultra-reliability can seldom be demonstrated by testing</a:t>
            </a:r>
          </a:p>
        </p:txBody>
      </p:sp>
      <p:sp>
        <p:nvSpPr>
          <p:cNvPr id="33796" name="Footer Placeholder 3">
            <a:extLst>
              <a:ext uri="{FF2B5EF4-FFF2-40B4-BE49-F238E27FC236}">
                <a16:creationId xmlns:a16="http://schemas.microsoft.com/office/drawing/2014/main" id="{B25B1E23-124C-0F11-D058-215120C239CB}"/>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33797" name="Slide Number Placeholder 4">
            <a:extLst>
              <a:ext uri="{FF2B5EF4-FFF2-40B4-BE49-F238E27FC236}">
                <a16:creationId xmlns:a16="http://schemas.microsoft.com/office/drawing/2014/main" id="{69E17AB7-61CD-188D-FB13-01FC58B540AA}"/>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4A33A8CA-B519-2E4A-88EE-A1066609720F}" type="slidenum">
              <a:rPr lang="en-US" altLang="en-US" sz="1200">
                <a:solidFill>
                  <a:schemeClr val="bg2"/>
                </a:solidFill>
              </a:rPr>
              <a:pPr eaLnBrk="1" hangingPunct="1"/>
              <a:t>16</a:t>
            </a:fld>
            <a:endParaRPr lang="en-US" altLang="en-US" sz="1200">
              <a:solidFill>
                <a:schemeClr val="bg2"/>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2F26C72D-EC1F-2CA1-3FC9-FB8CFDB7D6CD}"/>
              </a:ext>
            </a:extLst>
          </p:cNvPr>
          <p:cNvSpPr>
            <a:spLocks noGrp="1"/>
          </p:cNvSpPr>
          <p:nvPr>
            <p:ph type="title"/>
          </p:nvPr>
        </p:nvSpPr>
        <p:spPr/>
        <p:txBody>
          <a:bodyPr/>
          <a:lstStyle/>
          <a:p>
            <a:r>
              <a:rPr lang="en-US" altLang="en-US">
                <a:ea typeface="ＭＳ Ｐゴシック" panose="020B0600070205080204" pitchFamily="34" charset="-128"/>
              </a:rPr>
              <a:t>Process-based Measures</a:t>
            </a:r>
          </a:p>
        </p:txBody>
      </p:sp>
      <p:sp>
        <p:nvSpPr>
          <p:cNvPr id="34819" name="Content Placeholder 2">
            <a:extLst>
              <a:ext uri="{FF2B5EF4-FFF2-40B4-BE49-F238E27FC236}">
                <a16:creationId xmlns:a16="http://schemas.microsoft.com/office/drawing/2014/main" id="{EBECA0A9-73CC-DD8F-1DE1-8C5B0004C297}"/>
              </a:ext>
            </a:extLst>
          </p:cNvPr>
          <p:cNvSpPr>
            <a:spLocks noGrp="1"/>
          </p:cNvSpPr>
          <p:nvPr>
            <p:ph idx="1"/>
          </p:nvPr>
        </p:nvSpPr>
        <p:spPr/>
        <p:txBody>
          <a:bodyPr/>
          <a:lstStyle/>
          <a:p>
            <a:r>
              <a:rPr lang="en-US" altLang="en-US">
                <a:ea typeface="ＭＳ Ｐゴシック" panose="020B0600070205080204" pitchFamily="34" charset="-128"/>
              </a:rPr>
              <a:t>Less rigorous than statistical testing</a:t>
            </a:r>
          </a:p>
          <a:p>
            <a:pPr lvl="1"/>
            <a:r>
              <a:rPr lang="en-US" altLang="en-US">
                <a:ea typeface="ＭＳ Ｐゴシック" panose="020B0600070205080204" pitchFamily="34" charset="-128"/>
              </a:rPr>
              <a:t>Based on similarity with prior projects</a:t>
            </a:r>
          </a:p>
          <a:p>
            <a:r>
              <a:rPr lang="en-US" altLang="en-US">
                <a:ea typeface="ＭＳ Ｐゴシック" panose="020B0600070205080204" pitchFamily="34" charset="-128"/>
              </a:rPr>
              <a:t>System testing process</a:t>
            </a:r>
          </a:p>
          <a:p>
            <a:pPr lvl="1"/>
            <a:r>
              <a:rPr lang="en-US" altLang="en-US">
                <a:ea typeface="ＭＳ Ｐゴシック" panose="020B0600070205080204" pitchFamily="34" charset="-128"/>
              </a:rPr>
              <a:t>Expected history of bugs found and resolved</a:t>
            </a:r>
          </a:p>
          <a:p>
            <a:r>
              <a:rPr lang="en-US" altLang="en-US">
                <a:ea typeface="ＭＳ Ｐゴシック" panose="020B0600070205080204" pitchFamily="34" charset="-128"/>
              </a:rPr>
              <a:t>Alpha, beta testing</a:t>
            </a:r>
          </a:p>
          <a:p>
            <a:pPr lvl="1"/>
            <a:r>
              <a:rPr lang="en-US" altLang="en-US">
                <a:ea typeface="ＭＳ Ｐゴシック" panose="020B0600070205080204" pitchFamily="34" charset="-128"/>
              </a:rPr>
              <a:t>Alpha testing:  Real users, controlled environment</a:t>
            </a:r>
          </a:p>
          <a:p>
            <a:pPr lvl="1"/>
            <a:r>
              <a:rPr lang="en-US" altLang="en-US">
                <a:ea typeface="ＭＳ Ｐゴシック" panose="020B0600070205080204" pitchFamily="34" charset="-128"/>
              </a:rPr>
              <a:t>Beta testing: Real users, real (uncontrolled) environment</a:t>
            </a:r>
          </a:p>
          <a:p>
            <a:pPr lvl="1"/>
            <a:r>
              <a:rPr lang="en-US" altLang="en-US">
                <a:ea typeface="ＭＳ Ｐゴシック" panose="020B0600070205080204" pitchFamily="34" charset="-128"/>
              </a:rPr>
              <a:t>May statistically sample users rather than uses</a:t>
            </a:r>
          </a:p>
          <a:p>
            <a:pPr lvl="1"/>
            <a:r>
              <a:rPr lang="en-US" altLang="en-US">
                <a:ea typeface="ＭＳ Ｐゴシック" panose="020B0600070205080204" pitchFamily="34" charset="-128"/>
              </a:rPr>
              <a:t>Expected history of bug reports</a:t>
            </a:r>
          </a:p>
        </p:txBody>
      </p:sp>
      <p:sp>
        <p:nvSpPr>
          <p:cNvPr id="34820" name="Footer Placeholder 3">
            <a:extLst>
              <a:ext uri="{FF2B5EF4-FFF2-40B4-BE49-F238E27FC236}">
                <a16:creationId xmlns:a16="http://schemas.microsoft.com/office/drawing/2014/main" id="{3D33E372-AA77-0522-B6D6-812C0946CC5A}"/>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34821" name="Slide Number Placeholder 4">
            <a:extLst>
              <a:ext uri="{FF2B5EF4-FFF2-40B4-BE49-F238E27FC236}">
                <a16:creationId xmlns:a16="http://schemas.microsoft.com/office/drawing/2014/main" id="{127E355F-FFB9-EF82-F6F7-78E908406E28}"/>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1E7AFBB9-2035-8A4A-864E-5FB3B84AF2A1}" type="slidenum">
              <a:rPr lang="en-US" altLang="en-US" sz="1200">
                <a:solidFill>
                  <a:schemeClr val="bg2"/>
                </a:solidFill>
              </a:rPr>
              <a:pPr eaLnBrk="1" hangingPunct="1"/>
              <a:t>17</a:t>
            </a:fld>
            <a:endParaRPr lang="en-US" altLang="en-US" sz="1200">
              <a:solidFill>
                <a:schemeClr val="bg2"/>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8A7BAC3A-4782-8F55-8D9C-1885B2BCA22F}"/>
              </a:ext>
            </a:extLst>
          </p:cNvPr>
          <p:cNvSpPr>
            <a:spLocks noGrp="1"/>
          </p:cNvSpPr>
          <p:nvPr>
            <p:ph type="title"/>
          </p:nvPr>
        </p:nvSpPr>
        <p:spPr/>
        <p:txBody>
          <a:bodyPr/>
          <a:lstStyle/>
          <a:p>
            <a:pPr eaLnBrk="1" hangingPunct="1"/>
            <a:r>
              <a:rPr lang="en-US" altLang="en-US">
                <a:ea typeface="ＭＳ Ｐゴシック" panose="020B0600070205080204" pitchFamily="34" charset="-128"/>
              </a:rPr>
              <a:t>Usability</a:t>
            </a:r>
          </a:p>
        </p:txBody>
      </p:sp>
      <p:sp>
        <p:nvSpPr>
          <p:cNvPr id="36867" name="Text Placeholder 2">
            <a:extLst>
              <a:ext uri="{FF2B5EF4-FFF2-40B4-BE49-F238E27FC236}">
                <a16:creationId xmlns:a16="http://schemas.microsoft.com/office/drawing/2014/main" id="{FD2B3CF2-BD0C-75B6-0A26-553DCB92BA10}"/>
              </a:ext>
            </a:extLst>
          </p:cNvPr>
          <p:cNvSpPr>
            <a:spLocks noGrp="1"/>
          </p:cNvSpPr>
          <p:nvPr>
            <p:ph type="body" idx="1"/>
          </p:nvPr>
        </p:nvSpPr>
        <p:spPr/>
        <p:txBody>
          <a:bodyPr/>
          <a:lstStyle/>
          <a:p>
            <a:pPr eaLnBrk="1" hangingPunct="1"/>
            <a:r>
              <a:rPr lang="en-US" altLang="en-US">
                <a:ea typeface="ＭＳ Ｐゴシック" panose="020B0600070205080204" pitchFamily="34" charset="-128"/>
              </a:rPr>
              <a:t>22.4 </a:t>
            </a:r>
          </a:p>
        </p:txBody>
      </p:sp>
      <p:sp>
        <p:nvSpPr>
          <p:cNvPr id="36868" name="Footer Placeholder 3">
            <a:extLst>
              <a:ext uri="{FF2B5EF4-FFF2-40B4-BE49-F238E27FC236}">
                <a16:creationId xmlns:a16="http://schemas.microsoft.com/office/drawing/2014/main" id="{9B990321-1F38-78BC-41BF-3028E07F4CA9}"/>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36869" name="Slide Number Placeholder 4">
            <a:extLst>
              <a:ext uri="{FF2B5EF4-FFF2-40B4-BE49-F238E27FC236}">
                <a16:creationId xmlns:a16="http://schemas.microsoft.com/office/drawing/2014/main" id="{83AD23C3-B188-570C-1663-9F9F80015FA3}"/>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56D0A5F3-25E2-D94A-AA5F-03AF696178C1}" type="slidenum">
              <a:rPr lang="en-US" altLang="en-US" sz="1200">
                <a:solidFill>
                  <a:schemeClr val="bg2"/>
                </a:solidFill>
              </a:rPr>
              <a:pPr eaLnBrk="1" hangingPunct="1"/>
              <a:t>18</a:t>
            </a:fld>
            <a:endParaRPr lang="en-US" altLang="en-US" sz="1200">
              <a:solidFill>
                <a:schemeClr val="bg2"/>
              </a:solidFill>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5">
            <a:extLst>
              <a:ext uri="{FF2B5EF4-FFF2-40B4-BE49-F238E27FC236}">
                <a16:creationId xmlns:a16="http://schemas.microsoft.com/office/drawing/2014/main" id="{9CDC228A-DF0A-D0D0-C27C-DCC7173126A5}"/>
              </a:ext>
            </a:extLst>
          </p:cNvPr>
          <p:cNvSpPr>
            <a:spLocks noGrp="1"/>
          </p:cNvSpPr>
          <p:nvPr>
            <p:ph type="title"/>
          </p:nvPr>
        </p:nvSpPr>
        <p:spPr/>
        <p:txBody>
          <a:bodyPr/>
          <a:lstStyle/>
          <a:p>
            <a:r>
              <a:rPr lang="en-US" altLang="en-US">
                <a:ea typeface="ＭＳ Ｐゴシック" panose="020B0600070205080204" pitchFamily="34" charset="-128"/>
              </a:rPr>
              <a:t>Usability</a:t>
            </a:r>
          </a:p>
        </p:txBody>
      </p:sp>
      <p:sp>
        <p:nvSpPr>
          <p:cNvPr id="37891" name="Content Placeholder 10">
            <a:extLst>
              <a:ext uri="{FF2B5EF4-FFF2-40B4-BE49-F238E27FC236}">
                <a16:creationId xmlns:a16="http://schemas.microsoft.com/office/drawing/2014/main" id="{8E5301CF-DE0F-BA9F-3A45-1747A118FEF9}"/>
              </a:ext>
            </a:extLst>
          </p:cNvPr>
          <p:cNvSpPr>
            <a:spLocks noGrp="1"/>
          </p:cNvSpPr>
          <p:nvPr>
            <p:ph idx="1"/>
          </p:nvPr>
        </p:nvSpPr>
        <p:spPr/>
        <p:txBody>
          <a:bodyPr/>
          <a:lstStyle/>
          <a:p>
            <a:r>
              <a:rPr lang="en-US" altLang="en-US">
                <a:ea typeface="ＭＳ Ｐゴシック" panose="020B0600070205080204" pitchFamily="34" charset="-128"/>
              </a:rPr>
              <a:t>A usable product </a:t>
            </a:r>
          </a:p>
          <a:p>
            <a:pPr lvl="1"/>
            <a:r>
              <a:rPr lang="en-US" altLang="en-US">
                <a:ea typeface="ＭＳ Ｐゴシック" panose="020B0600070205080204" pitchFamily="34" charset="-128"/>
              </a:rPr>
              <a:t>is quickly learned</a:t>
            </a:r>
          </a:p>
          <a:p>
            <a:pPr lvl="1"/>
            <a:r>
              <a:rPr lang="en-US" altLang="en-US">
                <a:ea typeface="ＭＳ Ｐゴシック" panose="020B0600070205080204" pitchFamily="34" charset="-128"/>
              </a:rPr>
              <a:t>allows users to work efficiently</a:t>
            </a:r>
          </a:p>
          <a:p>
            <a:pPr lvl="1"/>
            <a:r>
              <a:rPr lang="en-US" altLang="en-US">
                <a:ea typeface="ＭＳ Ｐゴシック" panose="020B0600070205080204" pitchFamily="34" charset="-128"/>
              </a:rPr>
              <a:t>is pleasant to use </a:t>
            </a:r>
          </a:p>
          <a:p>
            <a:r>
              <a:rPr lang="en-US" altLang="en-US">
                <a:ea typeface="ＭＳ Ｐゴシック" panose="020B0600070205080204" pitchFamily="34" charset="-128"/>
              </a:rPr>
              <a:t>Objective criteria</a:t>
            </a:r>
          </a:p>
          <a:p>
            <a:pPr lvl="1"/>
            <a:r>
              <a:rPr lang="en-US" altLang="en-US">
                <a:ea typeface="ＭＳ Ｐゴシック" panose="020B0600070205080204" pitchFamily="34" charset="-128"/>
              </a:rPr>
              <a:t>Time and number of operations to perform a task</a:t>
            </a:r>
          </a:p>
          <a:p>
            <a:pPr lvl="1"/>
            <a:r>
              <a:rPr lang="en-US" altLang="en-US">
                <a:ea typeface="ＭＳ Ｐゴシック" panose="020B0600070205080204" pitchFamily="34" charset="-128"/>
              </a:rPr>
              <a:t>Frequency of user error</a:t>
            </a:r>
          </a:p>
          <a:p>
            <a:pPr lvl="2"/>
            <a:r>
              <a:rPr lang="en-US" altLang="en-US">
                <a:ea typeface="ＭＳ Ｐゴシック" panose="020B0600070205080204" pitchFamily="34" charset="-128"/>
              </a:rPr>
              <a:t>blame user errors on the product!</a:t>
            </a:r>
          </a:p>
          <a:p>
            <a:r>
              <a:rPr lang="en-US" altLang="en-US">
                <a:ea typeface="ＭＳ Ｐゴシック" panose="020B0600070205080204" pitchFamily="34" charset="-128"/>
              </a:rPr>
              <a:t>Plus overall, subjective satisfaction</a:t>
            </a:r>
          </a:p>
        </p:txBody>
      </p:sp>
      <p:sp>
        <p:nvSpPr>
          <p:cNvPr id="37892" name="Footer Placeholder 3">
            <a:extLst>
              <a:ext uri="{FF2B5EF4-FFF2-40B4-BE49-F238E27FC236}">
                <a16:creationId xmlns:a16="http://schemas.microsoft.com/office/drawing/2014/main" id="{E4206DAE-3C34-6102-4615-C769198BDF29}"/>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37893" name="Slide Number Placeholder 4">
            <a:extLst>
              <a:ext uri="{FF2B5EF4-FFF2-40B4-BE49-F238E27FC236}">
                <a16:creationId xmlns:a16="http://schemas.microsoft.com/office/drawing/2014/main" id="{88634760-3F8A-DDD8-8202-B2B4BA20F23E}"/>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C42808BB-1920-134F-8FDD-FD03A91B159E}" type="slidenum">
              <a:rPr lang="en-US" altLang="en-US" sz="1200">
                <a:solidFill>
                  <a:schemeClr val="bg2"/>
                </a:solidFill>
              </a:rPr>
              <a:pPr eaLnBrk="1" hangingPunct="1"/>
              <a:t>19</a:t>
            </a:fld>
            <a:endParaRPr lang="en-US" altLang="en-US" sz="1200">
              <a:solidFill>
                <a:schemeClr val="bg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a:extLst>
              <a:ext uri="{FF2B5EF4-FFF2-40B4-BE49-F238E27FC236}">
                <a16:creationId xmlns:a16="http://schemas.microsoft.com/office/drawing/2014/main" id="{94BE6804-F9A9-6056-EBE0-C5D49B9EC22E}"/>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17411" name="Slide Number Placeholder 4">
            <a:extLst>
              <a:ext uri="{FF2B5EF4-FFF2-40B4-BE49-F238E27FC236}">
                <a16:creationId xmlns:a16="http://schemas.microsoft.com/office/drawing/2014/main" id="{E7443350-A506-202B-8EE6-99F85B79E689}"/>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CD34BE9F-35EF-E545-9ACA-2E47A7C0416A}" type="slidenum">
              <a:rPr lang="en-US" altLang="en-US" sz="1200">
                <a:solidFill>
                  <a:schemeClr val="bg2"/>
                </a:solidFill>
              </a:rPr>
              <a:pPr eaLnBrk="1" hangingPunct="1"/>
              <a:t>2</a:t>
            </a:fld>
            <a:endParaRPr lang="en-US" altLang="en-US" sz="1200">
              <a:solidFill>
                <a:schemeClr val="bg2"/>
              </a:solidFill>
            </a:endParaRPr>
          </a:p>
        </p:txBody>
      </p:sp>
      <p:sp>
        <p:nvSpPr>
          <p:cNvPr id="17412" name="Rectangle 8">
            <a:extLst>
              <a:ext uri="{FF2B5EF4-FFF2-40B4-BE49-F238E27FC236}">
                <a16:creationId xmlns:a16="http://schemas.microsoft.com/office/drawing/2014/main" id="{7CC1457A-9333-EE7A-9B6E-DFDE16CA044D}"/>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rPr>
              <a:t>Learning objectives</a:t>
            </a:r>
          </a:p>
        </p:txBody>
      </p:sp>
      <p:sp>
        <p:nvSpPr>
          <p:cNvPr id="17413" name="Rectangle 9">
            <a:extLst>
              <a:ext uri="{FF2B5EF4-FFF2-40B4-BE49-F238E27FC236}">
                <a16:creationId xmlns:a16="http://schemas.microsoft.com/office/drawing/2014/main" id="{BC25C62D-5529-07D2-9F7A-28ED52EF8E22}"/>
              </a:ext>
            </a:extLst>
          </p:cNvPr>
          <p:cNvSpPr>
            <a:spLocks noGrp="1" noChangeArrowheads="1"/>
          </p:cNvSpPr>
          <p:nvPr>
            <p:ph type="body" idx="1"/>
          </p:nvPr>
        </p:nvSpPr>
        <p:spPr/>
        <p:txBody>
          <a:bodyPr/>
          <a:lstStyle/>
          <a:p>
            <a:pPr eaLnBrk="1" hangingPunct="1"/>
            <a:r>
              <a:rPr lang="en-US" altLang="en-US" dirty="0">
                <a:ea typeface="ＭＳ Ｐゴシック" panose="020B0600070205080204" pitchFamily="34" charset="-128"/>
              </a:rPr>
              <a:t>Distinguish system and acceptance testing</a:t>
            </a:r>
          </a:p>
          <a:p>
            <a:pPr lvl="1" eaLnBrk="1" hangingPunct="1"/>
            <a:r>
              <a:rPr lang="en-US" altLang="en-US" dirty="0">
                <a:ea typeface="ＭＳ Ｐゴシック" panose="020B0600070205080204" pitchFamily="34" charset="-128"/>
              </a:rPr>
              <a:t>How and why they differ from each other and from unit and integration testing</a:t>
            </a:r>
          </a:p>
          <a:p>
            <a:pPr eaLnBrk="1" hangingPunct="1"/>
            <a:r>
              <a:rPr lang="en-US" altLang="en-US" dirty="0">
                <a:ea typeface="ＭＳ Ｐゴシック" panose="020B0600070205080204" pitchFamily="34" charset="-128"/>
              </a:rPr>
              <a:t>Be able to explain basic approaches for quantitative assessment (reliability, performance, ...)</a:t>
            </a:r>
          </a:p>
          <a:p>
            <a:pPr eaLnBrk="1" hangingPunct="1"/>
            <a:r>
              <a:rPr lang="en-US" altLang="en-US" dirty="0">
                <a:ea typeface="ＭＳ Ｐゴシック" panose="020B0600070205080204" pitchFamily="34" charset="-128"/>
              </a:rPr>
              <a:t>Be able to account for the interplay of validation and verification for usability and accessibility</a:t>
            </a:r>
          </a:p>
          <a:p>
            <a:pPr lvl="1" eaLnBrk="1" hangingPunct="1"/>
            <a:r>
              <a:rPr lang="en-US" altLang="en-US" dirty="0">
                <a:ea typeface="ＭＳ Ｐゴシック" panose="020B0600070205080204" pitchFamily="34" charset="-128"/>
              </a:rPr>
              <a:t>How to continuously monitor usability from early design to delivery</a:t>
            </a:r>
          </a:p>
          <a:p>
            <a:pPr eaLnBrk="1" hangingPunct="1"/>
            <a:r>
              <a:rPr lang="en-US" altLang="en-US" dirty="0">
                <a:ea typeface="ＭＳ Ｐゴシック" panose="020B0600070205080204" pitchFamily="34" charset="-128"/>
              </a:rPr>
              <a:t>Be able to motivate basic regression testing approaches</a:t>
            </a:r>
          </a:p>
          <a:p>
            <a:pPr lvl="1" eaLnBrk="1" hangingPunct="1"/>
            <a:r>
              <a:rPr lang="en-US" altLang="en-US" dirty="0">
                <a:ea typeface="ＭＳ Ｐゴシック" panose="020B0600070205080204" pitchFamily="34" charset="-128"/>
              </a:rPr>
              <a:t>Preventing accidental changes and checking updated versions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C1066719-4978-4635-4E3D-B317A1043968}"/>
              </a:ext>
            </a:extLst>
          </p:cNvPr>
          <p:cNvSpPr>
            <a:spLocks noGrp="1"/>
          </p:cNvSpPr>
          <p:nvPr>
            <p:ph type="title"/>
          </p:nvPr>
        </p:nvSpPr>
        <p:spPr/>
        <p:txBody>
          <a:bodyPr/>
          <a:lstStyle/>
          <a:p>
            <a:r>
              <a:rPr lang="en-US" altLang="en-US">
                <a:ea typeface="ＭＳ Ｐゴシック" panose="020B0600070205080204" pitchFamily="34" charset="-128"/>
              </a:rPr>
              <a:t>Verifying Usability</a:t>
            </a:r>
          </a:p>
        </p:txBody>
      </p:sp>
      <p:sp>
        <p:nvSpPr>
          <p:cNvPr id="38915" name="Content Placeholder 2">
            <a:extLst>
              <a:ext uri="{FF2B5EF4-FFF2-40B4-BE49-F238E27FC236}">
                <a16:creationId xmlns:a16="http://schemas.microsoft.com/office/drawing/2014/main" id="{ECA7A693-FA5F-01BE-29B0-4FC41CAD2D8E}"/>
              </a:ext>
            </a:extLst>
          </p:cNvPr>
          <p:cNvSpPr>
            <a:spLocks noGrp="1"/>
          </p:cNvSpPr>
          <p:nvPr>
            <p:ph idx="1"/>
          </p:nvPr>
        </p:nvSpPr>
        <p:spPr/>
        <p:txBody>
          <a:bodyPr/>
          <a:lstStyle/>
          <a:p>
            <a:r>
              <a:rPr lang="en-US" altLang="en-US">
                <a:ea typeface="ＭＳ Ｐゴシック" panose="020B0600070205080204" pitchFamily="34" charset="-128"/>
              </a:rPr>
              <a:t>Usability rests ultimately on testing with real users — validation, not verification</a:t>
            </a:r>
          </a:p>
          <a:p>
            <a:pPr lvl="1"/>
            <a:r>
              <a:rPr lang="en-US" altLang="en-US">
                <a:ea typeface="ＭＳ Ｐゴシック" panose="020B0600070205080204" pitchFamily="34" charset="-128"/>
              </a:rPr>
              <a:t>Preferably in the usability lab, by usability experts</a:t>
            </a:r>
          </a:p>
          <a:p>
            <a:endParaRPr lang="en-US" altLang="en-US">
              <a:ea typeface="ＭＳ Ｐゴシック" panose="020B0600070205080204" pitchFamily="34" charset="-128"/>
            </a:endParaRPr>
          </a:p>
          <a:p>
            <a:r>
              <a:rPr lang="en-US" altLang="en-US">
                <a:ea typeface="ＭＳ Ｐゴシック" panose="020B0600070205080204" pitchFamily="34" charset="-128"/>
              </a:rPr>
              <a:t>But we can </a:t>
            </a:r>
            <a:r>
              <a:rPr lang="en-US" altLang="en-US" i="1">
                <a:ea typeface="ＭＳ Ｐゴシック" panose="020B0600070205080204" pitchFamily="34" charset="-128"/>
              </a:rPr>
              <a:t>factor</a:t>
            </a:r>
            <a:r>
              <a:rPr lang="en-US" altLang="en-US">
                <a:ea typeface="ＭＳ Ｐゴシック" panose="020B0600070205080204" pitchFamily="34" charset="-128"/>
              </a:rPr>
              <a:t> usability testing for process visibility — validation </a:t>
            </a:r>
            <a:r>
              <a:rPr lang="en-US" altLang="en-US" i="1">
                <a:ea typeface="ＭＳ Ｐゴシック" panose="020B0600070205080204" pitchFamily="34" charset="-128"/>
              </a:rPr>
              <a:t>and verification </a:t>
            </a:r>
            <a:r>
              <a:rPr lang="en-US" altLang="en-US">
                <a:ea typeface="ＭＳ Ｐゴシック" panose="020B0600070205080204" pitchFamily="34" charset="-128"/>
              </a:rPr>
              <a:t>throughout the project</a:t>
            </a:r>
          </a:p>
          <a:p>
            <a:pPr lvl="1"/>
            <a:r>
              <a:rPr lang="en-US" altLang="en-US">
                <a:ea typeface="ＭＳ Ｐゴシック" panose="020B0600070205080204" pitchFamily="34" charset="-128"/>
              </a:rPr>
              <a:t>Validation establishes criteria to be verified by testing, analysis, and inspection</a:t>
            </a:r>
          </a:p>
        </p:txBody>
      </p:sp>
      <p:sp>
        <p:nvSpPr>
          <p:cNvPr id="38916" name="Footer Placeholder 3">
            <a:extLst>
              <a:ext uri="{FF2B5EF4-FFF2-40B4-BE49-F238E27FC236}">
                <a16:creationId xmlns:a16="http://schemas.microsoft.com/office/drawing/2014/main" id="{7198FC0B-AA48-70E9-37BE-9BC3CE457247}"/>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38917" name="Slide Number Placeholder 4">
            <a:extLst>
              <a:ext uri="{FF2B5EF4-FFF2-40B4-BE49-F238E27FC236}">
                <a16:creationId xmlns:a16="http://schemas.microsoft.com/office/drawing/2014/main" id="{2BB872E3-4E2F-41A1-17E6-1193FCFBC6A6}"/>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6812A0AE-3588-124B-BC35-4C0BE5E12638}" type="slidenum">
              <a:rPr lang="en-US" altLang="en-US" sz="1200">
                <a:solidFill>
                  <a:schemeClr val="bg2"/>
                </a:solidFill>
              </a:rPr>
              <a:pPr eaLnBrk="1" hangingPunct="1"/>
              <a:t>20</a:t>
            </a:fld>
            <a:endParaRPr lang="en-US" altLang="en-US" sz="1200">
              <a:solidFill>
                <a:schemeClr val="bg2"/>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5">
            <a:extLst>
              <a:ext uri="{FF2B5EF4-FFF2-40B4-BE49-F238E27FC236}">
                <a16:creationId xmlns:a16="http://schemas.microsoft.com/office/drawing/2014/main" id="{18A0470A-ED4B-0FC2-3851-7F23AC811841}"/>
              </a:ext>
            </a:extLst>
          </p:cNvPr>
          <p:cNvSpPr>
            <a:spLocks noGrp="1"/>
          </p:cNvSpPr>
          <p:nvPr>
            <p:ph type="title"/>
          </p:nvPr>
        </p:nvSpPr>
        <p:spPr/>
        <p:txBody>
          <a:bodyPr/>
          <a:lstStyle/>
          <a:p>
            <a:r>
              <a:rPr lang="en-US" altLang="en-US">
                <a:ea typeface="ＭＳ Ｐゴシック" panose="020B0600070205080204" pitchFamily="34" charset="-128"/>
              </a:rPr>
              <a:t>Factoring Usability Testing</a:t>
            </a:r>
          </a:p>
        </p:txBody>
      </p:sp>
      <p:sp>
        <p:nvSpPr>
          <p:cNvPr id="39939" name="Text Placeholder 8">
            <a:extLst>
              <a:ext uri="{FF2B5EF4-FFF2-40B4-BE49-F238E27FC236}">
                <a16:creationId xmlns:a16="http://schemas.microsoft.com/office/drawing/2014/main" id="{812BB4E1-14C6-207C-E4ED-D2405F000E92}"/>
              </a:ext>
            </a:extLst>
          </p:cNvPr>
          <p:cNvSpPr>
            <a:spLocks noGrp="1"/>
          </p:cNvSpPr>
          <p:nvPr>
            <p:ph type="body" idx="1"/>
          </p:nvPr>
        </p:nvSpPr>
        <p:spPr/>
        <p:txBody>
          <a:bodyPr/>
          <a:lstStyle/>
          <a:p>
            <a:r>
              <a:rPr lang="en-US" altLang="en-US">
                <a:ea typeface="ＭＳ Ｐゴシック" panose="020B0600070205080204" pitchFamily="34" charset="-128"/>
              </a:rPr>
              <a:t>Validation </a:t>
            </a:r>
            <a:br>
              <a:rPr lang="en-US" altLang="en-US">
                <a:ea typeface="ＭＳ Ｐゴシック" panose="020B0600070205080204" pitchFamily="34" charset="-128"/>
              </a:rPr>
            </a:br>
            <a:r>
              <a:rPr lang="en-US" altLang="en-US">
                <a:ea typeface="ＭＳ Ｐゴシック" panose="020B0600070205080204" pitchFamily="34" charset="-128"/>
              </a:rPr>
              <a:t>(usability lab)</a:t>
            </a:r>
          </a:p>
        </p:txBody>
      </p:sp>
      <p:sp>
        <p:nvSpPr>
          <p:cNvPr id="39940" name="Content Placeholder 6">
            <a:extLst>
              <a:ext uri="{FF2B5EF4-FFF2-40B4-BE49-F238E27FC236}">
                <a16:creationId xmlns:a16="http://schemas.microsoft.com/office/drawing/2014/main" id="{7F4FF21B-E6AD-6F4D-E968-DE6DD4C6E8A5}"/>
              </a:ext>
            </a:extLst>
          </p:cNvPr>
          <p:cNvSpPr>
            <a:spLocks noGrp="1"/>
          </p:cNvSpPr>
          <p:nvPr>
            <p:ph sz="half" idx="2"/>
          </p:nvPr>
        </p:nvSpPr>
        <p:spPr/>
        <p:txBody>
          <a:bodyPr/>
          <a:lstStyle/>
          <a:p>
            <a:r>
              <a:rPr lang="en-US" altLang="en-US">
                <a:ea typeface="ＭＳ Ｐゴシック" panose="020B0600070205080204" pitchFamily="34" charset="-128"/>
              </a:rPr>
              <a:t>Usability testing establishes usability check-lists</a:t>
            </a:r>
          </a:p>
          <a:p>
            <a:pPr lvl="1"/>
            <a:r>
              <a:rPr lang="en-US" altLang="en-US">
                <a:ea typeface="ＭＳ Ｐゴシック" panose="020B0600070205080204" pitchFamily="34" charset="-128"/>
              </a:rPr>
              <a:t>Guidelines applicable across a product line or domain</a:t>
            </a:r>
          </a:p>
          <a:p>
            <a:r>
              <a:rPr lang="en-US" altLang="en-US">
                <a:ea typeface="ＭＳ Ｐゴシック" panose="020B0600070205080204" pitchFamily="34" charset="-128"/>
              </a:rPr>
              <a:t>Early usability testing evaluates “cardboard prototype” or mock-up</a:t>
            </a:r>
          </a:p>
          <a:p>
            <a:pPr lvl="1"/>
            <a:r>
              <a:rPr lang="en-US" altLang="en-US">
                <a:ea typeface="ＭＳ Ｐゴシック" panose="020B0600070205080204" pitchFamily="34" charset="-128"/>
              </a:rPr>
              <a:t>Produces interface design</a:t>
            </a:r>
          </a:p>
        </p:txBody>
      </p:sp>
      <p:sp>
        <p:nvSpPr>
          <p:cNvPr id="39941" name="Text Placeholder 9">
            <a:extLst>
              <a:ext uri="{FF2B5EF4-FFF2-40B4-BE49-F238E27FC236}">
                <a16:creationId xmlns:a16="http://schemas.microsoft.com/office/drawing/2014/main" id="{CE36F968-DF95-6730-0CB7-EA84977E2CDC}"/>
              </a:ext>
            </a:extLst>
          </p:cNvPr>
          <p:cNvSpPr>
            <a:spLocks noGrp="1"/>
          </p:cNvSpPr>
          <p:nvPr>
            <p:ph type="body" sz="quarter" idx="3"/>
          </p:nvPr>
        </p:nvSpPr>
        <p:spPr/>
        <p:txBody>
          <a:bodyPr/>
          <a:lstStyle/>
          <a:p>
            <a:r>
              <a:rPr lang="en-US" altLang="en-US">
                <a:ea typeface="ＭＳ Ｐゴシック" panose="020B0600070205080204" pitchFamily="34" charset="-128"/>
              </a:rPr>
              <a:t>Verification</a:t>
            </a:r>
            <a:br>
              <a:rPr lang="en-US" altLang="en-US">
                <a:ea typeface="ＭＳ Ｐゴシック" panose="020B0600070205080204" pitchFamily="34" charset="-128"/>
              </a:rPr>
            </a:br>
            <a:r>
              <a:rPr lang="en-US" altLang="en-US">
                <a:ea typeface="ＭＳ Ｐゴシック" panose="020B0600070205080204" pitchFamily="34" charset="-128"/>
              </a:rPr>
              <a:t>(developers, testers)</a:t>
            </a:r>
          </a:p>
        </p:txBody>
      </p:sp>
      <p:sp>
        <p:nvSpPr>
          <p:cNvPr id="39942" name="Content Placeholder 7">
            <a:extLst>
              <a:ext uri="{FF2B5EF4-FFF2-40B4-BE49-F238E27FC236}">
                <a16:creationId xmlns:a16="http://schemas.microsoft.com/office/drawing/2014/main" id="{44E3AC09-DD04-852C-40A5-EE5879B2311F}"/>
              </a:ext>
            </a:extLst>
          </p:cNvPr>
          <p:cNvSpPr>
            <a:spLocks noGrp="1"/>
          </p:cNvSpPr>
          <p:nvPr>
            <p:ph sz="quarter" idx="4"/>
          </p:nvPr>
        </p:nvSpPr>
        <p:spPr/>
        <p:txBody>
          <a:bodyPr/>
          <a:lstStyle/>
          <a:p>
            <a:r>
              <a:rPr lang="en-US" altLang="en-US">
                <a:ea typeface="ＭＳ Ｐゴシック" panose="020B0600070205080204" pitchFamily="34" charset="-128"/>
              </a:rPr>
              <a:t>Inspection applies usability check-lists to specification and design</a:t>
            </a: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r>
              <a:rPr lang="en-US" altLang="en-US">
                <a:ea typeface="ＭＳ Ｐゴシック" panose="020B0600070205080204" pitchFamily="34" charset="-128"/>
              </a:rPr>
              <a:t>Behavior objectively verified (e.g., tested) against interface design </a:t>
            </a:r>
          </a:p>
        </p:txBody>
      </p:sp>
      <p:sp>
        <p:nvSpPr>
          <p:cNvPr id="39943" name="Footer Placeholder 3">
            <a:extLst>
              <a:ext uri="{FF2B5EF4-FFF2-40B4-BE49-F238E27FC236}">
                <a16:creationId xmlns:a16="http://schemas.microsoft.com/office/drawing/2014/main" id="{0A5F79F0-F249-4855-D3B8-A72042CB46CE}"/>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39944" name="Slide Number Placeholder 4">
            <a:extLst>
              <a:ext uri="{FF2B5EF4-FFF2-40B4-BE49-F238E27FC236}">
                <a16:creationId xmlns:a16="http://schemas.microsoft.com/office/drawing/2014/main" id="{1E19DE23-47C2-DF6A-8AD2-1CEB79122739}"/>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4FB5D340-148F-4F4F-A0C8-6FE1FBF9194C}" type="slidenum">
              <a:rPr lang="en-US" altLang="en-US" sz="1200">
                <a:solidFill>
                  <a:schemeClr val="bg2"/>
                </a:solidFill>
              </a:rPr>
              <a:pPr eaLnBrk="1" hangingPunct="1"/>
              <a:t>21</a:t>
            </a:fld>
            <a:endParaRPr lang="en-US" altLang="en-US" sz="1200">
              <a:solidFill>
                <a:schemeClr val="bg2"/>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8">
            <a:extLst>
              <a:ext uri="{FF2B5EF4-FFF2-40B4-BE49-F238E27FC236}">
                <a16:creationId xmlns:a16="http://schemas.microsoft.com/office/drawing/2014/main" id="{739C8FE2-3218-532D-5ED9-26CF67D6D281}"/>
              </a:ext>
            </a:extLst>
          </p:cNvPr>
          <p:cNvSpPr>
            <a:spLocks noGrp="1"/>
          </p:cNvSpPr>
          <p:nvPr>
            <p:ph type="title"/>
          </p:nvPr>
        </p:nvSpPr>
        <p:spPr/>
        <p:txBody>
          <a:bodyPr/>
          <a:lstStyle/>
          <a:p>
            <a:r>
              <a:rPr lang="en-US" altLang="en-US">
                <a:ea typeface="ＭＳ Ｐゴシック" panose="020B0600070205080204" pitchFamily="34" charset="-128"/>
              </a:rPr>
              <a:t>Varieties of Usability Test</a:t>
            </a:r>
          </a:p>
        </p:txBody>
      </p:sp>
      <p:sp>
        <p:nvSpPr>
          <p:cNvPr id="40963" name="Content Placeholder 9">
            <a:extLst>
              <a:ext uri="{FF2B5EF4-FFF2-40B4-BE49-F238E27FC236}">
                <a16:creationId xmlns:a16="http://schemas.microsoft.com/office/drawing/2014/main" id="{9982A618-1792-957D-72FE-93A1C241164D}"/>
              </a:ext>
            </a:extLst>
          </p:cNvPr>
          <p:cNvSpPr>
            <a:spLocks noGrp="1"/>
          </p:cNvSpPr>
          <p:nvPr>
            <p:ph idx="1"/>
          </p:nvPr>
        </p:nvSpPr>
        <p:spPr/>
        <p:txBody>
          <a:bodyPr/>
          <a:lstStyle/>
          <a:p>
            <a:r>
              <a:rPr lang="en-US" altLang="en-US">
                <a:ea typeface="ＭＳ Ｐゴシック" panose="020B0600070205080204" pitchFamily="34" charset="-128"/>
              </a:rPr>
              <a:t>Exploratory testing</a:t>
            </a:r>
          </a:p>
          <a:p>
            <a:pPr lvl="1"/>
            <a:r>
              <a:rPr lang="en-US" altLang="en-US">
                <a:ea typeface="ＭＳ Ｐゴシック" panose="020B0600070205080204" pitchFamily="34" charset="-128"/>
              </a:rPr>
              <a:t>Investigate mental model of users</a:t>
            </a:r>
          </a:p>
          <a:p>
            <a:pPr lvl="1"/>
            <a:r>
              <a:rPr lang="en-US" altLang="en-US">
                <a:ea typeface="ＭＳ Ｐゴシック" panose="020B0600070205080204" pitchFamily="34" charset="-128"/>
              </a:rPr>
              <a:t>Performed early to guide interface design</a:t>
            </a:r>
          </a:p>
          <a:p>
            <a:r>
              <a:rPr lang="en-US" altLang="en-US">
                <a:ea typeface="ＭＳ Ｐゴシック" panose="020B0600070205080204" pitchFamily="34" charset="-128"/>
              </a:rPr>
              <a:t>Comparison testing</a:t>
            </a:r>
          </a:p>
          <a:p>
            <a:pPr lvl="1"/>
            <a:r>
              <a:rPr lang="en-US" altLang="en-US">
                <a:ea typeface="ＭＳ Ｐゴシック" panose="020B0600070205080204" pitchFamily="34" charset="-128"/>
              </a:rPr>
              <a:t>Evaluate options (specific interface design choices)</a:t>
            </a:r>
          </a:p>
          <a:p>
            <a:pPr lvl="1"/>
            <a:r>
              <a:rPr lang="en-US" altLang="en-US">
                <a:ea typeface="ＭＳ Ｐゴシック" panose="020B0600070205080204" pitchFamily="34" charset="-128"/>
              </a:rPr>
              <a:t>Observe (and measure) interactions with alternative interaction patterns</a:t>
            </a:r>
          </a:p>
          <a:p>
            <a:r>
              <a:rPr lang="en-US" altLang="en-US">
                <a:ea typeface="ＭＳ Ｐゴシック" panose="020B0600070205080204" pitchFamily="34" charset="-128"/>
              </a:rPr>
              <a:t>Usability validation testing</a:t>
            </a:r>
          </a:p>
          <a:p>
            <a:pPr lvl="1"/>
            <a:r>
              <a:rPr lang="en-US" altLang="en-US">
                <a:ea typeface="ＭＳ Ｐゴシック" panose="020B0600070205080204" pitchFamily="34" charset="-128"/>
              </a:rPr>
              <a:t>Assess overall usability (quantitative and qualitative)</a:t>
            </a:r>
          </a:p>
          <a:p>
            <a:pPr lvl="1"/>
            <a:r>
              <a:rPr lang="en-US" altLang="en-US">
                <a:ea typeface="ＭＳ Ｐゴシック" panose="020B0600070205080204" pitchFamily="34" charset="-128"/>
              </a:rPr>
              <a:t>Includes measurement: error rate, time to complete</a:t>
            </a:r>
          </a:p>
        </p:txBody>
      </p:sp>
      <p:sp>
        <p:nvSpPr>
          <p:cNvPr id="40964" name="Footer Placeholder 6">
            <a:extLst>
              <a:ext uri="{FF2B5EF4-FFF2-40B4-BE49-F238E27FC236}">
                <a16:creationId xmlns:a16="http://schemas.microsoft.com/office/drawing/2014/main" id="{6BA3DA4D-0BDB-B466-CE0D-23DBA44CB6D7}"/>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40965" name="Slide Number Placeholder 7">
            <a:extLst>
              <a:ext uri="{FF2B5EF4-FFF2-40B4-BE49-F238E27FC236}">
                <a16:creationId xmlns:a16="http://schemas.microsoft.com/office/drawing/2014/main" id="{5B319459-ED06-BF01-C621-C5B5FEED47B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E4C7AB63-D782-F24E-80EC-BDF36DB48E40}" type="slidenum">
              <a:rPr lang="en-US" altLang="en-US" sz="1200">
                <a:solidFill>
                  <a:schemeClr val="bg2"/>
                </a:solidFill>
              </a:rPr>
              <a:pPr eaLnBrk="1" hangingPunct="1"/>
              <a:t>22</a:t>
            </a:fld>
            <a:endParaRPr lang="en-US" altLang="en-US" sz="1200">
              <a:solidFill>
                <a:schemeClr val="bg2"/>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F98A668C-8776-4735-4CCE-AD4F91D5B6D8}"/>
              </a:ext>
            </a:extLst>
          </p:cNvPr>
          <p:cNvSpPr>
            <a:spLocks noGrp="1"/>
          </p:cNvSpPr>
          <p:nvPr>
            <p:ph type="title"/>
          </p:nvPr>
        </p:nvSpPr>
        <p:spPr/>
        <p:txBody>
          <a:bodyPr/>
          <a:lstStyle/>
          <a:p>
            <a:r>
              <a:rPr lang="en-US" altLang="en-US">
                <a:ea typeface="ＭＳ Ｐゴシック" panose="020B0600070205080204" pitchFamily="34" charset="-128"/>
              </a:rPr>
              <a:t>Typical Usability Test Protocol</a:t>
            </a:r>
          </a:p>
        </p:txBody>
      </p:sp>
      <p:sp>
        <p:nvSpPr>
          <p:cNvPr id="41987" name="Content Placeholder 2">
            <a:extLst>
              <a:ext uri="{FF2B5EF4-FFF2-40B4-BE49-F238E27FC236}">
                <a16:creationId xmlns:a16="http://schemas.microsoft.com/office/drawing/2014/main" id="{077299D7-5898-C1A0-7B74-7010BAA66741}"/>
              </a:ext>
            </a:extLst>
          </p:cNvPr>
          <p:cNvSpPr>
            <a:spLocks noGrp="1"/>
          </p:cNvSpPr>
          <p:nvPr>
            <p:ph idx="1"/>
          </p:nvPr>
        </p:nvSpPr>
        <p:spPr/>
        <p:txBody>
          <a:bodyPr/>
          <a:lstStyle/>
          <a:p>
            <a:r>
              <a:rPr lang="en-US" altLang="en-US">
                <a:ea typeface="ＭＳ Ｐゴシック" panose="020B0600070205080204" pitchFamily="34" charset="-128"/>
              </a:rPr>
              <a:t>Select </a:t>
            </a:r>
            <a:r>
              <a:rPr lang="en-US" altLang="en-US" i="1">
                <a:ea typeface="ＭＳ Ｐゴシック" panose="020B0600070205080204" pitchFamily="34" charset="-128"/>
              </a:rPr>
              <a:t>representative sample </a:t>
            </a:r>
            <a:r>
              <a:rPr lang="en-US" altLang="en-US">
                <a:ea typeface="ＭＳ Ｐゴシック" panose="020B0600070205080204" pitchFamily="34" charset="-128"/>
              </a:rPr>
              <a:t>of user groups</a:t>
            </a:r>
          </a:p>
          <a:p>
            <a:pPr lvl="1"/>
            <a:r>
              <a:rPr lang="en-US" altLang="en-US">
                <a:ea typeface="ＭＳ Ｐゴシック" panose="020B0600070205080204" pitchFamily="34" charset="-128"/>
              </a:rPr>
              <a:t>Typically 3-5 users from each of 1-4 groups</a:t>
            </a:r>
          </a:p>
          <a:p>
            <a:pPr lvl="1"/>
            <a:r>
              <a:rPr lang="en-US" altLang="en-US">
                <a:ea typeface="ＭＳ Ｐゴシック" panose="020B0600070205080204" pitchFamily="34" charset="-128"/>
              </a:rPr>
              <a:t>Questionnaires verify group membership</a:t>
            </a:r>
          </a:p>
          <a:p>
            <a:r>
              <a:rPr lang="en-US" altLang="en-US">
                <a:ea typeface="ＭＳ Ｐゴシック" panose="020B0600070205080204" pitchFamily="34" charset="-128"/>
              </a:rPr>
              <a:t>Ask users to perform a representative sequence of tasks</a:t>
            </a:r>
          </a:p>
          <a:p>
            <a:r>
              <a:rPr lang="en-US" altLang="en-US">
                <a:ea typeface="ＭＳ Ｐゴシック" panose="020B0600070205080204" pitchFamily="34" charset="-128"/>
              </a:rPr>
              <a:t>Observe </a:t>
            </a:r>
            <a:r>
              <a:rPr lang="en-US" altLang="en-US">
                <a:solidFill>
                  <a:srgbClr val="800000"/>
                </a:solidFill>
                <a:ea typeface="ＭＳ Ｐゴシック" panose="020B0600070205080204" pitchFamily="34" charset="-128"/>
              </a:rPr>
              <a:t>without interference </a:t>
            </a:r>
            <a:r>
              <a:rPr lang="en-US" altLang="en-US">
                <a:ea typeface="ＭＳ Ｐゴシック" panose="020B0600070205080204" pitchFamily="34" charset="-128"/>
              </a:rPr>
              <a:t>(no helping!)</a:t>
            </a:r>
          </a:p>
          <a:p>
            <a:pPr lvl="1"/>
            <a:r>
              <a:rPr lang="en-US" altLang="en-US">
                <a:ea typeface="ＭＳ Ｐゴシック" panose="020B0600070205080204" pitchFamily="34" charset="-128"/>
              </a:rPr>
              <a:t>The hardest thing for developers is to </a:t>
            </a:r>
            <a:r>
              <a:rPr lang="en-US" altLang="en-US" i="1">
                <a:ea typeface="ＭＳ Ｐゴシック" panose="020B0600070205080204" pitchFamily="34" charset="-128"/>
              </a:rPr>
              <a:t>not help</a:t>
            </a:r>
            <a:r>
              <a:rPr lang="en-US" altLang="en-US">
                <a:ea typeface="ＭＳ Ｐゴシック" panose="020B0600070205080204" pitchFamily="34" charset="-128"/>
              </a:rPr>
              <a:t>. Professional usability testers use one-way mirrors.</a:t>
            </a:r>
          </a:p>
          <a:p>
            <a:r>
              <a:rPr lang="en-US" altLang="en-US">
                <a:ea typeface="ＭＳ Ｐゴシック" panose="020B0600070205080204" pitchFamily="34" charset="-128"/>
              </a:rPr>
              <a:t>Measure (clicks, eye movement, time, ...) and follow up with questionnaire</a:t>
            </a:r>
          </a:p>
        </p:txBody>
      </p:sp>
      <p:sp>
        <p:nvSpPr>
          <p:cNvPr id="41988" name="Footer Placeholder 3">
            <a:extLst>
              <a:ext uri="{FF2B5EF4-FFF2-40B4-BE49-F238E27FC236}">
                <a16:creationId xmlns:a16="http://schemas.microsoft.com/office/drawing/2014/main" id="{672A8BC1-99B3-6C30-B9FD-2CFF652E5DF6}"/>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41989" name="Slide Number Placeholder 4">
            <a:extLst>
              <a:ext uri="{FF2B5EF4-FFF2-40B4-BE49-F238E27FC236}">
                <a16:creationId xmlns:a16="http://schemas.microsoft.com/office/drawing/2014/main" id="{EAA37B43-3DD7-82DD-803D-960AA6ABB456}"/>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B3D85E02-3091-614C-B4DF-3A63AB7F193F}" type="slidenum">
              <a:rPr lang="en-US" altLang="en-US" sz="1200">
                <a:solidFill>
                  <a:schemeClr val="bg2"/>
                </a:solidFill>
              </a:rPr>
              <a:pPr eaLnBrk="1" hangingPunct="1"/>
              <a:t>23</a:t>
            </a:fld>
            <a:endParaRPr lang="en-US" altLang="en-US" sz="1200">
              <a:solidFill>
                <a:schemeClr val="bg2"/>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F1A6940C-37FE-F5E7-6117-4E1FFE0E1A98}"/>
              </a:ext>
            </a:extLst>
          </p:cNvPr>
          <p:cNvSpPr>
            <a:spLocks noGrp="1"/>
          </p:cNvSpPr>
          <p:nvPr>
            <p:ph type="title"/>
          </p:nvPr>
        </p:nvSpPr>
        <p:spPr/>
        <p:txBody>
          <a:bodyPr/>
          <a:lstStyle/>
          <a:p>
            <a:r>
              <a:rPr lang="en-US" altLang="en-US">
                <a:ea typeface="ＭＳ Ｐゴシック" panose="020B0600070205080204" pitchFamily="34" charset="-128"/>
              </a:rPr>
              <a:t>Accessibility Testing</a:t>
            </a:r>
          </a:p>
        </p:txBody>
      </p:sp>
      <p:sp>
        <p:nvSpPr>
          <p:cNvPr id="43011" name="Content Placeholder 2">
            <a:extLst>
              <a:ext uri="{FF2B5EF4-FFF2-40B4-BE49-F238E27FC236}">
                <a16:creationId xmlns:a16="http://schemas.microsoft.com/office/drawing/2014/main" id="{A5F55441-540E-8A67-FE97-24697B4F868A}"/>
              </a:ext>
            </a:extLst>
          </p:cNvPr>
          <p:cNvSpPr>
            <a:spLocks noGrp="1"/>
          </p:cNvSpPr>
          <p:nvPr>
            <p:ph idx="1"/>
          </p:nvPr>
        </p:nvSpPr>
        <p:spPr/>
        <p:txBody>
          <a:bodyPr/>
          <a:lstStyle/>
          <a:p>
            <a:r>
              <a:rPr lang="en-US" altLang="en-US">
                <a:ea typeface="ＭＳ Ｐゴシック" panose="020B0600070205080204" pitchFamily="34" charset="-128"/>
              </a:rPr>
              <a:t>Check usability by people with disabilities</a:t>
            </a:r>
          </a:p>
          <a:p>
            <a:pPr lvl="1"/>
            <a:r>
              <a:rPr lang="en-US" altLang="en-US">
                <a:ea typeface="ＭＳ Ｐゴシック" panose="020B0600070205080204" pitchFamily="34" charset="-128"/>
              </a:rPr>
              <a:t>Blind and low vision, deaf, color-blind, ...</a:t>
            </a:r>
          </a:p>
          <a:p>
            <a:r>
              <a:rPr lang="en-US" altLang="en-US">
                <a:ea typeface="ＭＳ Ｐゴシック" panose="020B0600070205080204" pitchFamily="34" charset="-128"/>
              </a:rPr>
              <a:t>Use accessibility guidelines</a:t>
            </a:r>
          </a:p>
          <a:p>
            <a:pPr lvl="1"/>
            <a:r>
              <a:rPr lang="en-US" altLang="en-US">
                <a:ea typeface="ＭＳ Ｐゴシック" panose="020B0600070205080204" pitchFamily="34" charset="-128"/>
              </a:rPr>
              <a:t>Direct usability testing with all relevant groups is usually impractical; checking compliance to guidelines is practical and often reveals problems</a:t>
            </a:r>
          </a:p>
          <a:p>
            <a:r>
              <a:rPr lang="en-US" altLang="en-US">
                <a:ea typeface="ＭＳ Ｐゴシック" panose="020B0600070205080204" pitchFamily="34" charset="-128"/>
              </a:rPr>
              <a:t>Example: W3C Web Content Accessibility Guidelines</a:t>
            </a:r>
          </a:p>
          <a:p>
            <a:pPr lvl="1"/>
            <a:r>
              <a:rPr lang="en-US" altLang="en-US">
                <a:ea typeface="ＭＳ Ｐゴシック" panose="020B0600070205080204" pitchFamily="34" charset="-128"/>
              </a:rPr>
              <a:t>Parts can be checked automatically</a:t>
            </a:r>
          </a:p>
          <a:p>
            <a:pPr lvl="1"/>
            <a:r>
              <a:rPr lang="en-US" altLang="en-US">
                <a:ea typeface="ＭＳ Ｐゴシック" panose="020B0600070205080204" pitchFamily="34" charset="-128"/>
              </a:rPr>
              <a:t>but manual check is still required</a:t>
            </a:r>
          </a:p>
          <a:p>
            <a:pPr lvl="2"/>
            <a:r>
              <a:rPr lang="en-US" altLang="en-US">
                <a:ea typeface="ＭＳ Ｐゴシック" panose="020B0600070205080204" pitchFamily="34" charset="-128"/>
              </a:rPr>
              <a:t>e.g., is the “alt” tag of the image meaningful? </a:t>
            </a:r>
          </a:p>
        </p:txBody>
      </p:sp>
      <p:sp>
        <p:nvSpPr>
          <p:cNvPr id="43012" name="Footer Placeholder 3">
            <a:extLst>
              <a:ext uri="{FF2B5EF4-FFF2-40B4-BE49-F238E27FC236}">
                <a16:creationId xmlns:a16="http://schemas.microsoft.com/office/drawing/2014/main" id="{59E61116-E7A1-1117-D3ED-4B7204953F2B}"/>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43013" name="Slide Number Placeholder 4">
            <a:extLst>
              <a:ext uri="{FF2B5EF4-FFF2-40B4-BE49-F238E27FC236}">
                <a16:creationId xmlns:a16="http://schemas.microsoft.com/office/drawing/2014/main" id="{886FC1DD-688E-256C-85F1-4D388DFAC14E}"/>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28A6706C-F2EA-5F4A-BB62-7C61E3DBE2AC}" type="slidenum">
              <a:rPr lang="en-US" altLang="en-US" sz="1200">
                <a:solidFill>
                  <a:schemeClr val="bg2"/>
                </a:solidFill>
              </a:rPr>
              <a:pPr eaLnBrk="1" hangingPunct="1"/>
              <a:t>24</a:t>
            </a:fld>
            <a:endParaRPr lang="en-US" altLang="en-US" sz="1200">
              <a:solidFill>
                <a:schemeClr val="bg2"/>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373BCA3B-357A-9B9F-E2F4-FB8E0071B53D}"/>
              </a:ext>
            </a:extLst>
          </p:cNvPr>
          <p:cNvSpPr>
            <a:spLocks noGrp="1"/>
          </p:cNvSpPr>
          <p:nvPr>
            <p:ph type="title"/>
          </p:nvPr>
        </p:nvSpPr>
        <p:spPr/>
        <p:txBody>
          <a:bodyPr/>
          <a:lstStyle/>
          <a:p>
            <a:pPr eaLnBrk="1" hangingPunct="1"/>
            <a:r>
              <a:rPr lang="en-US" altLang="en-US">
                <a:ea typeface="ＭＳ Ｐゴシック" panose="020B0600070205080204" pitchFamily="34" charset="-128"/>
              </a:rPr>
              <a:t>Regression Testing</a:t>
            </a:r>
          </a:p>
        </p:txBody>
      </p:sp>
      <p:sp>
        <p:nvSpPr>
          <p:cNvPr id="44035" name="Text Placeholder 2">
            <a:extLst>
              <a:ext uri="{FF2B5EF4-FFF2-40B4-BE49-F238E27FC236}">
                <a16:creationId xmlns:a16="http://schemas.microsoft.com/office/drawing/2014/main" id="{2C7116F2-8F35-1CAD-4C3A-5FDE08B46895}"/>
              </a:ext>
            </a:extLst>
          </p:cNvPr>
          <p:cNvSpPr>
            <a:spLocks noGrp="1"/>
          </p:cNvSpPr>
          <p:nvPr>
            <p:ph type="body" idx="1"/>
          </p:nvPr>
        </p:nvSpPr>
        <p:spPr/>
        <p:txBody>
          <a:bodyPr/>
          <a:lstStyle/>
          <a:p>
            <a:pPr eaLnBrk="1" hangingPunct="1"/>
            <a:r>
              <a:rPr lang="en-US" altLang="en-US">
                <a:ea typeface="ＭＳ Ｐゴシック" panose="020B0600070205080204" pitchFamily="34" charset="-128"/>
              </a:rPr>
              <a:t>22.5–22.7</a:t>
            </a:r>
          </a:p>
        </p:txBody>
      </p:sp>
      <p:sp>
        <p:nvSpPr>
          <p:cNvPr id="44036" name="Footer Placeholder 3">
            <a:extLst>
              <a:ext uri="{FF2B5EF4-FFF2-40B4-BE49-F238E27FC236}">
                <a16:creationId xmlns:a16="http://schemas.microsoft.com/office/drawing/2014/main" id="{7D4114AD-FF2B-E379-E002-07F63DE14E99}"/>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44037" name="Slide Number Placeholder 4">
            <a:extLst>
              <a:ext uri="{FF2B5EF4-FFF2-40B4-BE49-F238E27FC236}">
                <a16:creationId xmlns:a16="http://schemas.microsoft.com/office/drawing/2014/main" id="{E35C6F51-B095-F7EA-7871-BE11E74F4079}"/>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F6E1F1C4-9DA5-1E4E-870B-2261DB82E1FB}" type="slidenum">
              <a:rPr lang="en-US" altLang="en-US" sz="1200">
                <a:solidFill>
                  <a:schemeClr val="bg2"/>
                </a:solidFill>
              </a:rPr>
              <a:pPr eaLnBrk="1" hangingPunct="1"/>
              <a:t>25</a:t>
            </a:fld>
            <a:endParaRPr lang="en-US" altLang="en-US" sz="1200">
              <a:solidFill>
                <a:schemeClr val="bg2"/>
              </a:solidFill>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5">
            <a:extLst>
              <a:ext uri="{FF2B5EF4-FFF2-40B4-BE49-F238E27FC236}">
                <a16:creationId xmlns:a16="http://schemas.microsoft.com/office/drawing/2014/main" id="{A34D200E-B60D-0632-1249-7577C234872D}"/>
              </a:ext>
            </a:extLst>
          </p:cNvPr>
          <p:cNvSpPr>
            <a:spLocks noGrp="1"/>
          </p:cNvSpPr>
          <p:nvPr>
            <p:ph type="title"/>
          </p:nvPr>
        </p:nvSpPr>
        <p:spPr/>
        <p:txBody>
          <a:bodyPr/>
          <a:lstStyle/>
          <a:p>
            <a:r>
              <a:rPr lang="en-US" altLang="en-US">
                <a:ea typeface="ＭＳ Ｐゴシック" panose="020B0600070205080204" pitchFamily="34" charset="-128"/>
              </a:rPr>
              <a:t>Regression</a:t>
            </a:r>
          </a:p>
        </p:txBody>
      </p:sp>
      <p:sp>
        <p:nvSpPr>
          <p:cNvPr id="45059" name="Content Placeholder 6">
            <a:extLst>
              <a:ext uri="{FF2B5EF4-FFF2-40B4-BE49-F238E27FC236}">
                <a16:creationId xmlns:a16="http://schemas.microsoft.com/office/drawing/2014/main" id="{5FEAD71B-E510-1B8E-B802-6CFC3287714C}"/>
              </a:ext>
            </a:extLst>
          </p:cNvPr>
          <p:cNvSpPr>
            <a:spLocks noGrp="1"/>
          </p:cNvSpPr>
          <p:nvPr>
            <p:ph idx="1"/>
          </p:nvPr>
        </p:nvSpPr>
        <p:spPr/>
        <p:txBody>
          <a:bodyPr/>
          <a:lstStyle/>
          <a:p>
            <a:r>
              <a:rPr lang="en-US" altLang="en-US">
                <a:ea typeface="ＭＳ Ｐゴシック" panose="020B0600070205080204" pitchFamily="34" charset="-128"/>
              </a:rPr>
              <a:t>Yesterday it worked, today it doesn’t</a:t>
            </a:r>
          </a:p>
          <a:p>
            <a:pPr lvl="1"/>
            <a:r>
              <a:rPr lang="en-US" altLang="en-US">
                <a:ea typeface="ＭＳ Ｐゴシック" panose="020B0600070205080204" pitchFamily="34" charset="-128"/>
              </a:rPr>
              <a:t>I was fixing X, and accidentally broke Y</a:t>
            </a:r>
          </a:p>
          <a:p>
            <a:pPr lvl="1"/>
            <a:r>
              <a:rPr lang="en-US" altLang="en-US">
                <a:ea typeface="ＭＳ Ｐゴシック" panose="020B0600070205080204" pitchFamily="34" charset="-128"/>
              </a:rPr>
              <a:t>That bug was fixed, but now it’s back</a:t>
            </a:r>
          </a:p>
          <a:p>
            <a:r>
              <a:rPr lang="en-US" altLang="en-US">
                <a:ea typeface="ＭＳ Ｐゴシック" panose="020B0600070205080204" pitchFamily="34" charset="-128"/>
              </a:rPr>
              <a:t>Tests must be re-run after any change </a:t>
            </a:r>
          </a:p>
          <a:p>
            <a:pPr lvl="1"/>
            <a:r>
              <a:rPr lang="en-US" altLang="en-US">
                <a:ea typeface="ＭＳ Ｐゴシック" panose="020B0600070205080204" pitchFamily="34" charset="-128"/>
              </a:rPr>
              <a:t>Adding new features</a:t>
            </a:r>
          </a:p>
          <a:p>
            <a:pPr lvl="1"/>
            <a:r>
              <a:rPr lang="en-US" altLang="en-US">
                <a:ea typeface="ＭＳ Ｐゴシック" panose="020B0600070205080204" pitchFamily="34" charset="-128"/>
              </a:rPr>
              <a:t>Changing, adapting software to new conditions</a:t>
            </a:r>
          </a:p>
          <a:p>
            <a:pPr lvl="1"/>
            <a:r>
              <a:rPr lang="en-US" altLang="en-US">
                <a:ea typeface="ＭＳ Ｐゴシック" panose="020B0600070205080204" pitchFamily="34" charset="-128"/>
              </a:rPr>
              <a:t>Fixing other bugs</a:t>
            </a:r>
          </a:p>
          <a:p>
            <a:r>
              <a:rPr lang="en-US" altLang="en-US">
                <a:ea typeface="ＭＳ Ｐゴシック" panose="020B0600070205080204" pitchFamily="34" charset="-128"/>
              </a:rPr>
              <a:t>Regression testing can be a major cost of software maintenance</a:t>
            </a:r>
          </a:p>
          <a:p>
            <a:pPr lvl="1"/>
            <a:r>
              <a:rPr lang="en-US" altLang="en-US">
                <a:ea typeface="ＭＳ Ｐゴシック" panose="020B0600070205080204" pitchFamily="34" charset="-128"/>
              </a:rPr>
              <a:t>Sometimes much more than making the change </a:t>
            </a:r>
          </a:p>
        </p:txBody>
      </p:sp>
      <p:sp>
        <p:nvSpPr>
          <p:cNvPr id="45060" name="Footer Placeholder 3">
            <a:extLst>
              <a:ext uri="{FF2B5EF4-FFF2-40B4-BE49-F238E27FC236}">
                <a16:creationId xmlns:a16="http://schemas.microsoft.com/office/drawing/2014/main" id="{3A334392-3932-2369-D068-15A412728078}"/>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45061" name="Slide Number Placeholder 4">
            <a:extLst>
              <a:ext uri="{FF2B5EF4-FFF2-40B4-BE49-F238E27FC236}">
                <a16:creationId xmlns:a16="http://schemas.microsoft.com/office/drawing/2014/main" id="{7BABFB96-1352-0E52-BE93-788DB18B75A7}"/>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C59044CC-0B82-1547-A0D2-5650C9DDB172}" type="slidenum">
              <a:rPr lang="en-US" altLang="en-US" sz="1200">
                <a:solidFill>
                  <a:schemeClr val="bg2"/>
                </a:solidFill>
              </a:rPr>
              <a:pPr eaLnBrk="1" hangingPunct="1"/>
              <a:t>26</a:t>
            </a:fld>
            <a:endParaRPr lang="en-US" altLang="en-US" sz="1200">
              <a:solidFill>
                <a:schemeClr val="bg2"/>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3425A435-69EF-6972-CDD5-2F6F7258991F}"/>
              </a:ext>
            </a:extLst>
          </p:cNvPr>
          <p:cNvSpPr>
            <a:spLocks noGrp="1"/>
          </p:cNvSpPr>
          <p:nvPr>
            <p:ph type="title"/>
          </p:nvPr>
        </p:nvSpPr>
        <p:spPr/>
        <p:txBody>
          <a:bodyPr/>
          <a:lstStyle/>
          <a:p>
            <a:r>
              <a:rPr lang="en-US" altLang="en-US">
                <a:ea typeface="ＭＳ Ｐゴシック" panose="020B0600070205080204" pitchFamily="34" charset="-128"/>
              </a:rPr>
              <a:t>Basic Problems of Regression Test</a:t>
            </a:r>
          </a:p>
        </p:txBody>
      </p:sp>
      <p:sp>
        <p:nvSpPr>
          <p:cNvPr id="46083" name="Content Placeholder 2">
            <a:extLst>
              <a:ext uri="{FF2B5EF4-FFF2-40B4-BE49-F238E27FC236}">
                <a16:creationId xmlns:a16="http://schemas.microsoft.com/office/drawing/2014/main" id="{6B92F60D-EBE8-CAA8-936F-7B3EE2CC41FE}"/>
              </a:ext>
            </a:extLst>
          </p:cNvPr>
          <p:cNvSpPr>
            <a:spLocks noGrp="1"/>
          </p:cNvSpPr>
          <p:nvPr>
            <p:ph idx="1"/>
          </p:nvPr>
        </p:nvSpPr>
        <p:spPr/>
        <p:txBody>
          <a:bodyPr/>
          <a:lstStyle/>
          <a:p>
            <a:r>
              <a:rPr lang="en-US" altLang="en-US">
                <a:ea typeface="ＭＳ Ｐゴシック" panose="020B0600070205080204" pitchFamily="34" charset="-128"/>
              </a:rPr>
              <a:t>Maintaining test suite</a:t>
            </a:r>
          </a:p>
          <a:p>
            <a:pPr lvl="1"/>
            <a:r>
              <a:rPr lang="en-US" altLang="en-US">
                <a:ea typeface="ＭＳ Ｐゴシック" panose="020B0600070205080204" pitchFamily="34" charset="-128"/>
              </a:rPr>
              <a:t>If I change feature X, how many test cases must be revised because they use feature X?</a:t>
            </a:r>
          </a:p>
          <a:p>
            <a:pPr lvl="1"/>
            <a:r>
              <a:rPr lang="en-US" altLang="en-US">
                <a:ea typeface="ＭＳ Ｐゴシック" panose="020B0600070205080204" pitchFamily="34" charset="-128"/>
              </a:rPr>
              <a:t>Which test cases should be removed or replaced? Which test cases should be added?</a:t>
            </a:r>
          </a:p>
          <a:p>
            <a:r>
              <a:rPr lang="en-US" altLang="en-US">
                <a:ea typeface="ＭＳ Ｐゴシック" panose="020B0600070205080204" pitchFamily="34" charset="-128"/>
              </a:rPr>
              <a:t>Cost of re-testing</a:t>
            </a:r>
          </a:p>
          <a:p>
            <a:pPr lvl="1"/>
            <a:r>
              <a:rPr lang="en-US" altLang="en-US">
                <a:ea typeface="ＭＳ Ｐゴシック" panose="020B0600070205080204" pitchFamily="34" charset="-128"/>
              </a:rPr>
              <a:t>Often proportional to product size, not change size</a:t>
            </a:r>
          </a:p>
          <a:p>
            <a:pPr lvl="1"/>
            <a:r>
              <a:rPr lang="en-US" altLang="en-US">
                <a:ea typeface="ＭＳ Ｐゴシック" panose="020B0600070205080204" pitchFamily="34" charset="-128"/>
              </a:rPr>
              <a:t>Big problem if testing requires manual effort</a:t>
            </a:r>
          </a:p>
          <a:p>
            <a:pPr lvl="2"/>
            <a:r>
              <a:rPr lang="en-US" altLang="en-US">
                <a:ea typeface="ＭＳ Ｐゴシック" panose="020B0600070205080204" pitchFamily="34" charset="-128"/>
              </a:rPr>
              <a:t>Possible problem even for automated testing, when the test suite and test execution time grows beyond a few hours</a:t>
            </a:r>
          </a:p>
          <a:p>
            <a:pPr lvl="1"/>
            <a:endParaRPr lang="en-US" altLang="en-US">
              <a:ea typeface="ＭＳ Ｐゴシック" panose="020B0600070205080204" pitchFamily="34" charset="-128"/>
            </a:endParaRPr>
          </a:p>
        </p:txBody>
      </p:sp>
      <p:sp>
        <p:nvSpPr>
          <p:cNvPr id="46084" name="Footer Placeholder 3">
            <a:extLst>
              <a:ext uri="{FF2B5EF4-FFF2-40B4-BE49-F238E27FC236}">
                <a16:creationId xmlns:a16="http://schemas.microsoft.com/office/drawing/2014/main" id="{D339B1D2-63FC-21BA-B52F-B50B14F4B322}"/>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46085" name="Slide Number Placeholder 4">
            <a:extLst>
              <a:ext uri="{FF2B5EF4-FFF2-40B4-BE49-F238E27FC236}">
                <a16:creationId xmlns:a16="http://schemas.microsoft.com/office/drawing/2014/main" id="{38139BA1-64AD-184F-7FD1-BE9D8A0A3562}"/>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3365D858-BD56-6A4D-A855-2D448665A5A7}" type="slidenum">
              <a:rPr lang="en-US" altLang="en-US" sz="1200">
                <a:solidFill>
                  <a:schemeClr val="bg2"/>
                </a:solidFill>
              </a:rPr>
              <a:pPr eaLnBrk="1" hangingPunct="1"/>
              <a:t>27</a:t>
            </a:fld>
            <a:endParaRPr lang="en-US" altLang="en-US" sz="1200">
              <a:solidFill>
                <a:schemeClr val="bg2"/>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F8F878BD-BF1F-18EC-2D2E-FD773462EF34}"/>
              </a:ext>
            </a:extLst>
          </p:cNvPr>
          <p:cNvSpPr>
            <a:spLocks noGrp="1"/>
          </p:cNvSpPr>
          <p:nvPr>
            <p:ph type="title"/>
          </p:nvPr>
        </p:nvSpPr>
        <p:spPr/>
        <p:txBody>
          <a:bodyPr/>
          <a:lstStyle/>
          <a:p>
            <a:r>
              <a:rPr lang="en-US" altLang="en-US">
                <a:ea typeface="ＭＳ Ｐゴシック" panose="020B0600070205080204" pitchFamily="34" charset="-128"/>
              </a:rPr>
              <a:t>Test Case Maintenance</a:t>
            </a:r>
          </a:p>
        </p:txBody>
      </p:sp>
      <p:sp>
        <p:nvSpPr>
          <p:cNvPr id="47107" name="Content Placeholder 2">
            <a:extLst>
              <a:ext uri="{FF2B5EF4-FFF2-40B4-BE49-F238E27FC236}">
                <a16:creationId xmlns:a16="http://schemas.microsoft.com/office/drawing/2014/main" id="{2C9539E2-1F37-09C0-055F-4317FF980176}"/>
              </a:ext>
            </a:extLst>
          </p:cNvPr>
          <p:cNvSpPr>
            <a:spLocks noGrp="1"/>
          </p:cNvSpPr>
          <p:nvPr>
            <p:ph idx="1"/>
          </p:nvPr>
        </p:nvSpPr>
        <p:spPr/>
        <p:txBody>
          <a:bodyPr/>
          <a:lstStyle/>
          <a:p>
            <a:r>
              <a:rPr lang="en-US" altLang="en-US">
                <a:ea typeface="ＭＳ Ｐゴシック" panose="020B0600070205080204" pitchFamily="34" charset="-128"/>
              </a:rPr>
              <a:t>Some maintenance is inevitable</a:t>
            </a:r>
          </a:p>
          <a:p>
            <a:pPr lvl="1"/>
            <a:r>
              <a:rPr lang="en-US" altLang="en-US">
                <a:ea typeface="ＭＳ Ｐゴシック" panose="020B0600070205080204" pitchFamily="34" charset="-128"/>
              </a:rPr>
              <a:t>If feature X has changed, test cases for feature X will require updating</a:t>
            </a:r>
          </a:p>
          <a:p>
            <a:r>
              <a:rPr lang="en-US" altLang="en-US">
                <a:ea typeface="ＭＳ Ｐゴシック" panose="020B0600070205080204" pitchFamily="34" charset="-128"/>
              </a:rPr>
              <a:t>Some maintenance should be avoided</a:t>
            </a:r>
          </a:p>
          <a:p>
            <a:pPr lvl="1"/>
            <a:r>
              <a:rPr lang="en-US" altLang="en-US">
                <a:ea typeface="ＭＳ Ｐゴシック" panose="020B0600070205080204" pitchFamily="34" charset="-128"/>
              </a:rPr>
              <a:t>Example: Trivial changes to user interface or file format should not invalidate large numbers of test cases</a:t>
            </a:r>
          </a:p>
          <a:p>
            <a:r>
              <a:rPr lang="en-US" altLang="en-US">
                <a:ea typeface="ＭＳ Ｐゴシック" panose="020B0600070205080204" pitchFamily="34" charset="-128"/>
              </a:rPr>
              <a:t>Test suites should be modular! </a:t>
            </a:r>
          </a:p>
          <a:p>
            <a:pPr lvl="1"/>
            <a:r>
              <a:rPr lang="en-US" altLang="en-US">
                <a:ea typeface="ＭＳ Ｐゴシック" panose="020B0600070205080204" pitchFamily="34" charset="-128"/>
              </a:rPr>
              <a:t>Avoid unnecessary dependence</a:t>
            </a:r>
          </a:p>
          <a:p>
            <a:pPr lvl="1"/>
            <a:r>
              <a:rPr lang="en-US" altLang="en-US" i="1">
                <a:ea typeface="ＭＳ Ｐゴシック" panose="020B0600070205080204" pitchFamily="34" charset="-128"/>
              </a:rPr>
              <a:t>Generating </a:t>
            </a:r>
            <a:r>
              <a:rPr lang="en-US" altLang="en-US">
                <a:ea typeface="ＭＳ Ｐゴシック" panose="020B0600070205080204" pitchFamily="34" charset="-128"/>
              </a:rPr>
              <a:t>concrete test cases from test case specifications can help</a:t>
            </a:r>
          </a:p>
        </p:txBody>
      </p:sp>
      <p:sp>
        <p:nvSpPr>
          <p:cNvPr id="47108" name="Footer Placeholder 3">
            <a:extLst>
              <a:ext uri="{FF2B5EF4-FFF2-40B4-BE49-F238E27FC236}">
                <a16:creationId xmlns:a16="http://schemas.microsoft.com/office/drawing/2014/main" id="{E796C67D-C807-BF5B-730B-D11DF432CBF5}"/>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47109" name="Slide Number Placeholder 4">
            <a:extLst>
              <a:ext uri="{FF2B5EF4-FFF2-40B4-BE49-F238E27FC236}">
                <a16:creationId xmlns:a16="http://schemas.microsoft.com/office/drawing/2014/main" id="{EB7F6EA7-235E-1F5D-CA2B-F338BE8ECAD3}"/>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13F94441-596B-E246-AF7F-D2867861C36E}" type="slidenum">
              <a:rPr lang="en-US" altLang="en-US" sz="1200">
                <a:solidFill>
                  <a:schemeClr val="bg2"/>
                </a:solidFill>
              </a:rPr>
              <a:pPr eaLnBrk="1" hangingPunct="1"/>
              <a:t>28</a:t>
            </a:fld>
            <a:endParaRPr lang="en-US" altLang="en-US" sz="1200">
              <a:solidFill>
                <a:schemeClr val="bg2"/>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5133EED6-0959-D82E-119B-C50283BE53C6}"/>
              </a:ext>
            </a:extLst>
          </p:cNvPr>
          <p:cNvSpPr>
            <a:spLocks noGrp="1"/>
          </p:cNvSpPr>
          <p:nvPr>
            <p:ph type="title"/>
          </p:nvPr>
        </p:nvSpPr>
        <p:spPr/>
        <p:txBody>
          <a:bodyPr/>
          <a:lstStyle/>
          <a:p>
            <a:r>
              <a:rPr lang="en-US" altLang="en-US">
                <a:ea typeface="ＭＳ Ｐゴシック" panose="020B0600070205080204" pitchFamily="34" charset="-128"/>
              </a:rPr>
              <a:t>Obsolete and Redundant</a:t>
            </a:r>
          </a:p>
        </p:txBody>
      </p:sp>
      <p:sp>
        <p:nvSpPr>
          <p:cNvPr id="48131" name="Content Placeholder 2">
            <a:extLst>
              <a:ext uri="{FF2B5EF4-FFF2-40B4-BE49-F238E27FC236}">
                <a16:creationId xmlns:a16="http://schemas.microsoft.com/office/drawing/2014/main" id="{AFB52282-E69B-A831-440D-159E92449E67}"/>
              </a:ext>
            </a:extLst>
          </p:cNvPr>
          <p:cNvSpPr>
            <a:spLocks noGrp="1"/>
          </p:cNvSpPr>
          <p:nvPr>
            <p:ph idx="1"/>
          </p:nvPr>
        </p:nvSpPr>
        <p:spPr/>
        <p:txBody>
          <a:bodyPr/>
          <a:lstStyle/>
          <a:p>
            <a:r>
              <a:rPr lang="en-US" altLang="en-US">
                <a:ea typeface="ＭＳ Ｐゴシック" panose="020B0600070205080204" pitchFamily="34" charset="-128"/>
              </a:rPr>
              <a:t>Obsolete: A test case that is not longer valid</a:t>
            </a:r>
          </a:p>
          <a:p>
            <a:pPr lvl="1"/>
            <a:r>
              <a:rPr lang="en-US" altLang="en-US">
                <a:ea typeface="ＭＳ Ｐゴシック" panose="020B0600070205080204" pitchFamily="34" charset="-128"/>
              </a:rPr>
              <a:t>Tests features that have been modified, substituted, or removed</a:t>
            </a:r>
          </a:p>
          <a:p>
            <a:pPr lvl="1"/>
            <a:r>
              <a:rPr lang="en-US" altLang="en-US">
                <a:ea typeface="ＭＳ Ｐゴシック" panose="020B0600070205080204" pitchFamily="34" charset="-128"/>
              </a:rPr>
              <a:t>Should be removed from the test suite</a:t>
            </a:r>
          </a:p>
          <a:p>
            <a:r>
              <a:rPr lang="en-US" altLang="en-US">
                <a:ea typeface="ＭＳ Ｐゴシック" panose="020B0600070205080204" pitchFamily="34" charset="-128"/>
              </a:rPr>
              <a:t>Redundant: A test case that does not differ significantly from others</a:t>
            </a:r>
          </a:p>
          <a:p>
            <a:pPr lvl="1"/>
            <a:r>
              <a:rPr lang="en-US" altLang="en-US">
                <a:ea typeface="ＭＳ Ｐゴシック" panose="020B0600070205080204" pitchFamily="34" charset="-128"/>
              </a:rPr>
              <a:t>Unlikely to find a fault missed by similar test cases</a:t>
            </a:r>
          </a:p>
          <a:p>
            <a:pPr lvl="1"/>
            <a:r>
              <a:rPr lang="en-US" altLang="en-US">
                <a:ea typeface="ＭＳ Ｐゴシック" panose="020B0600070205080204" pitchFamily="34" charset="-128"/>
              </a:rPr>
              <a:t>Has some cost in re-execution</a:t>
            </a:r>
          </a:p>
          <a:p>
            <a:pPr lvl="1"/>
            <a:r>
              <a:rPr lang="en-US" altLang="en-US">
                <a:ea typeface="ＭＳ Ｐゴシック" panose="020B0600070205080204" pitchFamily="34" charset="-128"/>
              </a:rPr>
              <a:t>Has some (maybe more) cost in human effort to maintain</a:t>
            </a:r>
          </a:p>
          <a:p>
            <a:pPr lvl="1"/>
            <a:r>
              <a:rPr lang="en-US" altLang="en-US">
                <a:ea typeface="ＭＳ Ｐゴシック" panose="020B0600070205080204" pitchFamily="34" charset="-128"/>
              </a:rPr>
              <a:t>May or may not be removed, depending on costs</a:t>
            </a:r>
          </a:p>
          <a:p>
            <a:endParaRPr lang="en-US" altLang="en-US">
              <a:ea typeface="ＭＳ Ｐゴシック" panose="020B0600070205080204" pitchFamily="34" charset="-128"/>
            </a:endParaRPr>
          </a:p>
        </p:txBody>
      </p:sp>
      <p:sp>
        <p:nvSpPr>
          <p:cNvPr id="48132" name="Footer Placeholder 3">
            <a:extLst>
              <a:ext uri="{FF2B5EF4-FFF2-40B4-BE49-F238E27FC236}">
                <a16:creationId xmlns:a16="http://schemas.microsoft.com/office/drawing/2014/main" id="{082E32E9-AF8F-1AC6-B102-9EC5A55630B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48133" name="Slide Number Placeholder 4">
            <a:extLst>
              <a:ext uri="{FF2B5EF4-FFF2-40B4-BE49-F238E27FC236}">
                <a16:creationId xmlns:a16="http://schemas.microsoft.com/office/drawing/2014/main" id="{66055A7F-2B15-B6D7-0CB8-F314B7F68C8D}"/>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47F19850-8595-CD4F-96CD-8E4FF9DFD42D}" type="slidenum">
              <a:rPr lang="en-US" altLang="en-US" sz="1200">
                <a:solidFill>
                  <a:schemeClr val="bg2"/>
                </a:solidFill>
              </a:rPr>
              <a:pPr eaLnBrk="1" hangingPunct="1"/>
              <a:t>29</a:t>
            </a:fld>
            <a:endParaRPr lang="en-US" altLang="en-US" sz="1200">
              <a:solidFill>
                <a:schemeClr val="bg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3">
            <a:extLst>
              <a:ext uri="{FF2B5EF4-FFF2-40B4-BE49-F238E27FC236}">
                <a16:creationId xmlns:a16="http://schemas.microsoft.com/office/drawing/2014/main" id="{CBB886BD-657C-A5C9-6979-8CDA6311C76A}"/>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19459" name="Slide Number Placeholder 4">
            <a:extLst>
              <a:ext uri="{FF2B5EF4-FFF2-40B4-BE49-F238E27FC236}">
                <a16:creationId xmlns:a16="http://schemas.microsoft.com/office/drawing/2014/main" id="{CB7063C8-5309-BBA6-7388-D3775960C84E}"/>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D25FA727-6C88-B44B-BEBD-AEE2517A4CF3}" type="slidenum">
              <a:rPr lang="en-US" altLang="en-US" sz="1200">
                <a:solidFill>
                  <a:schemeClr val="bg2"/>
                </a:solidFill>
              </a:rPr>
              <a:pPr eaLnBrk="1" hangingPunct="1"/>
              <a:t>3</a:t>
            </a:fld>
            <a:endParaRPr lang="en-US" altLang="en-US" sz="1200">
              <a:solidFill>
                <a:schemeClr val="bg2"/>
              </a:solidFill>
            </a:endParaRPr>
          </a:p>
        </p:txBody>
      </p:sp>
      <p:graphicFrame>
        <p:nvGraphicFramePr>
          <p:cNvPr id="8" name="Content Placeholder 7">
            <a:extLst>
              <a:ext uri="{FF2B5EF4-FFF2-40B4-BE49-F238E27FC236}">
                <a16:creationId xmlns:a16="http://schemas.microsoft.com/office/drawing/2014/main" id="{261E7F70-F3ED-A190-08C8-5FDB4DFF851F}"/>
              </a:ext>
            </a:extLst>
          </p:cNvPr>
          <p:cNvGraphicFramePr>
            <a:graphicFrameLocks noGrp="1"/>
          </p:cNvGraphicFramePr>
          <p:nvPr>
            <p:ph idx="4294967295"/>
            <p:extLst>
              <p:ext uri="{D42A27DB-BD31-4B8C-83A1-F6EECF244321}">
                <p14:modId xmlns:p14="http://schemas.microsoft.com/office/powerpoint/2010/main" val="1456919708"/>
              </p:ext>
            </p:extLst>
          </p:nvPr>
        </p:nvGraphicFramePr>
        <p:xfrm>
          <a:off x="1676400" y="941388"/>
          <a:ext cx="8839200" cy="4164014"/>
        </p:xfrm>
        <a:graphic>
          <a:graphicData uri="http://schemas.openxmlformats.org/drawingml/2006/table">
            <a:tbl>
              <a:tblPr/>
              <a:tblGrid>
                <a:gridCol w="1878013">
                  <a:extLst>
                    <a:ext uri="{9D8B030D-6E8A-4147-A177-3AD203B41FA5}">
                      <a16:colId xmlns:a16="http://schemas.microsoft.com/office/drawing/2014/main" val="2280790054"/>
                    </a:ext>
                  </a:extLst>
                </a:gridCol>
                <a:gridCol w="2465387">
                  <a:extLst>
                    <a:ext uri="{9D8B030D-6E8A-4147-A177-3AD203B41FA5}">
                      <a16:colId xmlns:a16="http://schemas.microsoft.com/office/drawing/2014/main" val="3664422755"/>
                    </a:ext>
                  </a:extLst>
                </a:gridCol>
                <a:gridCol w="2462213">
                  <a:extLst>
                    <a:ext uri="{9D8B030D-6E8A-4147-A177-3AD203B41FA5}">
                      <a16:colId xmlns:a16="http://schemas.microsoft.com/office/drawing/2014/main" val="636697283"/>
                    </a:ext>
                  </a:extLst>
                </a:gridCol>
                <a:gridCol w="2033587">
                  <a:extLst>
                    <a:ext uri="{9D8B030D-6E8A-4147-A177-3AD203B41FA5}">
                      <a16:colId xmlns:a16="http://schemas.microsoft.com/office/drawing/2014/main" val="2650980172"/>
                    </a:ext>
                  </a:extLst>
                </a:gridCol>
              </a:tblGrid>
              <a:tr h="519113">
                <a:tc>
                  <a:txBody>
                    <a:bodyPr/>
                    <a:lstStyle>
                      <a:lvl1pPr defTabSz="457200" eaLnBrk="0" hangingPunct="0">
                        <a:spcBef>
                          <a:spcPct val="20000"/>
                        </a:spcBef>
                        <a:defRPr sz="2400">
                          <a:solidFill>
                            <a:srgbClr val="1A4422"/>
                          </a:solidFill>
                          <a:latin typeface="Trebuchet MS" panose="020B0703020202090204" pitchFamily="34" charset="0"/>
                          <a:ea typeface="ＭＳ Ｐゴシック" panose="020B0600070205080204" pitchFamily="34" charset="-128"/>
                        </a:defRPr>
                      </a:lvl1pPr>
                      <a:lvl2pPr marL="37931725" indent="-37474525" defTabSz="457200" eaLnBrk="0" hangingPunct="0">
                        <a:spcBef>
                          <a:spcPct val="20000"/>
                        </a:spcBef>
                        <a:defRPr sz="2000">
                          <a:solidFill>
                            <a:srgbClr val="1A4422"/>
                          </a:solidFill>
                          <a:latin typeface="Trebuchet MS" panose="020B0703020202090204" pitchFamily="34" charset="0"/>
                          <a:ea typeface="ＭＳ Ｐゴシック" panose="020B0600070205080204" pitchFamily="34" charset="-128"/>
                        </a:defRPr>
                      </a:lvl2pPr>
                      <a:lvl3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3pPr>
                      <a:lvl4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4pPr>
                      <a:lvl5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5pPr>
                      <a:lvl6pPr marL="4572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6pPr>
                      <a:lvl7pPr marL="9144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7pPr>
                      <a:lvl8pPr marL="13716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8pPr>
                      <a:lvl9pPr marL="18288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400" b="1" i="0" u="none" strike="noStrike" cap="none" normalizeH="0" baseline="0">
                        <a:ln>
                          <a:noFill/>
                        </a:ln>
                        <a:solidFill>
                          <a:schemeClr val="bg1"/>
                        </a:solidFill>
                        <a:effectLst/>
                        <a:latin typeface="Trebuchet MS" panose="020B0703020202090204" pitchFamily="34" charset="0"/>
                        <a:ea typeface="ＭＳ Ｐゴシック" panose="020B0600070205080204" pitchFamily="34" charset="-128"/>
                      </a:endParaRPr>
                    </a:p>
                  </a:txBody>
                  <a:tcPr horzOverflow="overflow">
                    <a:lnL>
                      <a:noFill/>
                    </a:lnL>
                    <a:lnR w="12700" cap="flat" cmpd="sng" algn="ctr">
                      <a:solidFill>
                        <a:srgbClr val="CCFFCC"/>
                      </a:solidFill>
                      <a:prstDash val="solid"/>
                      <a:round/>
                      <a:headEnd type="none" w="med" len="med"/>
                      <a:tailEnd type="none" w="med" len="med"/>
                    </a:lnR>
                    <a:lnT>
                      <a:noFill/>
                    </a:lnT>
                    <a:lnB>
                      <a:noFill/>
                    </a:lnB>
                    <a:lnTlToBr>
                      <a:noFill/>
                    </a:lnTlToBr>
                    <a:lnBlToTr>
                      <a:noFill/>
                    </a:lnBlToTr>
                    <a:noFill/>
                  </a:tcPr>
                </a:tc>
                <a:tc>
                  <a:txBody>
                    <a:bodyPr/>
                    <a:lstStyle>
                      <a:lvl1pPr defTabSz="457200" eaLnBrk="0" hangingPunct="0">
                        <a:spcBef>
                          <a:spcPct val="20000"/>
                        </a:spcBef>
                        <a:defRPr sz="2400">
                          <a:solidFill>
                            <a:srgbClr val="1A4422"/>
                          </a:solidFill>
                          <a:latin typeface="Trebuchet MS" panose="020B0703020202090204" pitchFamily="34" charset="0"/>
                          <a:ea typeface="ＭＳ Ｐゴシック" panose="020B0600070205080204" pitchFamily="34" charset="-128"/>
                        </a:defRPr>
                      </a:lvl1pPr>
                      <a:lvl2pPr marL="37931725" indent="-37474525" defTabSz="457200" eaLnBrk="0" hangingPunct="0">
                        <a:spcBef>
                          <a:spcPct val="20000"/>
                        </a:spcBef>
                        <a:defRPr sz="2000">
                          <a:solidFill>
                            <a:srgbClr val="1A4422"/>
                          </a:solidFill>
                          <a:latin typeface="Trebuchet MS" panose="020B0703020202090204" pitchFamily="34" charset="0"/>
                          <a:ea typeface="ＭＳ Ｐゴシック" panose="020B0600070205080204" pitchFamily="34" charset="-128"/>
                        </a:defRPr>
                      </a:lvl2pPr>
                      <a:lvl3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3pPr>
                      <a:lvl4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4pPr>
                      <a:lvl5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5pPr>
                      <a:lvl6pPr marL="4572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6pPr>
                      <a:lvl7pPr marL="9144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7pPr>
                      <a:lvl8pPr marL="13716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8pPr>
                      <a:lvl9pPr marL="18288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Trebuchet MS" panose="020B0703020202090204" pitchFamily="34" charset="0"/>
                          <a:ea typeface="ＭＳ Ｐゴシック" panose="020B0600070205080204" pitchFamily="34" charset="-128"/>
                        </a:rPr>
                        <a:t>System</a:t>
                      </a:r>
                    </a:p>
                  </a:txBody>
                  <a:tcPr horzOverflow="overflow">
                    <a:lnL w="12700" cap="flat" cmpd="sng" algn="ctr">
                      <a:solidFill>
                        <a:srgbClr val="CCFFCC"/>
                      </a:solidFill>
                      <a:prstDash val="solid"/>
                      <a:round/>
                      <a:headEnd type="none" w="med" len="med"/>
                      <a:tailEnd type="none" w="med" len="med"/>
                    </a:lnL>
                    <a:lnR w="12700" cap="flat" cmpd="sng" algn="ctr">
                      <a:solidFill>
                        <a:srgbClr val="CCFFCC"/>
                      </a:solidFill>
                      <a:prstDash val="solid"/>
                      <a:round/>
                      <a:headEnd type="none" w="med" len="med"/>
                      <a:tailEnd type="none" w="med" len="med"/>
                    </a:lnR>
                    <a:lnT w="12700" cap="flat" cmpd="sng" algn="ctr">
                      <a:solidFill>
                        <a:srgbClr val="CCFFCC"/>
                      </a:solidFill>
                      <a:prstDash val="solid"/>
                      <a:round/>
                      <a:headEnd type="none" w="med" len="med"/>
                      <a:tailEnd type="none" w="med" len="med"/>
                    </a:lnT>
                    <a:lnB w="12700" cap="flat" cmpd="sng" algn="ctr">
                      <a:solidFill>
                        <a:srgbClr val="CCFFCC"/>
                      </a:solidFill>
                      <a:prstDash val="solid"/>
                      <a:round/>
                      <a:headEnd type="none" w="med" len="med"/>
                      <a:tailEnd type="none" w="med" len="med"/>
                    </a:lnB>
                    <a:lnTlToBr>
                      <a:noFill/>
                    </a:lnTlToBr>
                    <a:lnBlToTr>
                      <a:noFill/>
                    </a:lnBlToTr>
                    <a:solidFill>
                      <a:srgbClr val="D1D1F0"/>
                    </a:solidFill>
                  </a:tcPr>
                </a:tc>
                <a:tc>
                  <a:txBody>
                    <a:bodyPr/>
                    <a:lstStyle>
                      <a:lvl1pPr defTabSz="457200" eaLnBrk="0" hangingPunct="0">
                        <a:spcBef>
                          <a:spcPct val="20000"/>
                        </a:spcBef>
                        <a:defRPr sz="2400">
                          <a:solidFill>
                            <a:srgbClr val="1A4422"/>
                          </a:solidFill>
                          <a:latin typeface="Trebuchet MS" panose="020B0703020202090204" pitchFamily="34" charset="0"/>
                          <a:ea typeface="ＭＳ Ｐゴシック" panose="020B0600070205080204" pitchFamily="34" charset="-128"/>
                        </a:defRPr>
                      </a:lvl1pPr>
                      <a:lvl2pPr marL="37931725" indent="-37474525" defTabSz="457200" eaLnBrk="0" hangingPunct="0">
                        <a:spcBef>
                          <a:spcPct val="20000"/>
                        </a:spcBef>
                        <a:defRPr sz="2000">
                          <a:solidFill>
                            <a:srgbClr val="1A4422"/>
                          </a:solidFill>
                          <a:latin typeface="Trebuchet MS" panose="020B0703020202090204" pitchFamily="34" charset="0"/>
                          <a:ea typeface="ＭＳ Ｐゴシック" panose="020B0600070205080204" pitchFamily="34" charset="-128"/>
                        </a:defRPr>
                      </a:lvl2pPr>
                      <a:lvl3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3pPr>
                      <a:lvl4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4pPr>
                      <a:lvl5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5pPr>
                      <a:lvl6pPr marL="4572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6pPr>
                      <a:lvl7pPr marL="9144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7pPr>
                      <a:lvl8pPr marL="13716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8pPr>
                      <a:lvl9pPr marL="18288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Trebuchet MS" panose="020B0703020202090204" pitchFamily="34" charset="0"/>
                          <a:ea typeface="ＭＳ Ｐゴシック" panose="020B0600070205080204" pitchFamily="34" charset="-128"/>
                        </a:rPr>
                        <a:t>Acceptance</a:t>
                      </a:r>
                    </a:p>
                  </a:txBody>
                  <a:tcPr horzOverflow="overflow">
                    <a:lnL w="12700" cap="flat" cmpd="sng" algn="ctr">
                      <a:solidFill>
                        <a:srgbClr val="CCFFCC"/>
                      </a:solidFill>
                      <a:prstDash val="solid"/>
                      <a:round/>
                      <a:headEnd type="none" w="med" len="med"/>
                      <a:tailEnd type="none" w="med" len="med"/>
                    </a:lnL>
                    <a:lnR w="12700" cap="flat" cmpd="sng" algn="ctr">
                      <a:solidFill>
                        <a:srgbClr val="CCFFCC"/>
                      </a:solidFill>
                      <a:prstDash val="solid"/>
                      <a:round/>
                      <a:headEnd type="none" w="med" len="med"/>
                      <a:tailEnd type="none" w="med" len="med"/>
                    </a:lnR>
                    <a:lnT w="12700" cap="flat" cmpd="sng" algn="ctr">
                      <a:solidFill>
                        <a:srgbClr val="CCFFCC"/>
                      </a:solidFill>
                      <a:prstDash val="solid"/>
                      <a:round/>
                      <a:headEnd type="none" w="med" len="med"/>
                      <a:tailEnd type="none" w="med" len="med"/>
                    </a:lnT>
                    <a:lnB w="12700" cap="flat" cmpd="sng" algn="ctr">
                      <a:solidFill>
                        <a:srgbClr val="CCFFCC"/>
                      </a:solidFill>
                      <a:prstDash val="solid"/>
                      <a:round/>
                      <a:headEnd type="none" w="med" len="med"/>
                      <a:tailEnd type="none" w="med" len="med"/>
                    </a:lnB>
                    <a:lnTlToBr>
                      <a:noFill/>
                    </a:lnTlToBr>
                    <a:lnBlToTr>
                      <a:noFill/>
                    </a:lnBlToTr>
                    <a:solidFill>
                      <a:srgbClr val="D1D1F0"/>
                    </a:solidFill>
                  </a:tcPr>
                </a:tc>
                <a:tc>
                  <a:txBody>
                    <a:bodyPr/>
                    <a:lstStyle>
                      <a:lvl1pPr defTabSz="457200" eaLnBrk="0" hangingPunct="0">
                        <a:spcBef>
                          <a:spcPct val="20000"/>
                        </a:spcBef>
                        <a:defRPr sz="2400">
                          <a:solidFill>
                            <a:srgbClr val="1A4422"/>
                          </a:solidFill>
                          <a:latin typeface="Trebuchet MS" panose="020B0703020202090204" pitchFamily="34" charset="0"/>
                          <a:ea typeface="ＭＳ Ｐゴシック" panose="020B0600070205080204" pitchFamily="34" charset="-128"/>
                        </a:defRPr>
                      </a:lvl1pPr>
                      <a:lvl2pPr marL="37931725" indent="-37474525" defTabSz="457200" eaLnBrk="0" hangingPunct="0">
                        <a:spcBef>
                          <a:spcPct val="20000"/>
                        </a:spcBef>
                        <a:defRPr sz="2000">
                          <a:solidFill>
                            <a:srgbClr val="1A4422"/>
                          </a:solidFill>
                          <a:latin typeface="Trebuchet MS" panose="020B0703020202090204" pitchFamily="34" charset="0"/>
                          <a:ea typeface="ＭＳ Ｐゴシック" panose="020B0600070205080204" pitchFamily="34" charset="-128"/>
                        </a:defRPr>
                      </a:lvl2pPr>
                      <a:lvl3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3pPr>
                      <a:lvl4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4pPr>
                      <a:lvl5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5pPr>
                      <a:lvl6pPr marL="4572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6pPr>
                      <a:lvl7pPr marL="9144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7pPr>
                      <a:lvl8pPr marL="13716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8pPr>
                      <a:lvl9pPr marL="18288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Trebuchet MS" panose="020B0703020202090204" pitchFamily="34" charset="0"/>
                          <a:ea typeface="ＭＳ Ｐゴシック" panose="020B0600070205080204" pitchFamily="34" charset="-128"/>
                        </a:rPr>
                        <a:t>Regression</a:t>
                      </a:r>
                    </a:p>
                  </a:txBody>
                  <a:tcPr horzOverflow="overflow">
                    <a:lnL w="12700" cap="flat" cmpd="sng" algn="ctr">
                      <a:solidFill>
                        <a:srgbClr val="CCFFCC"/>
                      </a:solidFill>
                      <a:prstDash val="solid"/>
                      <a:round/>
                      <a:headEnd type="none" w="med" len="med"/>
                      <a:tailEnd type="none" w="med" len="med"/>
                    </a:lnL>
                    <a:lnR w="12700" cap="flat" cmpd="sng" algn="ctr">
                      <a:solidFill>
                        <a:srgbClr val="CCFFCC"/>
                      </a:solidFill>
                      <a:prstDash val="solid"/>
                      <a:round/>
                      <a:headEnd type="none" w="med" len="med"/>
                      <a:tailEnd type="none" w="med" len="med"/>
                    </a:lnR>
                    <a:lnT w="12700" cap="flat" cmpd="sng" algn="ctr">
                      <a:solidFill>
                        <a:srgbClr val="CCFFCC"/>
                      </a:solidFill>
                      <a:prstDash val="solid"/>
                      <a:round/>
                      <a:headEnd type="none" w="med" len="med"/>
                      <a:tailEnd type="none" w="med" len="med"/>
                    </a:lnT>
                    <a:lnB w="12700" cap="flat" cmpd="sng" algn="ctr">
                      <a:solidFill>
                        <a:srgbClr val="CCFFCC"/>
                      </a:solidFill>
                      <a:prstDash val="solid"/>
                      <a:round/>
                      <a:headEnd type="none" w="med" len="med"/>
                      <a:tailEnd type="none" w="med" len="med"/>
                    </a:lnB>
                    <a:lnTlToBr>
                      <a:noFill/>
                    </a:lnTlToBr>
                    <a:lnBlToTr>
                      <a:noFill/>
                    </a:lnBlToTr>
                    <a:solidFill>
                      <a:srgbClr val="D1D1F0"/>
                    </a:solidFill>
                  </a:tcPr>
                </a:tc>
                <a:extLst>
                  <a:ext uri="{0D108BD9-81ED-4DB2-BD59-A6C34878D82A}">
                    <a16:rowId xmlns:a16="http://schemas.microsoft.com/office/drawing/2014/main" val="588352075"/>
                  </a:ext>
                </a:extLst>
              </a:tr>
              <a:tr h="1385888">
                <a:tc>
                  <a:txBody>
                    <a:bodyPr/>
                    <a:lstStyle>
                      <a:lvl1pPr defTabSz="457200" eaLnBrk="0" hangingPunct="0">
                        <a:spcBef>
                          <a:spcPct val="20000"/>
                        </a:spcBef>
                        <a:defRPr sz="2400">
                          <a:solidFill>
                            <a:srgbClr val="1A4422"/>
                          </a:solidFill>
                          <a:latin typeface="Trebuchet MS" panose="020B0703020202090204" pitchFamily="34" charset="0"/>
                          <a:ea typeface="ＭＳ Ｐゴシック" panose="020B0600070205080204" pitchFamily="34" charset="-128"/>
                        </a:defRPr>
                      </a:lvl1pPr>
                      <a:lvl2pPr marL="37931725" indent="-37474525" defTabSz="457200" eaLnBrk="0" hangingPunct="0">
                        <a:spcBef>
                          <a:spcPct val="20000"/>
                        </a:spcBef>
                        <a:defRPr sz="2000">
                          <a:solidFill>
                            <a:srgbClr val="1A4422"/>
                          </a:solidFill>
                          <a:latin typeface="Trebuchet MS" panose="020B0703020202090204" pitchFamily="34" charset="0"/>
                          <a:ea typeface="ＭＳ Ｐゴシック" panose="020B0600070205080204" pitchFamily="34" charset="-128"/>
                        </a:defRPr>
                      </a:lvl2pPr>
                      <a:lvl3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3pPr>
                      <a:lvl4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4pPr>
                      <a:lvl5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5pPr>
                      <a:lvl6pPr marL="4572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6pPr>
                      <a:lvl7pPr marL="9144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7pPr>
                      <a:lvl8pPr marL="13716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8pPr>
                      <a:lvl9pPr marL="18288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2D2D8A"/>
                          </a:solidFill>
                          <a:effectLst/>
                          <a:latin typeface="Trebuchet MS" panose="020B0703020202090204" pitchFamily="34" charset="0"/>
                          <a:ea typeface="ＭＳ Ｐゴシック" panose="020B0600070205080204" pitchFamily="34" charset="-128"/>
                        </a:rPr>
                        <a:t>Test for ...</a:t>
                      </a:r>
                    </a:p>
                  </a:txBody>
                  <a:tcPr horzOverflow="overflow">
                    <a:lnL>
                      <a:noFill/>
                    </a:lnL>
                    <a:lnR>
                      <a:noFill/>
                    </a:lnR>
                    <a:lnT>
                      <a:noFill/>
                    </a:lnT>
                    <a:lnB>
                      <a:noFill/>
                    </a:lnB>
                    <a:lnTlToBr>
                      <a:noFill/>
                    </a:lnTlToBr>
                    <a:lnBlToTr>
                      <a:noFill/>
                    </a:lnBlToTr>
                    <a:solidFill>
                      <a:srgbClr val="D9D9D9"/>
                    </a:solidFill>
                  </a:tcPr>
                </a:tc>
                <a:tc>
                  <a:txBody>
                    <a:bodyPr/>
                    <a:lstStyle>
                      <a:lvl1pPr defTabSz="457200" eaLnBrk="0" hangingPunct="0">
                        <a:spcBef>
                          <a:spcPct val="20000"/>
                        </a:spcBef>
                        <a:defRPr sz="2400">
                          <a:solidFill>
                            <a:srgbClr val="1A4422"/>
                          </a:solidFill>
                          <a:latin typeface="Trebuchet MS" panose="020B0703020202090204" pitchFamily="34" charset="0"/>
                          <a:ea typeface="ＭＳ Ｐゴシック" panose="020B0600070205080204" pitchFamily="34" charset="-128"/>
                        </a:defRPr>
                      </a:lvl1pPr>
                      <a:lvl2pPr marL="37931725" indent="-37474525" defTabSz="457200" eaLnBrk="0" hangingPunct="0">
                        <a:spcBef>
                          <a:spcPct val="20000"/>
                        </a:spcBef>
                        <a:defRPr sz="2000">
                          <a:solidFill>
                            <a:srgbClr val="1A4422"/>
                          </a:solidFill>
                          <a:latin typeface="Trebuchet MS" panose="020B0703020202090204" pitchFamily="34" charset="0"/>
                          <a:ea typeface="ＭＳ Ｐゴシック" panose="020B0600070205080204" pitchFamily="34" charset="-128"/>
                        </a:defRPr>
                      </a:lvl2pPr>
                      <a:lvl3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3pPr>
                      <a:lvl4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4pPr>
                      <a:lvl5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5pPr>
                      <a:lvl6pPr marL="4572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6pPr>
                      <a:lvl7pPr marL="9144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7pPr>
                      <a:lvl8pPr marL="13716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8pPr>
                      <a:lvl9pPr marL="18288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Trebuchet MS" panose="020B0703020202090204" pitchFamily="34" charset="0"/>
                          <a:ea typeface="ＭＳ Ｐゴシック" panose="020B0600070205080204" pitchFamily="34" charset="-128"/>
                        </a:rPr>
                        <a:t>Correctness, completion</a:t>
                      </a:r>
                    </a:p>
                  </a:txBody>
                  <a:tcPr horzOverflow="overflow">
                    <a:lnL>
                      <a:noFill/>
                    </a:lnL>
                    <a:lnR>
                      <a:noFill/>
                    </a:lnR>
                    <a:lnT w="12700" cap="flat" cmpd="sng" algn="ctr">
                      <a:solidFill>
                        <a:srgbClr val="CCFFCC"/>
                      </a:solidFill>
                      <a:prstDash val="solid"/>
                      <a:round/>
                      <a:headEnd type="none" w="med" len="med"/>
                      <a:tailEnd type="none" w="med" len="med"/>
                    </a:lnT>
                    <a:lnB>
                      <a:noFill/>
                    </a:lnB>
                    <a:lnTlToBr>
                      <a:noFill/>
                    </a:lnTlToBr>
                    <a:lnBlToTr>
                      <a:noFill/>
                    </a:lnBlToTr>
                    <a:noFill/>
                  </a:tcPr>
                </a:tc>
                <a:tc>
                  <a:txBody>
                    <a:bodyPr/>
                    <a:lstStyle>
                      <a:lvl1pPr defTabSz="457200" eaLnBrk="0" hangingPunct="0">
                        <a:spcBef>
                          <a:spcPct val="20000"/>
                        </a:spcBef>
                        <a:defRPr sz="2400">
                          <a:solidFill>
                            <a:srgbClr val="1A4422"/>
                          </a:solidFill>
                          <a:latin typeface="Trebuchet MS" panose="020B0703020202090204" pitchFamily="34" charset="0"/>
                          <a:ea typeface="ＭＳ Ｐゴシック" panose="020B0600070205080204" pitchFamily="34" charset="-128"/>
                        </a:defRPr>
                      </a:lvl1pPr>
                      <a:lvl2pPr marL="37931725" indent="-37474525" defTabSz="457200" eaLnBrk="0" hangingPunct="0">
                        <a:spcBef>
                          <a:spcPct val="20000"/>
                        </a:spcBef>
                        <a:defRPr sz="2000">
                          <a:solidFill>
                            <a:srgbClr val="1A4422"/>
                          </a:solidFill>
                          <a:latin typeface="Trebuchet MS" panose="020B0703020202090204" pitchFamily="34" charset="0"/>
                          <a:ea typeface="ＭＳ Ｐゴシック" panose="020B0600070205080204" pitchFamily="34" charset="-128"/>
                        </a:defRPr>
                      </a:lvl2pPr>
                      <a:lvl3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3pPr>
                      <a:lvl4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4pPr>
                      <a:lvl5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5pPr>
                      <a:lvl6pPr marL="4572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6pPr>
                      <a:lvl7pPr marL="9144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7pPr>
                      <a:lvl8pPr marL="13716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8pPr>
                      <a:lvl9pPr marL="18288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Trebuchet MS" panose="020B0703020202090204" pitchFamily="34" charset="0"/>
                          <a:ea typeface="ＭＳ Ｐゴシック" panose="020B0600070205080204" pitchFamily="34" charset="-128"/>
                        </a:rPr>
                        <a:t>Usefulness, satisfaction</a:t>
                      </a:r>
                    </a:p>
                  </a:txBody>
                  <a:tcPr horzOverflow="overflow">
                    <a:lnL>
                      <a:noFill/>
                    </a:lnL>
                    <a:lnR>
                      <a:noFill/>
                    </a:lnR>
                    <a:lnT w="12700" cap="flat" cmpd="sng" algn="ctr">
                      <a:solidFill>
                        <a:srgbClr val="CCFFCC"/>
                      </a:solidFill>
                      <a:prstDash val="solid"/>
                      <a:round/>
                      <a:headEnd type="none" w="med" len="med"/>
                      <a:tailEnd type="none" w="med" len="med"/>
                    </a:lnT>
                    <a:lnB>
                      <a:noFill/>
                    </a:lnB>
                    <a:lnTlToBr>
                      <a:noFill/>
                    </a:lnTlToBr>
                    <a:lnBlToTr>
                      <a:noFill/>
                    </a:lnBlToTr>
                    <a:noFill/>
                  </a:tcPr>
                </a:tc>
                <a:tc>
                  <a:txBody>
                    <a:bodyPr/>
                    <a:lstStyle>
                      <a:lvl1pPr defTabSz="457200" eaLnBrk="0" hangingPunct="0">
                        <a:spcBef>
                          <a:spcPct val="20000"/>
                        </a:spcBef>
                        <a:defRPr sz="2400">
                          <a:solidFill>
                            <a:srgbClr val="1A4422"/>
                          </a:solidFill>
                          <a:latin typeface="Trebuchet MS" panose="020B0703020202090204" pitchFamily="34" charset="0"/>
                          <a:ea typeface="ＭＳ Ｐゴシック" panose="020B0600070205080204" pitchFamily="34" charset="-128"/>
                        </a:defRPr>
                      </a:lvl1pPr>
                      <a:lvl2pPr marL="37931725" indent="-37474525" defTabSz="457200" eaLnBrk="0" hangingPunct="0">
                        <a:spcBef>
                          <a:spcPct val="20000"/>
                        </a:spcBef>
                        <a:defRPr sz="2000">
                          <a:solidFill>
                            <a:srgbClr val="1A4422"/>
                          </a:solidFill>
                          <a:latin typeface="Trebuchet MS" panose="020B0703020202090204" pitchFamily="34" charset="0"/>
                          <a:ea typeface="ＭＳ Ｐゴシック" panose="020B0600070205080204" pitchFamily="34" charset="-128"/>
                        </a:defRPr>
                      </a:lvl2pPr>
                      <a:lvl3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3pPr>
                      <a:lvl4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4pPr>
                      <a:lvl5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5pPr>
                      <a:lvl6pPr marL="4572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6pPr>
                      <a:lvl7pPr marL="9144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7pPr>
                      <a:lvl8pPr marL="13716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8pPr>
                      <a:lvl9pPr marL="18288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Trebuchet MS" panose="020B0703020202090204" pitchFamily="34" charset="0"/>
                          <a:ea typeface="ＭＳ Ｐゴシック" panose="020B0600070205080204" pitchFamily="34" charset="-128"/>
                        </a:rPr>
                        <a:t>Accidental changes/updates</a:t>
                      </a:r>
                    </a:p>
                  </a:txBody>
                  <a:tcPr horzOverflow="overflow">
                    <a:lnL>
                      <a:noFill/>
                    </a:lnL>
                    <a:lnR>
                      <a:noFill/>
                    </a:lnR>
                    <a:lnT w="12700" cap="flat" cmpd="sng" algn="ctr">
                      <a:solidFill>
                        <a:srgbClr val="CCFFCC"/>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3808257254"/>
                  </a:ext>
                </a:extLst>
              </a:tr>
              <a:tr h="1392238">
                <a:tc>
                  <a:txBody>
                    <a:bodyPr/>
                    <a:lstStyle>
                      <a:lvl1pPr defTabSz="457200" eaLnBrk="0" hangingPunct="0">
                        <a:spcBef>
                          <a:spcPct val="20000"/>
                        </a:spcBef>
                        <a:defRPr sz="2400">
                          <a:solidFill>
                            <a:srgbClr val="1A4422"/>
                          </a:solidFill>
                          <a:latin typeface="Trebuchet MS" panose="020B0703020202090204" pitchFamily="34" charset="0"/>
                          <a:ea typeface="ＭＳ Ｐゴシック" panose="020B0600070205080204" pitchFamily="34" charset="-128"/>
                        </a:defRPr>
                      </a:lvl1pPr>
                      <a:lvl2pPr marL="37931725" indent="-37474525" defTabSz="457200" eaLnBrk="0" hangingPunct="0">
                        <a:spcBef>
                          <a:spcPct val="20000"/>
                        </a:spcBef>
                        <a:defRPr sz="2000">
                          <a:solidFill>
                            <a:srgbClr val="1A4422"/>
                          </a:solidFill>
                          <a:latin typeface="Trebuchet MS" panose="020B0703020202090204" pitchFamily="34" charset="0"/>
                          <a:ea typeface="ＭＳ Ｐゴシック" panose="020B0600070205080204" pitchFamily="34" charset="-128"/>
                        </a:defRPr>
                      </a:lvl2pPr>
                      <a:lvl3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3pPr>
                      <a:lvl4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4pPr>
                      <a:lvl5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5pPr>
                      <a:lvl6pPr marL="4572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6pPr>
                      <a:lvl7pPr marL="9144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7pPr>
                      <a:lvl8pPr marL="13716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8pPr>
                      <a:lvl9pPr marL="18288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2D2D8A"/>
                          </a:solidFill>
                          <a:effectLst/>
                          <a:latin typeface="Trebuchet MS" panose="020B0703020202090204" pitchFamily="34" charset="0"/>
                          <a:ea typeface="ＭＳ Ｐゴシック" panose="020B0600070205080204" pitchFamily="34" charset="-128"/>
                        </a:rPr>
                        <a:t>Test by ... </a:t>
                      </a:r>
                    </a:p>
                  </a:txBody>
                  <a:tcPr horzOverflow="overflow">
                    <a:lnL>
                      <a:noFill/>
                    </a:lnL>
                    <a:lnR>
                      <a:noFill/>
                    </a:lnR>
                    <a:lnT>
                      <a:noFill/>
                    </a:lnT>
                    <a:lnB>
                      <a:noFill/>
                    </a:lnB>
                    <a:lnTlToBr>
                      <a:noFill/>
                    </a:lnTlToBr>
                    <a:lnBlToTr>
                      <a:noFill/>
                    </a:lnBlToTr>
                    <a:solidFill>
                      <a:srgbClr val="D9D9D9"/>
                    </a:solidFill>
                  </a:tcPr>
                </a:tc>
                <a:tc>
                  <a:txBody>
                    <a:bodyPr/>
                    <a:lstStyle>
                      <a:lvl1pPr defTabSz="457200" eaLnBrk="0" hangingPunct="0">
                        <a:spcBef>
                          <a:spcPct val="20000"/>
                        </a:spcBef>
                        <a:defRPr sz="2400">
                          <a:solidFill>
                            <a:srgbClr val="1A4422"/>
                          </a:solidFill>
                          <a:latin typeface="Trebuchet MS" panose="020B0703020202090204" pitchFamily="34" charset="0"/>
                          <a:ea typeface="ＭＳ Ｐゴシック" panose="020B0600070205080204" pitchFamily="34" charset="-128"/>
                        </a:defRPr>
                      </a:lvl1pPr>
                      <a:lvl2pPr marL="37931725" indent="-37474525" defTabSz="457200" eaLnBrk="0" hangingPunct="0">
                        <a:spcBef>
                          <a:spcPct val="20000"/>
                        </a:spcBef>
                        <a:defRPr sz="2000">
                          <a:solidFill>
                            <a:srgbClr val="1A4422"/>
                          </a:solidFill>
                          <a:latin typeface="Trebuchet MS" panose="020B0703020202090204" pitchFamily="34" charset="0"/>
                          <a:ea typeface="ＭＳ Ｐゴシック" panose="020B0600070205080204" pitchFamily="34" charset="-128"/>
                        </a:defRPr>
                      </a:lvl2pPr>
                      <a:lvl3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3pPr>
                      <a:lvl4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4pPr>
                      <a:lvl5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5pPr>
                      <a:lvl6pPr marL="4572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6pPr>
                      <a:lvl7pPr marL="9144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7pPr>
                      <a:lvl8pPr marL="13716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8pPr>
                      <a:lvl9pPr marL="18288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Trebuchet MS" panose="020B0703020202090204" pitchFamily="34" charset="0"/>
                          <a:ea typeface="ＭＳ Ｐゴシック" panose="020B0600070205080204" pitchFamily="34" charset="-128"/>
                        </a:rPr>
                        <a:t>Development test group</a:t>
                      </a:r>
                    </a:p>
                  </a:txBody>
                  <a:tcPr horzOverflow="overflow">
                    <a:lnL>
                      <a:noFill/>
                    </a:lnL>
                    <a:lnR>
                      <a:noFill/>
                    </a:lnR>
                    <a:lnT>
                      <a:noFill/>
                    </a:lnT>
                    <a:lnB>
                      <a:noFill/>
                    </a:lnB>
                    <a:lnTlToBr>
                      <a:noFill/>
                    </a:lnTlToBr>
                    <a:lnBlToTr>
                      <a:noFill/>
                    </a:lnBlToTr>
                    <a:noFill/>
                  </a:tcPr>
                </a:tc>
                <a:tc>
                  <a:txBody>
                    <a:bodyPr/>
                    <a:lstStyle>
                      <a:lvl1pPr defTabSz="457200" eaLnBrk="0" hangingPunct="0">
                        <a:spcBef>
                          <a:spcPct val="20000"/>
                        </a:spcBef>
                        <a:defRPr sz="2400">
                          <a:solidFill>
                            <a:srgbClr val="1A4422"/>
                          </a:solidFill>
                          <a:latin typeface="Trebuchet MS" panose="020B0703020202090204" pitchFamily="34" charset="0"/>
                          <a:ea typeface="ＭＳ Ｐゴシック" panose="020B0600070205080204" pitchFamily="34" charset="-128"/>
                        </a:defRPr>
                      </a:lvl1pPr>
                      <a:lvl2pPr marL="37931725" indent="-37474525" defTabSz="457200" eaLnBrk="0" hangingPunct="0">
                        <a:spcBef>
                          <a:spcPct val="20000"/>
                        </a:spcBef>
                        <a:defRPr sz="2000">
                          <a:solidFill>
                            <a:srgbClr val="1A4422"/>
                          </a:solidFill>
                          <a:latin typeface="Trebuchet MS" panose="020B0703020202090204" pitchFamily="34" charset="0"/>
                          <a:ea typeface="ＭＳ Ｐゴシック" panose="020B0600070205080204" pitchFamily="34" charset="-128"/>
                        </a:defRPr>
                      </a:lvl2pPr>
                      <a:lvl3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3pPr>
                      <a:lvl4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4pPr>
                      <a:lvl5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5pPr>
                      <a:lvl6pPr marL="4572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6pPr>
                      <a:lvl7pPr marL="9144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7pPr>
                      <a:lvl8pPr marL="13716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8pPr>
                      <a:lvl9pPr marL="18288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Trebuchet MS" panose="020B0703020202090204" pitchFamily="34" charset="0"/>
                          <a:ea typeface="ＭＳ Ｐゴシック" panose="020B0600070205080204" pitchFamily="34" charset="-128"/>
                        </a:rPr>
                        <a:t>Test group with users</a:t>
                      </a:r>
                    </a:p>
                  </a:txBody>
                  <a:tcPr horzOverflow="overflow">
                    <a:lnL>
                      <a:noFill/>
                    </a:lnL>
                    <a:lnR>
                      <a:noFill/>
                    </a:lnR>
                    <a:lnT>
                      <a:noFill/>
                    </a:lnT>
                    <a:lnB>
                      <a:noFill/>
                    </a:lnB>
                    <a:lnTlToBr>
                      <a:noFill/>
                    </a:lnTlToBr>
                    <a:lnBlToTr>
                      <a:noFill/>
                    </a:lnBlToTr>
                    <a:noFill/>
                  </a:tcPr>
                </a:tc>
                <a:tc>
                  <a:txBody>
                    <a:bodyPr/>
                    <a:lstStyle>
                      <a:lvl1pPr defTabSz="457200" eaLnBrk="0" hangingPunct="0">
                        <a:spcBef>
                          <a:spcPct val="20000"/>
                        </a:spcBef>
                        <a:defRPr sz="2400">
                          <a:solidFill>
                            <a:srgbClr val="1A4422"/>
                          </a:solidFill>
                          <a:latin typeface="Trebuchet MS" panose="020B0703020202090204" pitchFamily="34" charset="0"/>
                          <a:ea typeface="ＭＳ Ｐゴシック" panose="020B0600070205080204" pitchFamily="34" charset="-128"/>
                        </a:defRPr>
                      </a:lvl1pPr>
                      <a:lvl2pPr marL="37931725" indent="-37474525" defTabSz="457200" eaLnBrk="0" hangingPunct="0">
                        <a:spcBef>
                          <a:spcPct val="20000"/>
                        </a:spcBef>
                        <a:defRPr sz="2000">
                          <a:solidFill>
                            <a:srgbClr val="1A4422"/>
                          </a:solidFill>
                          <a:latin typeface="Trebuchet MS" panose="020B0703020202090204" pitchFamily="34" charset="0"/>
                          <a:ea typeface="ＭＳ Ｐゴシック" panose="020B0600070205080204" pitchFamily="34" charset="-128"/>
                        </a:defRPr>
                      </a:lvl2pPr>
                      <a:lvl3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3pPr>
                      <a:lvl4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4pPr>
                      <a:lvl5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5pPr>
                      <a:lvl6pPr marL="4572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6pPr>
                      <a:lvl7pPr marL="9144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7pPr>
                      <a:lvl8pPr marL="13716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8pPr>
                      <a:lvl9pPr marL="18288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Trebuchet MS" panose="020B0703020202090204" pitchFamily="34" charset="0"/>
                          <a:ea typeface="ＭＳ Ｐゴシック" panose="020B0600070205080204" pitchFamily="34" charset="-128"/>
                        </a:rPr>
                        <a:t>Development test group</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795383531"/>
                  </a:ext>
                </a:extLst>
              </a:tr>
              <a:tr h="866775">
                <a:tc>
                  <a:txBody>
                    <a:bodyPr/>
                    <a:lstStyle>
                      <a:lvl1pPr defTabSz="457200" eaLnBrk="0" hangingPunct="0">
                        <a:spcBef>
                          <a:spcPct val="20000"/>
                        </a:spcBef>
                        <a:defRPr sz="2400">
                          <a:solidFill>
                            <a:srgbClr val="1A4422"/>
                          </a:solidFill>
                          <a:latin typeface="Trebuchet MS" panose="020B0703020202090204" pitchFamily="34" charset="0"/>
                          <a:ea typeface="ＭＳ Ｐゴシック" panose="020B0600070205080204" pitchFamily="34" charset="-128"/>
                        </a:defRPr>
                      </a:lvl1pPr>
                      <a:lvl2pPr marL="37931725" indent="-37474525" defTabSz="457200" eaLnBrk="0" hangingPunct="0">
                        <a:spcBef>
                          <a:spcPct val="20000"/>
                        </a:spcBef>
                        <a:defRPr sz="2000">
                          <a:solidFill>
                            <a:srgbClr val="1A4422"/>
                          </a:solidFill>
                          <a:latin typeface="Trebuchet MS" panose="020B0703020202090204" pitchFamily="34" charset="0"/>
                          <a:ea typeface="ＭＳ Ｐゴシック" panose="020B0600070205080204" pitchFamily="34" charset="-128"/>
                        </a:defRPr>
                      </a:lvl2pPr>
                      <a:lvl3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3pPr>
                      <a:lvl4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4pPr>
                      <a:lvl5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5pPr>
                      <a:lvl6pPr marL="4572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6pPr>
                      <a:lvl7pPr marL="9144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7pPr>
                      <a:lvl8pPr marL="13716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8pPr>
                      <a:lvl9pPr marL="18288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altLang="en-US" sz="2400" b="1" i="0" u="none" strike="noStrike" cap="none" normalizeH="0" baseline="0">
                        <a:ln>
                          <a:noFill/>
                        </a:ln>
                        <a:solidFill>
                          <a:srgbClr val="2D2D8A"/>
                        </a:solidFill>
                        <a:effectLst/>
                        <a:latin typeface="Trebuchet MS" panose="020B0703020202090204" pitchFamily="34" charset="0"/>
                        <a:ea typeface="ＭＳ Ｐゴシック" panose="020B0600070205080204" pitchFamily="34" charset="-128"/>
                      </a:endParaRPr>
                    </a:p>
                  </a:txBody>
                  <a:tcPr horzOverflow="overflow">
                    <a:lnL>
                      <a:noFill/>
                    </a:lnL>
                    <a:lnR>
                      <a:noFill/>
                    </a:lnR>
                    <a:lnT>
                      <a:noFill/>
                    </a:lnT>
                    <a:lnB>
                      <a:noFill/>
                    </a:lnB>
                    <a:lnTlToBr>
                      <a:noFill/>
                    </a:lnTlToBr>
                    <a:lnBlToTr>
                      <a:noFill/>
                    </a:lnBlToTr>
                    <a:noFill/>
                  </a:tcPr>
                </a:tc>
                <a:tc>
                  <a:txBody>
                    <a:bodyPr/>
                    <a:lstStyle>
                      <a:lvl1pPr defTabSz="457200" eaLnBrk="0" hangingPunct="0">
                        <a:spcBef>
                          <a:spcPct val="20000"/>
                        </a:spcBef>
                        <a:defRPr sz="2400">
                          <a:solidFill>
                            <a:srgbClr val="1A4422"/>
                          </a:solidFill>
                          <a:latin typeface="Trebuchet MS" panose="020B0703020202090204" pitchFamily="34" charset="0"/>
                          <a:ea typeface="ＭＳ Ｐゴシック" panose="020B0600070205080204" pitchFamily="34" charset="-128"/>
                        </a:defRPr>
                      </a:lvl1pPr>
                      <a:lvl2pPr marL="37931725" indent="-37474525" defTabSz="457200" eaLnBrk="0" hangingPunct="0">
                        <a:spcBef>
                          <a:spcPct val="20000"/>
                        </a:spcBef>
                        <a:defRPr sz="2000">
                          <a:solidFill>
                            <a:srgbClr val="1A4422"/>
                          </a:solidFill>
                          <a:latin typeface="Trebuchet MS" panose="020B0703020202090204" pitchFamily="34" charset="0"/>
                          <a:ea typeface="ＭＳ Ｐゴシック" panose="020B0600070205080204" pitchFamily="34" charset="-128"/>
                        </a:defRPr>
                      </a:lvl2pPr>
                      <a:lvl3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3pPr>
                      <a:lvl4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4pPr>
                      <a:lvl5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5pPr>
                      <a:lvl6pPr marL="4572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6pPr>
                      <a:lvl7pPr marL="9144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7pPr>
                      <a:lvl8pPr marL="13716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8pPr>
                      <a:lvl9pPr marL="18288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a:ln>
                            <a:noFill/>
                          </a:ln>
                          <a:solidFill>
                            <a:schemeClr val="tx1"/>
                          </a:solidFill>
                          <a:effectLst/>
                          <a:latin typeface="Trebuchet MS" panose="020B0703020202090204" pitchFamily="34" charset="0"/>
                          <a:ea typeface="ＭＳ Ｐゴシック" panose="020B0600070205080204" pitchFamily="34" charset="-128"/>
                        </a:rPr>
                        <a:t>Verification</a:t>
                      </a:r>
                    </a:p>
                  </a:txBody>
                  <a:tcPr horzOverflow="overflow">
                    <a:lnL>
                      <a:noFill/>
                    </a:lnL>
                    <a:lnR>
                      <a:noFill/>
                    </a:lnR>
                    <a:lnT>
                      <a:noFill/>
                    </a:lnT>
                    <a:lnB>
                      <a:noFill/>
                    </a:lnB>
                    <a:lnTlToBr>
                      <a:noFill/>
                    </a:lnTlToBr>
                    <a:lnBlToTr>
                      <a:noFill/>
                    </a:lnBlToTr>
                    <a:noFill/>
                  </a:tcPr>
                </a:tc>
                <a:tc>
                  <a:txBody>
                    <a:bodyPr/>
                    <a:lstStyle>
                      <a:lvl1pPr defTabSz="457200" eaLnBrk="0" hangingPunct="0">
                        <a:spcBef>
                          <a:spcPct val="20000"/>
                        </a:spcBef>
                        <a:defRPr sz="2400">
                          <a:solidFill>
                            <a:srgbClr val="1A4422"/>
                          </a:solidFill>
                          <a:latin typeface="Trebuchet MS" panose="020B0703020202090204" pitchFamily="34" charset="0"/>
                          <a:ea typeface="ＭＳ Ｐゴシック" panose="020B0600070205080204" pitchFamily="34" charset="-128"/>
                        </a:defRPr>
                      </a:lvl1pPr>
                      <a:lvl2pPr marL="37931725" indent="-37474525" defTabSz="457200" eaLnBrk="0" hangingPunct="0">
                        <a:spcBef>
                          <a:spcPct val="20000"/>
                        </a:spcBef>
                        <a:defRPr sz="2000">
                          <a:solidFill>
                            <a:srgbClr val="1A4422"/>
                          </a:solidFill>
                          <a:latin typeface="Trebuchet MS" panose="020B0703020202090204" pitchFamily="34" charset="0"/>
                          <a:ea typeface="ＭＳ Ｐゴシック" panose="020B0600070205080204" pitchFamily="34" charset="-128"/>
                        </a:defRPr>
                      </a:lvl2pPr>
                      <a:lvl3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3pPr>
                      <a:lvl4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4pPr>
                      <a:lvl5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5pPr>
                      <a:lvl6pPr marL="4572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6pPr>
                      <a:lvl7pPr marL="9144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7pPr>
                      <a:lvl8pPr marL="13716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8pPr>
                      <a:lvl9pPr marL="18288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400" b="0" i="1" u="none" strike="noStrike" cap="none" normalizeH="0" baseline="0">
                          <a:ln>
                            <a:noFill/>
                          </a:ln>
                          <a:solidFill>
                            <a:schemeClr val="tx1"/>
                          </a:solidFill>
                          <a:effectLst/>
                          <a:latin typeface="Trebuchet MS" panose="020B0703020202090204" pitchFamily="34" charset="0"/>
                          <a:ea typeface="ＭＳ Ｐゴシック" panose="020B0600070205080204" pitchFamily="34" charset="-128"/>
                        </a:rPr>
                        <a:t>Validation</a:t>
                      </a:r>
                    </a:p>
                  </a:txBody>
                  <a:tcPr horzOverflow="overflow">
                    <a:lnL>
                      <a:noFill/>
                    </a:lnL>
                    <a:lnR>
                      <a:noFill/>
                    </a:lnR>
                    <a:lnT>
                      <a:noFill/>
                    </a:lnT>
                    <a:lnB>
                      <a:noFill/>
                    </a:lnB>
                    <a:lnTlToBr>
                      <a:noFill/>
                    </a:lnTlToBr>
                    <a:lnBlToTr>
                      <a:noFill/>
                    </a:lnBlToTr>
                    <a:solidFill>
                      <a:srgbClr val="DAEDEF">
                        <a:alpha val="50980"/>
                      </a:srgbClr>
                    </a:solidFill>
                  </a:tcPr>
                </a:tc>
                <a:tc>
                  <a:txBody>
                    <a:bodyPr/>
                    <a:lstStyle>
                      <a:lvl1pPr defTabSz="457200" eaLnBrk="0" hangingPunct="0">
                        <a:spcBef>
                          <a:spcPct val="20000"/>
                        </a:spcBef>
                        <a:defRPr sz="2400">
                          <a:solidFill>
                            <a:srgbClr val="1A4422"/>
                          </a:solidFill>
                          <a:latin typeface="Trebuchet MS" panose="020B0703020202090204" pitchFamily="34" charset="0"/>
                          <a:ea typeface="ＭＳ Ｐゴシック" panose="020B0600070205080204" pitchFamily="34" charset="-128"/>
                        </a:defRPr>
                      </a:lvl1pPr>
                      <a:lvl2pPr marL="37931725" indent="-37474525" defTabSz="457200" eaLnBrk="0" hangingPunct="0">
                        <a:spcBef>
                          <a:spcPct val="20000"/>
                        </a:spcBef>
                        <a:defRPr sz="2000">
                          <a:solidFill>
                            <a:srgbClr val="1A4422"/>
                          </a:solidFill>
                          <a:latin typeface="Trebuchet MS" panose="020B0703020202090204" pitchFamily="34" charset="0"/>
                          <a:ea typeface="ＭＳ Ｐゴシック" panose="020B0600070205080204" pitchFamily="34" charset="-128"/>
                        </a:defRPr>
                      </a:lvl2pPr>
                      <a:lvl3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3pPr>
                      <a:lvl4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4pPr>
                      <a:lvl5pPr eaLnBrk="0" hangingPunct="0">
                        <a:spcBef>
                          <a:spcPct val="20000"/>
                        </a:spcBef>
                        <a:defRPr>
                          <a:solidFill>
                            <a:srgbClr val="1A4422"/>
                          </a:solidFill>
                          <a:latin typeface="Trebuchet MS" panose="020B0703020202090204" pitchFamily="34" charset="0"/>
                          <a:ea typeface="ＭＳ Ｐゴシック" panose="020B0600070205080204" pitchFamily="34" charset="-128"/>
                        </a:defRPr>
                      </a:lvl5pPr>
                      <a:lvl6pPr marL="4572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6pPr>
                      <a:lvl7pPr marL="9144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7pPr>
                      <a:lvl8pPr marL="13716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8pPr>
                      <a:lvl9pPr marL="1828800" eaLnBrk="0" fontAlgn="base" hangingPunct="0">
                        <a:spcBef>
                          <a:spcPct val="20000"/>
                        </a:spcBef>
                        <a:spcAft>
                          <a:spcPct val="0"/>
                        </a:spcAft>
                        <a:defRPr>
                          <a:solidFill>
                            <a:srgbClr val="1A4422"/>
                          </a:solidFill>
                          <a:latin typeface="Trebuchet MS" panose="020B070302020209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Trebuchet MS" panose="020B0703020202090204" pitchFamily="34" charset="0"/>
                          <a:ea typeface="ＭＳ Ｐゴシック" panose="020B0600070205080204" pitchFamily="34" charset="-128"/>
                        </a:rPr>
                        <a:t>Verification</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565343372"/>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1D1AB431-4606-4779-C3CD-FE3875E817AA}"/>
              </a:ext>
            </a:extLst>
          </p:cNvPr>
          <p:cNvSpPr>
            <a:spLocks noGrp="1"/>
          </p:cNvSpPr>
          <p:nvPr>
            <p:ph type="title"/>
          </p:nvPr>
        </p:nvSpPr>
        <p:spPr/>
        <p:txBody>
          <a:bodyPr/>
          <a:lstStyle/>
          <a:p>
            <a:r>
              <a:rPr lang="en-US" altLang="en-US">
                <a:ea typeface="ＭＳ Ｐゴシック" panose="020B0600070205080204" pitchFamily="34" charset="-128"/>
              </a:rPr>
              <a:t>Selecting and Prioritizing Regression Test Cases</a:t>
            </a:r>
          </a:p>
        </p:txBody>
      </p:sp>
      <p:sp>
        <p:nvSpPr>
          <p:cNvPr id="49155" name="Content Placeholder 2">
            <a:extLst>
              <a:ext uri="{FF2B5EF4-FFF2-40B4-BE49-F238E27FC236}">
                <a16:creationId xmlns:a16="http://schemas.microsoft.com/office/drawing/2014/main" id="{A6BCA03F-807F-917E-E5FB-8D33CA091CE8}"/>
              </a:ext>
            </a:extLst>
          </p:cNvPr>
          <p:cNvSpPr>
            <a:spLocks noGrp="1"/>
          </p:cNvSpPr>
          <p:nvPr>
            <p:ph idx="1"/>
          </p:nvPr>
        </p:nvSpPr>
        <p:spPr/>
        <p:txBody>
          <a:bodyPr/>
          <a:lstStyle/>
          <a:p>
            <a:r>
              <a:rPr lang="en-US" altLang="en-US">
                <a:ea typeface="ＭＳ Ｐゴシック" panose="020B0600070205080204" pitchFamily="34" charset="-128"/>
              </a:rPr>
              <a:t>Should we re-run the whole regression test suite?  If so, in what order?</a:t>
            </a:r>
          </a:p>
          <a:p>
            <a:pPr lvl="1"/>
            <a:r>
              <a:rPr lang="en-US" altLang="en-US">
                <a:ea typeface="ＭＳ Ｐゴシック" panose="020B0600070205080204" pitchFamily="34" charset="-128"/>
              </a:rPr>
              <a:t>Maybe you don’t care.  If you can re-rerun everything automatically over lunch break, do it. </a:t>
            </a:r>
          </a:p>
          <a:p>
            <a:pPr lvl="1"/>
            <a:r>
              <a:rPr lang="en-US" altLang="en-US">
                <a:ea typeface="ＭＳ Ｐゴシック" panose="020B0600070205080204" pitchFamily="34" charset="-128"/>
              </a:rPr>
              <a:t>Sometimes you do care ... </a:t>
            </a:r>
          </a:p>
          <a:p>
            <a:r>
              <a:rPr lang="en-US" altLang="en-US">
                <a:ea typeface="ＭＳ Ｐゴシック" panose="020B0600070205080204" pitchFamily="34" charset="-128"/>
              </a:rPr>
              <a:t>Selection matters when </a:t>
            </a:r>
          </a:p>
          <a:p>
            <a:pPr lvl="1"/>
            <a:r>
              <a:rPr lang="en-US" altLang="en-US">
                <a:ea typeface="ＭＳ Ｐゴシック" panose="020B0600070205080204" pitchFamily="34" charset="-128"/>
              </a:rPr>
              <a:t>Test cases are expensive to execute </a:t>
            </a:r>
          </a:p>
          <a:p>
            <a:pPr lvl="2"/>
            <a:r>
              <a:rPr lang="en-US" altLang="en-US">
                <a:ea typeface="ＭＳ Ｐゴシック" panose="020B0600070205080204" pitchFamily="34" charset="-128"/>
              </a:rPr>
              <a:t>Because they require special equipment, or long run-times, or cannot be fully automated</a:t>
            </a:r>
          </a:p>
          <a:p>
            <a:r>
              <a:rPr lang="en-US" altLang="en-US">
                <a:ea typeface="ＭＳ Ｐゴシック" panose="020B0600070205080204" pitchFamily="34" charset="-128"/>
              </a:rPr>
              <a:t>Prioritization matters when</a:t>
            </a:r>
          </a:p>
          <a:p>
            <a:pPr lvl="1"/>
            <a:r>
              <a:rPr lang="en-US" altLang="en-US">
                <a:ea typeface="ＭＳ Ｐゴシック" panose="020B0600070205080204" pitchFamily="34" charset="-128"/>
              </a:rPr>
              <a:t>A very large test suite cannot be executed every day</a:t>
            </a:r>
          </a:p>
        </p:txBody>
      </p:sp>
      <p:sp>
        <p:nvSpPr>
          <p:cNvPr id="49156" name="Footer Placeholder 3">
            <a:extLst>
              <a:ext uri="{FF2B5EF4-FFF2-40B4-BE49-F238E27FC236}">
                <a16:creationId xmlns:a16="http://schemas.microsoft.com/office/drawing/2014/main" id="{1698597D-24D2-070C-BD04-282BBB44E2F3}"/>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49157" name="Slide Number Placeholder 4">
            <a:extLst>
              <a:ext uri="{FF2B5EF4-FFF2-40B4-BE49-F238E27FC236}">
                <a16:creationId xmlns:a16="http://schemas.microsoft.com/office/drawing/2014/main" id="{70A27E04-D187-C9E6-B820-D64876AEC2C8}"/>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18788B6B-2ACC-0C40-A9F6-3429B72FCC55}" type="slidenum">
              <a:rPr lang="en-US" altLang="en-US" sz="1200">
                <a:solidFill>
                  <a:schemeClr val="bg2"/>
                </a:solidFill>
              </a:rPr>
              <a:pPr eaLnBrk="1" hangingPunct="1"/>
              <a:t>30</a:t>
            </a:fld>
            <a:endParaRPr lang="en-US" altLang="en-US" sz="1200">
              <a:solidFill>
                <a:schemeClr val="bg2"/>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3636B696-0A92-0F8F-3040-532A04137B59}"/>
              </a:ext>
            </a:extLst>
          </p:cNvPr>
          <p:cNvSpPr>
            <a:spLocks noGrp="1"/>
          </p:cNvSpPr>
          <p:nvPr>
            <p:ph type="title"/>
          </p:nvPr>
        </p:nvSpPr>
        <p:spPr/>
        <p:txBody>
          <a:bodyPr/>
          <a:lstStyle/>
          <a:p>
            <a:r>
              <a:rPr lang="en-US" altLang="en-US">
                <a:ea typeface="ＭＳ Ｐゴシック" panose="020B0600070205080204" pitchFamily="34" charset="-128"/>
              </a:rPr>
              <a:t>Code-based Regression Test Selection</a:t>
            </a:r>
          </a:p>
        </p:txBody>
      </p:sp>
      <p:sp>
        <p:nvSpPr>
          <p:cNvPr id="50179" name="Content Placeholder 2">
            <a:extLst>
              <a:ext uri="{FF2B5EF4-FFF2-40B4-BE49-F238E27FC236}">
                <a16:creationId xmlns:a16="http://schemas.microsoft.com/office/drawing/2014/main" id="{BBC1B0B0-B370-42CD-9D02-08A18D3B9E78}"/>
              </a:ext>
            </a:extLst>
          </p:cNvPr>
          <p:cNvSpPr>
            <a:spLocks noGrp="1"/>
          </p:cNvSpPr>
          <p:nvPr>
            <p:ph idx="1"/>
          </p:nvPr>
        </p:nvSpPr>
        <p:spPr/>
        <p:txBody>
          <a:bodyPr/>
          <a:lstStyle/>
          <a:p>
            <a:r>
              <a:rPr lang="en-US" altLang="en-US">
                <a:ea typeface="ＭＳ Ｐゴシック" panose="020B0600070205080204" pitchFamily="34" charset="-128"/>
              </a:rPr>
              <a:t>Observation: A test case can’t find a fault in code it doesn’t execute</a:t>
            </a:r>
          </a:p>
          <a:p>
            <a:pPr lvl="1"/>
            <a:r>
              <a:rPr lang="en-US" altLang="en-US">
                <a:ea typeface="ＭＳ Ｐゴシック" panose="020B0600070205080204" pitchFamily="34" charset="-128"/>
              </a:rPr>
              <a:t>In a large system, many parts of the code are untouched by many test cases</a:t>
            </a:r>
          </a:p>
          <a:p>
            <a:r>
              <a:rPr lang="en-US" altLang="en-US">
                <a:ea typeface="ＭＳ Ｐゴシック" panose="020B0600070205080204" pitchFamily="34" charset="-128"/>
              </a:rPr>
              <a:t>So: Only execute test cases that execute changed or new code </a:t>
            </a:r>
          </a:p>
          <a:p>
            <a:pPr lvl="1"/>
            <a:endParaRPr lang="en-US" altLang="en-US">
              <a:ea typeface="ＭＳ Ｐゴシック" panose="020B0600070205080204" pitchFamily="34" charset="-128"/>
            </a:endParaRPr>
          </a:p>
        </p:txBody>
      </p:sp>
      <p:sp>
        <p:nvSpPr>
          <p:cNvPr id="50180" name="Footer Placeholder 3">
            <a:extLst>
              <a:ext uri="{FF2B5EF4-FFF2-40B4-BE49-F238E27FC236}">
                <a16:creationId xmlns:a16="http://schemas.microsoft.com/office/drawing/2014/main" id="{E2BF97EA-E607-897C-1132-C1213BF86ADC}"/>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50181" name="Slide Number Placeholder 4">
            <a:extLst>
              <a:ext uri="{FF2B5EF4-FFF2-40B4-BE49-F238E27FC236}">
                <a16:creationId xmlns:a16="http://schemas.microsoft.com/office/drawing/2014/main" id="{6AC3EFD6-168C-BB23-CF98-71D15D2CF91A}"/>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FA83FEBB-7670-E042-A616-F4C332C804E0}" type="slidenum">
              <a:rPr lang="en-US" altLang="en-US" sz="1200">
                <a:solidFill>
                  <a:schemeClr val="bg2"/>
                </a:solidFill>
              </a:rPr>
              <a:pPr eaLnBrk="1" hangingPunct="1"/>
              <a:t>31</a:t>
            </a:fld>
            <a:endParaRPr lang="en-US" altLang="en-US" sz="1200">
              <a:solidFill>
                <a:schemeClr val="bg2"/>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05D2B8F7-3E6D-EEDC-B443-FED907B04EFF}"/>
              </a:ext>
            </a:extLst>
          </p:cNvPr>
          <p:cNvSpPr>
            <a:spLocks noGrp="1"/>
          </p:cNvSpPr>
          <p:nvPr>
            <p:ph type="title"/>
          </p:nvPr>
        </p:nvSpPr>
        <p:spPr/>
        <p:txBody>
          <a:bodyPr/>
          <a:lstStyle/>
          <a:p>
            <a:r>
              <a:rPr lang="en-US" altLang="en-US">
                <a:ea typeface="ＭＳ Ｐゴシック" panose="020B0600070205080204" pitchFamily="34" charset="-128"/>
              </a:rPr>
              <a:t>Control-flow and Data-flow Regression Test Selection </a:t>
            </a:r>
          </a:p>
        </p:txBody>
      </p:sp>
      <p:sp>
        <p:nvSpPr>
          <p:cNvPr id="52227" name="Content Placeholder 6">
            <a:extLst>
              <a:ext uri="{FF2B5EF4-FFF2-40B4-BE49-F238E27FC236}">
                <a16:creationId xmlns:a16="http://schemas.microsoft.com/office/drawing/2014/main" id="{05358EDD-DCC7-2DF9-2A0D-8479EF65DBBF}"/>
              </a:ext>
            </a:extLst>
          </p:cNvPr>
          <p:cNvSpPr>
            <a:spLocks noGrp="1"/>
          </p:cNvSpPr>
          <p:nvPr>
            <p:ph idx="1"/>
          </p:nvPr>
        </p:nvSpPr>
        <p:spPr/>
        <p:txBody>
          <a:bodyPr/>
          <a:lstStyle/>
          <a:p>
            <a:r>
              <a:rPr lang="en-US" altLang="en-US">
                <a:ea typeface="ＭＳ Ｐゴシック" panose="020B0600070205080204" pitchFamily="34" charset="-128"/>
              </a:rPr>
              <a:t>Same basic idea as code-based selection</a:t>
            </a:r>
          </a:p>
          <a:p>
            <a:pPr lvl="1"/>
            <a:r>
              <a:rPr lang="en-US" altLang="en-US">
                <a:ea typeface="ＭＳ Ｐゴシック" panose="020B0600070205080204" pitchFamily="34" charset="-128"/>
              </a:rPr>
              <a:t>Re-run test cases only if they include changed elements</a:t>
            </a:r>
          </a:p>
          <a:p>
            <a:pPr lvl="1"/>
            <a:r>
              <a:rPr lang="en-US" altLang="en-US">
                <a:ea typeface="ＭＳ Ｐゴシック" panose="020B0600070205080204" pitchFamily="34" charset="-128"/>
              </a:rPr>
              <a:t>Elements may be modified control flow nodes and edges, or definition-use (DU) pairs in data flow</a:t>
            </a:r>
          </a:p>
          <a:p>
            <a:r>
              <a:rPr lang="en-US" altLang="en-US">
                <a:ea typeface="ＭＳ Ｐゴシック" panose="020B0600070205080204" pitchFamily="34" charset="-128"/>
              </a:rPr>
              <a:t>To automate selection: </a:t>
            </a:r>
          </a:p>
          <a:p>
            <a:pPr lvl="1"/>
            <a:r>
              <a:rPr lang="en-US" altLang="en-US">
                <a:ea typeface="ＭＳ Ｐゴシック" panose="020B0600070205080204" pitchFamily="34" charset="-128"/>
              </a:rPr>
              <a:t>Tools record elements touched by each test case</a:t>
            </a:r>
          </a:p>
          <a:p>
            <a:pPr lvl="2"/>
            <a:r>
              <a:rPr lang="en-US" altLang="en-US">
                <a:ea typeface="ＭＳ Ｐゴシック" panose="020B0600070205080204" pitchFamily="34" charset="-128"/>
              </a:rPr>
              <a:t>Stored in database of regression test cases</a:t>
            </a:r>
          </a:p>
          <a:p>
            <a:pPr lvl="1"/>
            <a:r>
              <a:rPr lang="en-US" altLang="en-US">
                <a:ea typeface="ＭＳ Ｐゴシック" panose="020B0600070205080204" pitchFamily="34" charset="-128"/>
              </a:rPr>
              <a:t>Tools note changes in program</a:t>
            </a:r>
          </a:p>
          <a:p>
            <a:pPr lvl="1"/>
            <a:r>
              <a:rPr lang="en-US" altLang="en-US">
                <a:ea typeface="ＭＳ Ｐゴシック" panose="020B0600070205080204" pitchFamily="34" charset="-128"/>
              </a:rPr>
              <a:t>Check test-case database for overlap </a:t>
            </a:r>
          </a:p>
        </p:txBody>
      </p:sp>
      <p:sp>
        <p:nvSpPr>
          <p:cNvPr id="52228" name="Footer Placeholder 4">
            <a:extLst>
              <a:ext uri="{FF2B5EF4-FFF2-40B4-BE49-F238E27FC236}">
                <a16:creationId xmlns:a16="http://schemas.microsoft.com/office/drawing/2014/main" id="{BBED48C8-EF0B-D506-3339-CB0C9010CB1C}"/>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52229" name="Slide Number Placeholder 5">
            <a:extLst>
              <a:ext uri="{FF2B5EF4-FFF2-40B4-BE49-F238E27FC236}">
                <a16:creationId xmlns:a16="http://schemas.microsoft.com/office/drawing/2014/main" id="{9924FFB1-75EF-BB1D-EC96-7A131F674CC6}"/>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06697CA3-5ECD-EB4C-8C35-F1E073D8317B}" type="slidenum">
              <a:rPr lang="en-US" altLang="en-US" sz="1200">
                <a:solidFill>
                  <a:schemeClr val="bg2"/>
                </a:solidFill>
              </a:rPr>
              <a:pPr eaLnBrk="1" hangingPunct="1"/>
              <a:t>32</a:t>
            </a:fld>
            <a:endParaRPr lang="en-US" altLang="en-US" sz="1200">
              <a:solidFill>
                <a:schemeClr val="bg2"/>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89BF0159-E5AA-174A-34E8-02BA2A750311}"/>
              </a:ext>
            </a:extLst>
          </p:cNvPr>
          <p:cNvSpPr>
            <a:spLocks noGrp="1"/>
          </p:cNvSpPr>
          <p:nvPr>
            <p:ph type="title"/>
          </p:nvPr>
        </p:nvSpPr>
        <p:spPr/>
        <p:txBody>
          <a:bodyPr/>
          <a:lstStyle/>
          <a:p>
            <a:r>
              <a:rPr lang="en-US" altLang="en-US">
                <a:ea typeface="ＭＳ Ｐゴシック" panose="020B0600070205080204" pitchFamily="34" charset="-128"/>
              </a:rPr>
              <a:t>Specification-based Regression Test Selection</a:t>
            </a:r>
          </a:p>
        </p:txBody>
      </p:sp>
      <p:sp>
        <p:nvSpPr>
          <p:cNvPr id="53251" name="Content Placeholder 2">
            <a:extLst>
              <a:ext uri="{FF2B5EF4-FFF2-40B4-BE49-F238E27FC236}">
                <a16:creationId xmlns:a16="http://schemas.microsoft.com/office/drawing/2014/main" id="{EFEE85F0-1E98-6940-6D3C-CC8267C51FC2}"/>
              </a:ext>
            </a:extLst>
          </p:cNvPr>
          <p:cNvSpPr>
            <a:spLocks noGrp="1"/>
          </p:cNvSpPr>
          <p:nvPr>
            <p:ph idx="1"/>
          </p:nvPr>
        </p:nvSpPr>
        <p:spPr/>
        <p:txBody>
          <a:bodyPr/>
          <a:lstStyle/>
          <a:p>
            <a:r>
              <a:rPr lang="en-US" altLang="en-US">
                <a:ea typeface="ＭＳ Ｐゴシック" panose="020B0600070205080204" pitchFamily="34" charset="-128"/>
              </a:rPr>
              <a:t>Like code-based and structural regression test case selection </a:t>
            </a:r>
          </a:p>
          <a:p>
            <a:pPr lvl="1"/>
            <a:r>
              <a:rPr lang="en-US" altLang="en-US">
                <a:ea typeface="ＭＳ Ｐゴシック" panose="020B0600070205080204" pitchFamily="34" charset="-128"/>
              </a:rPr>
              <a:t>Pick test cases that test new and changed functionality</a:t>
            </a:r>
          </a:p>
          <a:p>
            <a:r>
              <a:rPr lang="en-US" altLang="en-US">
                <a:ea typeface="ＭＳ Ｐゴシック" panose="020B0600070205080204" pitchFamily="34" charset="-128"/>
              </a:rPr>
              <a:t>Difference: No guarantee of independence</a:t>
            </a:r>
          </a:p>
          <a:p>
            <a:pPr lvl="1"/>
            <a:r>
              <a:rPr lang="en-US" altLang="en-US">
                <a:ea typeface="ＭＳ Ｐゴシック" panose="020B0600070205080204" pitchFamily="34" charset="-128"/>
              </a:rPr>
              <a:t>A test case that isn’t “for” changed or added feature X might find a bug in feature X anyway</a:t>
            </a:r>
          </a:p>
          <a:p>
            <a:r>
              <a:rPr lang="en-US" altLang="en-US">
                <a:ea typeface="ＭＳ Ｐゴシック" panose="020B0600070205080204" pitchFamily="34" charset="-128"/>
              </a:rPr>
              <a:t>Typical approach: Specification-based prioritization</a:t>
            </a:r>
          </a:p>
          <a:p>
            <a:pPr lvl="1"/>
            <a:r>
              <a:rPr lang="en-US" altLang="en-US">
                <a:ea typeface="ＭＳ Ｐゴシック" panose="020B0600070205080204" pitchFamily="34" charset="-128"/>
              </a:rPr>
              <a:t>Execute all test cases, but start with those that related to changed and added features</a:t>
            </a:r>
          </a:p>
        </p:txBody>
      </p:sp>
      <p:sp>
        <p:nvSpPr>
          <p:cNvPr id="53252" name="Footer Placeholder 3">
            <a:extLst>
              <a:ext uri="{FF2B5EF4-FFF2-40B4-BE49-F238E27FC236}">
                <a16:creationId xmlns:a16="http://schemas.microsoft.com/office/drawing/2014/main" id="{BFA79C28-2BAC-88D3-9A4D-8815B67E8755}"/>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53253" name="Slide Number Placeholder 4">
            <a:extLst>
              <a:ext uri="{FF2B5EF4-FFF2-40B4-BE49-F238E27FC236}">
                <a16:creationId xmlns:a16="http://schemas.microsoft.com/office/drawing/2014/main" id="{BB0A3B00-E671-E4DF-5437-3AB045144F1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4A276ECB-4C6D-5644-A35B-660CAC38877E}" type="slidenum">
              <a:rPr lang="en-US" altLang="en-US" sz="1200">
                <a:solidFill>
                  <a:schemeClr val="bg2"/>
                </a:solidFill>
              </a:rPr>
              <a:pPr eaLnBrk="1" hangingPunct="1"/>
              <a:t>33</a:t>
            </a:fld>
            <a:endParaRPr lang="en-US" altLang="en-US" sz="1200">
              <a:solidFill>
                <a:schemeClr val="bg2"/>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F4E3E73A-12F2-AEA2-CFF8-8B1B48D8D274}"/>
              </a:ext>
            </a:extLst>
          </p:cNvPr>
          <p:cNvSpPr>
            <a:spLocks noGrp="1"/>
          </p:cNvSpPr>
          <p:nvPr>
            <p:ph type="title"/>
          </p:nvPr>
        </p:nvSpPr>
        <p:spPr/>
        <p:txBody>
          <a:bodyPr/>
          <a:lstStyle/>
          <a:p>
            <a:r>
              <a:rPr lang="en-US" altLang="en-US">
                <a:ea typeface="ＭＳ Ｐゴシック" panose="020B0600070205080204" pitchFamily="34" charset="-128"/>
              </a:rPr>
              <a:t>Prioritized Rotating Selection</a:t>
            </a:r>
          </a:p>
        </p:txBody>
      </p:sp>
      <p:sp>
        <p:nvSpPr>
          <p:cNvPr id="54275" name="Content Placeholder 2">
            <a:extLst>
              <a:ext uri="{FF2B5EF4-FFF2-40B4-BE49-F238E27FC236}">
                <a16:creationId xmlns:a16="http://schemas.microsoft.com/office/drawing/2014/main" id="{CBC13E60-818C-8451-5C8C-D8E387A7F8C7}"/>
              </a:ext>
            </a:extLst>
          </p:cNvPr>
          <p:cNvSpPr>
            <a:spLocks noGrp="1"/>
          </p:cNvSpPr>
          <p:nvPr>
            <p:ph idx="1"/>
          </p:nvPr>
        </p:nvSpPr>
        <p:spPr/>
        <p:txBody>
          <a:bodyPr/>
          <a:lstStyle/>
          <a:p>
            <a:r>
              <a:rPr lang="en-US" altLang="en-US">
                <a:ea typeface="ＭＳ Ｐゴシック" panose="020B0600070205080204" pitchFamily="34" charset="-128"/>
              </a:rPr>
              <a:t>Basic idea: </a:t>
            </a:r>
          </a:p>
          <a:p>
            <a:pPr lvl="1"/>
            <a:r>
              <a:rPr lang="en-US" altLang="en-US">
                <a:ea typeface="ＭＳ Ｐゴシック" panose="020B0600070205080204" pitchFamily="34" charset="-128"/>
              </a:rPr>
              <a:t>Execute all test cases, eventually</a:t>
            </a:r>
          </a:p>
          <a:p>
            <a:pPr lvl="1"/>
            <a:r>
              <a:rPr lang="en-US" altLang="en-US">
                <a:ea typeface="ＭＳ Ｐゴシック" panose="020B0600070205080204" pitchFamily="34" charset="-128"/>
              </a:rPr>
              <a:t>Execute some sooner than others</a:t>
            </a:r>
          </a:p>
          <a:p>
            <a:r>
              <a:rPr lang="en-US" altLang="en-US">
                <a:ea typeface="ＭＳ Ｐゴシック" panose="020B0600070205080204" pitchFamily="34" charset="-128"/>
              </a:rPr>
              <a:t>Possible priority schemes: </a:t>
            </a:r>
          </a:p>
          <a:p>
            <a:pPr lvl="1"/>
            <a:r>
              <a:rPr lang="en-US" altLang="en-US">
                <a:ea typeface="ＭＳ Ｐゴシック" panose="020B0600070205080204" pitchFamily="34" charset="-128"/>
              </a:rPr>
              <a:t>Round robin: Priority to least-recently-run test cases</a:t>
            </a:r>
          </a:p>
          <a:p>
            <a:pPr lvl="1"/>
            <a:r>
              <a:rPr lang="en-US" altLang="en-US">
                <a:ea typeface="ＭＳ Ｐゴシック" panose="020B0600070205080204" pitchFamily="34" charset="-128"/>
              </a:rPr>
              <a:t>Track record: Priority to test cases that have detected faults before</a:t>
            </a:r>
          </a:p>
          <a:p>
            <a:pPr lvl="2"/>
            <a:r>
              <a:rPr lang="en-US" altLang="en-US">
                <a:ea typeface="ＭＳ Ｐゴシック" panose="020B0600070205080204" pitchFamily="34" charset="-128"/>
              </a:rPr>
              <a:t>They probably execute code with a high fault density</a:t>
            </a:r>
          </a:p>
          <a:p>
            <a:pPr lvl="1"/>
            <a:r>
              <a:rPr lang="en-US" altLang="en-US">
                <a:ea typeface="ＭＳ Ｐゴシック" panose="020B0600070205080204" pitchFamily="34" charset="-128"/>
              </a:rPr>
              <a:t>Structural: Priority for executing elements that have not been recently executed</a:t>
            </a:r>
          </a:p>
          <a:p>
            <a:pPr lvl="2"/>
            <a:r>
              <a:rPr lang="en-US" altLang="en-US">
                <a:ea typeface="ＭＳ Ｐゴシック" panose="020B0600070205080204" pitchFamily="34" charset="-128"/>
              </a:rPr>
              <a:t>Can be coarse-grained:  Features, methods, files, ... </a:t>
            </a:r>
          </a:p>
        </p:txBody>
      </p:sp>
      <p:sp>
        <p:nvSpPr>
          <p:cNvPr id="54276" name="Footer Placeholder 3">
            <a:extLst>
              <a:ext uri="{FF2B5EF4-FFF2-40B4-BE49-F238E27FC236}">
                <a16:creationId xmlns:a16="http://schemas.microsoft.com/office/drawing/2014/main" id="{045F9B2F-6B89-B090-8752-CAAFCA2B3E44}"/>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54277" name="Slide Number Placeholder 4">
            <a:extLst>
              <a:ext uri="{FF2B5EF4-FFF2-40B4-BE49-F238E27FC236}">
                <a16:creationId xmlns:a16="http://schemas.microsoft.com/office/drawing/2014/main" id="{B248BB82-7049-FB27-26C5-1B1F8DEBDF2F}"/>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593F9738-093E-814A-8363-3308A8AF4455}" type="slidenum">
              <a:rPr lang="en-US" altLang="en-US" sz="1200">
                <a:solidFill>
                  <a:schemeClr val="bg2"/>
                </a:solidFill>
              </a:rPr>
              <a:pPr eaLnBrk="1" hangingPunct="1"/>
              <a:t>34</a:t>
            </a:fld>
            <a:endParaRPr lang="en-US" altLang="en-US" sz="1200">
              <a:solidFill>
                <a:schemeClr val="bg2"/>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Footer Placeholder 3">
            <a:extLst>
              <a:ext uri="{FF2B5EF4-FFF2-40B4-BE49-F238E27FC236}">
                <a16:creationId xmlns:a16="http://schemas.microsoft.com/office/drawing/2014/main" id="{95688682-D145-1193-B218-D2B33F4C86B8}"/>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55299" name="Slide Number Placeholder 4">
            <a:extLst>
              <a:ext uri="{FF2B5EF4-FFF2-40B4-BE49-F238E27FC236}">
                <a16:creationId xmlns:a16="http://schemas.microsoft.com/office/drawing/2014/main" id="{78060FBB-5301-D2A2-1370-431D1633BECC}"/>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08E0CDC4-75EC-4E4B-8DD5-8767DFCF693C}" type="slidenum">
              <a:rPr lang="en-US" altLang="en-US" sz="1200">
                <a:solidFill>
                  <a:schemeClr val="bg2"/>
                </a:solidFill>
              </a:rPr>
              <a:pPr eaLnBrk="1" hangingPunct="1"/>
              <a:t>35</a:t>
            </a:fld>
            <a:endParaRPr lang="en-US" altLang="en-US" sz="1200">
              <a:solidFill>
                <a:schemeClr val="bg2"/>
              </a:solidFill>
            </a:endParaRPr>
          </a:p>
        </p:txBody>
      </p:sp>
      <p:sp>
        <p:nvSpPr>
          <p:cNvPr id="55300" name="Rectangle 6">
            <a:extLst>
              <a:ext uri="{FF2B5EF4-FFF2-40B4-BE49-F238E27FC236}">
                <a16:creationId xmlns:a16="http://schemas.microsoft.com/office/drawing/2014/main" id="{5444087F-549A-AAA6-190B-D0BED39046D8}"/>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rPr>
              <a:t>Summary</a:t>
            </a:r>
          </a:p>
        </p:txBody>
      </p:sp>
      <p:sp>
        <p:nvSpPr>
          <p:cNvPr id="55301" name="Rectangle 7">
            <a:extLst>
              <a:ext uri="{FF2B5EF4-FFF2-40B4-BE49-F238E27FC236}">
                <a16:creationId xmlns:a16="http://schemas.microsoft.com/office/drawing/2014/main" id="{77B59D58-A271-81D1-9FB1-D914E6FA8D21}"/>
              </a:ext>
            </a:extLst>
          </p:cNvPr>
          <p:cNvSpPr>
            <a:spLocks noGrp="1" noChangeArrowheads="1"/>
          </p:cNvSpPr>
          <p:nvPr>
            <p:ph type="body" idx="1"/>
          </p:nvPr>
        </p:nvSpPr>
        <p:spPr/>
        <p:txBody>
          <a:bodyPr/>
          <a:lstStyle/>
          <a:p>
            <a:pPr eaLnBrk="1" hangingPunct="1"/>
            <a:r>
              <a:rPr lang="en-US" altLang="en-US">
                <a:ea typeface="ＭＳ Ｐゴシック" panose="020B0600070205080204" pitchFamily="34" charset="-128"/>
              </a:rPr>
              <a:t>System testing is verification</a:t>
            </a:r>
          </a:p>
          <a:p>
            <a:pPr lvl="1" eaLnBrk="1" hangingPunct="1"/>
            <a:r>
              <a:rPr lang="en-US" altLang="en-US">
                <a:ea typeface="ＭＳ Ｐゴシック" panose="020B0600070205080204" pitchFamily="34" charset="-128"/>
              </a:rPr>
              <a:t>System consistent with specification?</a:t>
            </a:r>
          </a:p>
          <a:p>
            <a:pPr lvl="1" eaLnBrk="1" hangingPunct="1"/>
            <a:r>
              <a:rPr lang="en-US" altLang="en-US">
                <a:ea typeface="ＭＳ Ｐゴシック" panose="020B0600070205080204" pitchFamily="34" charset="-128"/>
              </a:rPr>
              <a:t>Especially for global properties (performance, reliability) </a:t>
            </a:r>
          </a:p>
          <a:p>
            <a:pPr eaLnBrk="1" hangingPunct="1"/>
            <a:r>
              <a:rPr lang="en-US" altLang="en-US">
                <a:ea typeface="ＭＳ Ｐゴシック" panose="020B0600070205080204" pitchFamily="34" charset="-128"/>
              </a:rPr>
              <a:t>Acceptance testing is validation</a:t>
            </a:r>
          </a:p>
          <a:p>
            <a:pPr lvl="1" eaLnBrk="1" hangingPunct="1"/>
            <a:r>
              <a:rPr lang="en-US" altLang="en-US">
                <a:ea typeface="ＭＳ Ｐゴシック" panose="020B0600070205080204" pitchFamily="34" charset="-128"/>
              </a:rPr>
              <a:t>Includes user testing and checks for usability </a:t>
            </a:r>
          </a:p>
          <a:p>
            <a:pPr eaLnBrk="1" hangingPunct="1"/>
            <a:r>
              <a:rPr lang="en-US" altLang="en-US">
                <a:ea typeface="ＭＳ Ｐゴシック" panose="020B0600070205080204" pitchFamily="34" charset="-128"/>
              </a:rPr>
              <a:t>Usability and accessibility require both</a:t>
            </a:r>
          </a:p>
          <a:p>
            <a:pPr lvl="1" eaLnBrk="1" hangingPunct="1"/>
            <a:r>
              <a:rPr lang="en-US" altLang="en-US">
                <a:ea typeface="ＭＳ Ｐゴシック" panose="020B0600070205080204" pitchFamily="34" charset="-128"/>
              </a:rPr>
              <a:t>Usability testing establishes objective criteria to verify throughout development</a:t>
            </a:r>
          </a:p>
          <a:p>
            <a:pPr eaLnBrk="1" hangingPunct="1"/>
            <a:r>
              <a:rPr lang="en-US" altLang="en-US">
                <a:ea typeface="ＭＳ Ｐゴシック" panose="020B0600070205080204" pitchFamily="34" charset="-128"/>
              </a:rPr>
              <a:t>Regression testing repeated after each change</a:t>
            </a:r>
          </a:p>
          <a:p>
            <a:pPr lvl="1" eaLnBrk="1" hangingPunct="1"/>
            <a:r>
              <a:rPr lang="en-US" altLang="en-US">
                <a:ea typeface="ＭＳ Ｐゴシック" panose="020B0600070205080204" pitchFamily="34" charset="-128"/>
              </a:rPr>
              <a:t>After initial delivery, as software evolves</a:t>
            </a:r>
          </a:p>
          <a:p>
            <a:pPr eaLnBrk="1" hangingPunct="1"/>
            <a:endParaRPr lang="it-IT" altLang="en-US">
              <a:ea typeface="ＭＳ Ｐゴシック" panose="020B0600070205080204" pitchFamily="34"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9">
            <a:extLst>
              <a:ext uri="{FF2B5EF4-FFF2-40B4-BE49-F238E27FC236}">
                <a16:creationId xmlns:a16="http://schemas.microsoft.com/office/drawing/2014/main" id="{330B78E5-B750-760A-DAB4-218C932DFE0F}"/>
              </a:ext>
            </a:extLst>
          </p:cNvPr>
          <p:cNvSpPr>
            <a:spLocks noGrp="1"/>
          </p:cNvSpPr>
          <p:nvPr>
            <p:ph type="title"/>
          </p:nvPr>
        </p:nvSpPr>
        <p:spPr/>
        <p:txBody>
          <a:bodyPr/>
          <a:lstStyle/>
          <a:p>
            <a:pPr eaLnBrk="1" hangingPunct="1"/>
            <a:r>
              <a:rPr lang="en-US" altLang="en-US">
                <a:ea typeface="ＭＳ Ｐゴシック" panose="020B0600070205080204" pitchFamily="34" charset="-128"/>
              </a:rPr>
              <a:t>System testing</a:t>
            </a:r>
          </a:p>
        </p:txBody>
      </p:sp>
      <p:sp>
        <p:nvSpPr>
          <p:cNvPr id="20483" name="Text Placeholder 10">
            <a:extLst>
              <a:ext uri="{FF2B5EF4-FFF2-40B4-BE49-F238E27FC236}">
                <a16:creationId xmlns:a16="http://schemas.microsoft.com/office/drawing/2014/main" id="{A2A46B67-F8CC-40CD-B138-093727ADE4E3}"/>
              </a:ext>
            </a:extLst>
          </p:cNvPr>
          <p:cNvSpPr>
            <a:spLocks noGrp="1"/>
          </p:cNvSpPr>
          <p:nvPr>
            <p:ph type="body" idx="1"/>
          </p:nvPr>
        </p:nvSpPr>
        <p:spPr/>
        <p:txBody>
          <a:bodyPr/>
          <a:lstStyle/>
          <a:p>
            <a:pPr eaLnBrk="1" hangingPunct="1"/>
            <a:r>
              <a:rPr lang="en-US" altLang="en-US">
                <a:ea typeface="ＭＳ Ｐゴシック" panose="020B0600070205080204" pitchFamily="34" charset="-128"/>
              </a:rPr>
              <a:t>22.2</a:t>
            </a:r>
          </a:p>
        </p:txBody>
      </p:sp>
      <p:sp>
        <p:nvSpPr>
          <p:cNvPr id="20484" name="Footer Placeholder 3">
            <a:extLst>
              <a:ext uri="{FF2B5EF4-FFF2-40B4-BE49-F238E27FC236}">
                <a16:creationId xmlns:a16="http://schemas.microsoft.com/office/drawing/2014/main" id="{31B3E09F-8727-ABE0-9265-ACDF47D8ACA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20485" name="Slide Number Placeholder 4">
            <a:extLst>
              <a:ext uri="{FF2B5EF4-FFF2-40B4-BE49-F238E27FC236}">
                <a16:creationId xmlns:a16="http://schemas.microsoft.com/office/drawing/2014/main" id="{8F5BA792-F179-9917-7882-A2467C1E9872}"/>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78D9C38C-5126-1D46-845D-6F7A90C80FA1}" type="slidenum">
              <a:rPr lang="en-US" altLang="en-US" sz="1200">
                <a:solidFill>
                  <a:schemeClr val="bg2"/>
                </a:solidFill>
              </a:rPr>
              <a:pPr eaLnBrk="1" hangingPunct="1"/>
              <a:t>4</a:t>
            </a:fld>
            <a:endParaRPr lang="en-US" altLang="en-US" sz="1200">
              <a:solidFill>
                <a:schemeClr val="bg2"/>
              </a:solidFill>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3">
            <a:extLst>
              <a:ext uri="{FF2B5EF4-FFF2-40B4-BE49-F238E27FC236}">
                <a16:creationId xmlns:a16="http://schemas.microsoft.com/office/drawing/2014/main" id="{E69E0B16-F782-6E42-E8EF-2E8B75AA163F}"/>
              </a:ext>
            </a:extLst>
          </p:cNvPr>
          <p:cNvSpPr>
            <a:spLocks noGrp="1"/>
          </p:cNvSpPr>
          <p:nvPr>
            <p:ph type="title"/>
          </p:nvPr>
        </p:nvSpPr>
        <p:spPr/>
        <p:txBody>
          <a:bodyPr/>
          <a:lstStyle/>
          <a:p>
            <a:pPr eaLnBrk="1" hangingPunct="1"/>
            <a:r>
              <a:rPr lang="en-US" altLang="en-US">
                <a:ea typeface="ＭＳ Ｐゴシック" panose="020B0600070205080204" pitchFamily="34" charset="-128"/>
              </a:rPr>
              <a:t>System Testing</a:t>
            </a:r>
          </a:p>
        </p:txBody>
      </p:sp>
      <p:sp>
        <p:nvSpPr>
          <p:cNvPr id="21507" name="Content Placeholder 4">
            <a:extLst>
              <a:ext uri="{FF2B5EF4-FFF2-40B4-BE49-F238E27FC236}">
                <a16:creationId xmlns:a16="http://schemas.microsoft.com/office/drawing/2014/main" id="{17A155E7-C9C0-39B8-8B36-05852C351E23}"/>
              </a:ext>
            </a:extLst>
          </p:cNvPr>
          <p:cNvSpPr>
            <a:spLocks noGrp="1"/>
          </p:cNvSpPr>
          <p:nvPr>
            <p:ph idx="1"/>
          </p:nvPr>
        </p:nvSpPr>
        <p:spPr/>
        <p:txBody>
          <a:bodyPr/>
          <a:lstStyle/>
          <a:p>
            <a:pPr eaLnBrk="1" hangingPunct="1"/>
            <a:r>
              <a:rPr lang="en-US" altLang="en-US">
                <a:ea typeface="ＭＳ Ｐゴシック" panose="020B0600070205080204" pitchFamily="34" charset="-128"/>
              </a:rPr>
              <a:t>Key characteristics: </a:t>
            </a:r>
          </a:p>
          <a:p>
            <a:pPr lvl="1" eaLnBrk="1" hangingPunct="1"/>
            <a:r>
              <a:rPr lang="en-US" altLang="en-US">
                <a:ea typeface="ＭＳ Ｐゴシック" panose="020B0600070205080204" pitchFamily="34" charset="-128"/>
              </a:rPr>
              <a:t>Comprehensive (the whole system, the whole spec)</a:t>
            </a:r>
          </a:p>
          <a:p>
            <a:pPr lvl="1" eaLnBrk="1" hangingPunct="1"/>
            <a:r>
              <a:rPr lang="en-US" altLang="en-US">
                <a:ea typeface="ＭＳ Ｐゴシック" panose="020B0600070205080204" pitchFamily="34" charset="-128"/>
              </a:rPr>
              <a:t>Based on specification of observable behavior</a:t>
            </a:r>
          </a:p>
          <a:p>
            <a:pPr lvl="3" eaLnBrk="1" hangingPunct="1">
              <a:buFontTx/>
              <a:buNone/>
            </a:pPr>
            <a:r>
              <a:rPr lang="en-US" altLang="en-US" sz="1800">
                <a:ea typeface="ＭＳ Ｐゴシック" panose="020B0600070205080204" pitchFamily="34" charset="-128"/>
              </a:rPr>
              <a:t>	Verification against a requirements specification, not validation, and not opinions</a:t>
            </a:r>
          </a:p>
          <a:p>
            <a:pPr lvl="1" eaLnBrk="1" hangingPunct="1"/>
            <a:r>
              <a:rPr lang="en-US" altLang="en-US">
                <a:ea typeface="ＭＳ Ｐゴシック" panose="020B0600070205080204" pitchFamily="34" charset="-128"/>
              </a:rPr>
              <a:t>Independent of design and implementation</a:t>
            </a:r>
          </a:p>
          <a:p>
            <a:pPr eaLnBrk="1" hangingPunct="1"/>
            <a:endParaRPr lang="en-US" altLang="en-US">
              <a:ea typeface="ＭＳ Ｐゴシック" panose="020B0600070205080204" pitchFamily="34" charset="-128"/>
            </a:endParaRPr>
          </a:p>
          <a:p>
            <a:pPr eaLnBrk="1" hangingPunct="1">
              <a:buFontTx/>
              <a:buNone/>
            </a:pPr>
            <a:r>
              <a:rPr lang="en-US" altLang="en-US" i="1">
                <a:ea typeface="ＭＳ Ｐゴシック" panose="020B0600070205080204" pitchFamily="34" charset="-128"/>
              </a:rPr>
              <a:t>Independence</a:t>
            </a:r>
            <a:r>
              <a:rPr lang="en-US" altLang="en-US">
                <a:ea typeface="ＭＳ Ｐゴシック" panose="020B0600070205080204" pitchFamily="34" charset="-128"/>
              </a:rPr>
              <a:t>: Avoid repeating software design errors in system test design</a:t>
            </a:r>
          </a:p>
        </p:txBody>
      </p:sp>
      <p:sp>
        <p:nvSpPr>
          <p:cNvPr id="21508" name="Footer Placeholder 1">
            <a:extLst>
              <a:ext uri="{FF2B5EF4-FFF2-40B4-BE49-F238E27FC236}">
                <a16:creationId xmlns:a16="http://schemas.microsoft.com/office/drawing/2014/main" id="{BFCA97EB-EA1C-FDFF-CEA3-9D017E2F5E70}"/>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21509" name="Slide Number Placeholder 2">
            <a:extLst>
              <a:ext uri="{FF2B5EF4-FFF2-40B4-BE49-F238E27FC236}">
                <a16:creationId xmlns:a16="http://schemas.microsoft.com/office/drawing/2014/main" id="{0771D7D4-C557-B70A-BE58-4BBA5F888C56}"/>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A03BFC30-7FAE-E34A-8093-8620CA52A6FE}" type="slidenum">
              <a:rPr lang="en-US" altLang="en-US" sz="1200">
                <a:solidFill>
                  <a:schemeClr val="bg2"/>
                </a:solidFill>
              </a:rPr>
              <a:pPr eaLnBrk="1" hangingPunct="1"/>
              <a:t>5</a:t>
            </a:fld>
            <a:endParaRPr lang="en-US" altLang="en-US" sz="1200">
              <a:solidFill>
                <a:schemeClr val="bg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6ECB7816-1155-792D-91A4-265433FB8F0A}"/>
              </a:ext>
            </a:extLst>
          </p:cNvPr>
          <p:cNvSpPr>
            <a:spLocks noGrp="1"/>
          </p:cNvSpPr>
          <p:nvPr>
            <p:ph type="title"/>
          </p:nvPr>
        </p:nvSpPr>
        <p:spPr/>
        <p:txBody>
          <a:bodyPr/>
          <a:lstStyle/>
          <a:p>
            <a:pPr eaLnBrk="1" hangingPunct="1"/>
            <a:r>
              <a:rPr lang="en-US" altLang="en-US">
                <a:ea typeface="ＭＳ Ｐゴシック" panose="020B0600070205080204" pitchFamily="34" charset="-128"/>
              </a:rPr>
              <a:t>Independent V&amp;V</a:t>
            </a:r>
          </a:p>
        </p:txBody>
      </p:sp>
      <p:sp>
        <p:nvSpPr>
          <p:cNvPr id="22531" name="Content Placeholder 2">
            <a:extLst>
              <a:ext uri="{FF2B5EF4-FFF2-40B4-BE49-F238E27FC236}">
                <a16:creationId xmlns:a16="http://schemas.microsoft.com/office/drawing/2014/main" id="{928FB6AB-FA06-1673-44AC-5A82EA23F0B5}"/>
              </a:ext>
            </a:extLst>
          </p:cNvPr>
          <p:cNvSpPr>
            <a:spLocks noGrp="1"/>
          </p:cNvSpPr>
          <p:nvPr>
            <p:ph idx="1"/>
          </p:nvPr>
        </p:nvSpPr>
        <p:spPr/>
        <p:txBody>
          <a:bodyPr/>
          <a:lstStyle/>
          <a:p>
            <a:pPr eaLnBrk="1" hangingPunct="1"/>
            <a:r>
              <a:rPr lang="en-US" altLang="en-US" i="1">
                <a:ea typeface="ＭＳ Ｐゴシック" panose="020B0600070205080204" pitchFamily="34" charset="-128"/>
              </a:rPr>
              <a:t>One strategy for maximizing independence:</a:t>
            </a:r>
            <a:r>
              <a:rPr lang="en-US" altLang="en-US">
                <a:ea typeface="ＭＳ Ｐゴシック" panose="020B0600070205080204" pitchFamily="34" charset="-128"/>
              </a:rPr>
              <a:t> System (and acceptance) test performed by a different organization</a:t>
            </a:r>
          </a:p>
          <a:p>
            <a:pPr lvl="1" eaLnBrk="1" hangingPunct="1"/>
            <a:r>
              <a:rPr lang="en-US" altLang="en-US">
                <a:ea typeface="ＭＳ Ｐゴシック" panose="020B0600070205080204" pitchFamily="34" charset="-128"/>
              </a:rPr>
              <a:t>Organizationally isolated from developers (no pressure to say “ok”)</a:t>
            </a:r>
          </a:p>
          <a:p>
            <a:pPr lvl="1" eaLnBrk="1" hangingPunct="1"/>
            <a:r>
              <a:rPr lang="en-US" altLang="en-US">
                <a:ea typeface="ＭＳ Ｐゴシック" panose="020B0600070205080204" pitchFamily="34" charset="-128"/>
              </a:rPr>
              <a:t>Sometimes outsourced to another company or agency</a:t>
            </a:r>
          </a:p>
          <a:p>
            <a:pPr lvl="2" eaLnBrk="1" hangingPunct="1"/>
            <a:r>
              <a:rPr lang="en-US" altLang="en-US">
                <a:ea typeface="ＭＳ Ｐゴシック" panose="020B0600070205080204" pitchFamily="34" charset="-128"/>
              </a:rPr>
              <a:t> Especially for critical systems</a:t>
            </a:r>
          </a:p>
          <a:p>
            <a:pPr lvl="2" eaLnBrk="1" hangingPunct="1"/>
            <a:r>
              <a:rPr lang="en-US" altLang="en-US">
                <a:ea typeface="ＭＳ Ｐゴシック" panose="020B0600070205080204" pitchFamily="34" charset="-128"/>
              </a:rPr>
              <a:t>Outsourcing for independent judgment, not to save money</a:t>
            </a:r>
          </a:p>
          <a:p>
            <a:pPr lvl="2" eaLnBrk="1" hangingPunct="1"/>
            <a:r>
              <a:rPr lang="en-US" altLang="en-US">
                <a:ea typeface="ＭＳ Ｐゴシック" panose="020B0600070205080204" pitchFamily="34" charset="-128"/>
              </a:rPr>
              <a:t>May be </a:t>
            </a:r>
            <a:r>
              <a:rPr lang="en-US" altLang="en-US" i="1">
                <a:ea typeface="ＭＳ Ｐゴシック" panose="020B0600070205080204" pitchFamily="34" charset="-128"/>
              </a:rPr>
              <a:t>additional</a:t>
            </a:r>
            <a:r>
              <a:rPr lang="en-US" altLang="en-US">
                <a:ea typeface="ＭＳ Ｐゴシック" panose="020B0600070205080204" pitchFamily="34" charset="-128"/>
              </a:rPr>
              <a:t> system test, not replacing internal V&amp;V</a:t>
            </a:r>
          </a:p>
          <a:p>
            <a:pPr lvl="1" eaLnBrk="1" hangingPunct="1"/>
            <a:r>
              <a:rPr lang="en-US" altLang="en-US">
                <a:ea typeface="ＭＳ Ｐゴシック" panose="020B0600070205080204" pitchFamily="34" charset="-128"/>
              </a:rPr>
              <a:t>Not all outsourced testing is IV&amp;V</a:t>
            </a:r>
          </a:p>
          <a:p>
            <a:pPr lvl="2" eaLnBrk="1" hangingPunct="1"/>
            <a:r>
              <a:rPr lang="en-US" altLang="en-US">
                <a:ea typeface="ＭＳ Ｐゴシック" panose="020B0600070205080204" pitchFamily="34" charset="-128"/>
              </a:rPr>
              <a:t>Not </a:t>
            </a:r>
            <a:r>
              <a:rPr lang="en-US" altLang="en-US" i="1">
                <a:ea typeface="ＭＳ Ｐゴシック" panose="020B0600070205080204" pitchFamily="34" charset="-128"/>
              </a:rPr>
              <a:t>independent</a:t>
            </a:r>
            <a:r>
              <a:rPr lang="en-US" altLang="en-US">
                <a:ea typeface="ＭＳ Ｐゴシック" panose="020B0600070205080204" pitchFamily="34" charset="-128"/>
              </a:rPr>
              <a:t> if controlled by development organization</a:t>
            </a:r>
          </a:p>
        </p:txBody>
      </p:sp>
      <p:sp>
        <p:nvSpPr>
          <p:cNvPr id="22532" name="Footer Placeholder 3">
            <a:extLst>
              <a:ext uri="{FF2B5EF4-FFF2-40B4-BE49-F238E27FC236}">
                <a16:creationId xmlns:a16="http://schemas.microsoft.com/office/drawing/2014/main" id="{8A0486AC-3610-5608-9A71-AA2BDC0659D8}"/>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22533" name="Slide Number Placeholder 4">
            <a:extLst>
              <a:ext uri="{FF2B5EF4-FFF2-40B4-BE49-F238E27FC236}">
                <a16:creationId xmlns:a16="http://schemas.microsoft.com/office/drawing/2014/main" id="{1EE1DE19-EF42-FC9C-AC8C-5A8F2998CADF}"/>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B06717F8-745D-EE4B-A859-2E1BBE72CD7B}" type="slidenum">
              <a:rPr lang="en-US" altLang="en-US" sz="1200">
                <a:solidFill>
                  <a:schemeClr val="bg2"/>
                </a:solidFill>
              </a:rPr>
              <a:pPr eaLnBrk="1" hangingPunct="1"/>
              <a:t>6</a:t>
            </a:fld>
            <a:endParaRPr lang="en-US" altLang="en-US" sz="1200">
              <a:solidFill>
                <a:schemeClr val="bg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1A463FB3-9A81-48E4-C582-C4916BCF8A98}"/>
              </a:ext>
            </a:extLst>
          </p:cNvPr>
          <p:cNvSpPr>
            <a:spLocks noGrp="1"/>
          </p:cNvSpPr>
          <p:nvPr>
            <p:ph type="title"/>
          </p:nvPr>
        </p:nvSpPr>
        <p:spPr/>
        <p:txBody>
          <a:bodyPr/>
          <a:lstStyle/>
          <a:p>
            <a:pPr eaLnBrk="1" hangingPunct="1"/>
            <a:r>
              <a:rPr lang="en-US" altLang="en-US">
                <a:ea typeface="ＭＳ Ｐゴシック" panose="020B0600070205080204" pitchFamily="34" charset="-128"/>
              </a:rPr>
              <a:t>Independence without changing staff</a:t>
            </a:r>
          </a:p>
        </p:txBody>
      </p:sp>
      <p:sp>
        <p:nvSpPr>
          <p:cNvPr id="23555" name="Content Placeholder 2">
            <a:extLst>
              <a:ext uri="{FF2B5EF4-FFF2-40B4-BE49-F238E27FC236}">
                <a16:creationId xmlns:a16="http://schemas.microsoft.com/office/drawing/2014/main" id="{888C00BB-38F1-B7F9-B125-F318079AC304}"/>
              </a:ext>
            </a:extLst>
          </p:cNvPr>
          <p:cNvSpPr>
            <a:spLocks noGrp="1"/>
          </p:cNvSpPr>
          <p:nvPr>
            <p:ph idx="1"/>
          </p:nvPr>
        </p:nvSpPr>
        <p:spPr/>
        <p:txBody>
          <a:bodyPr/>
          <a:lstStyle/>
          <a:p>
            <a:pPr eaLnBrk="1" hangingPunct="1"/>
            <a:r>
              <a:rPr lang="en-US" altLang="en-US">
                <a:ea typeface="ＭＳ Ｐゴシック" panose="020B0600070205080204" pitchFamily="34" charset="-128"/>
              </a:rPr>
              <a:t>If the development organization controls system testing ...</a:t>
            </a:r>
          </a:p>
          <a:p>
            <a:pPr lvl="1" eaLnBrk="1" hangingPunct="1"/>
            <a:r>
              <a:rPr lang="en-US" altLang="en-US">
                <a:ea typeface="ＭＳ Ｐゴシック" panose="020B0600070205080204" pitchFamily="34" charset="-128"/>
              </a:rPr>
              <a:t>Perfect independence may be unattainable, but we can reduce undue influence</a:t>
            </a:r>
          </a:p>
          <a:p>
            <a:pPr eaLnBrk="1" hangingPunct="1"/>
            <a:r>
              <a:rPr lang="en-US" altLang="en-US">
                <a:ea typeface="ＭＳ Ｐゴシック" panose="020B0600070205080204" pitchFamily="34" charset="-128"/>
              </a:rPr>
              <a:t>Develop system test cases early</a:t>
            </a:r>
          </a:p>
          <a:p>
            <a:pPr lvl="1" eaLnBrk="1" hangingPunct="1"/>
            <a:r>
              <a:rPr lang="en-US" altLang="en-US">
                <a:ea typeface="ＭＳ Ｐゴシック" panose="020B0600070205080204" pitchFamily="34" charset="-128"/>
              </a:rPr>
              <a:t>As part of requirements specification, before major design decisions have been made</a:t>
            </a:r>
          </a:p>
          <a:p>
            <a:pPr lvl="2" eaLnBrk="1" hangingPunct="1"/>
            <a:r>
              <a:rPr lang="en-US" altLang="en-US">
                <a:ea typeface="ＭＳ Ｐゴシック" panose="020B0600070205080204" pitchFamily="34" charset="-128"/>
              </a:rPr>
              <a:t>Agile “test first” and conventional “V model” are both examples of designing system test cases before designing the implementation</a:t>
            </a:r>
          </a:p>
          <a:p>
            <a:pPr lvl="2" eaLnBrk="1" hangingPunct="1"/>
            <a:r>
              <a:rPr lang="en-US" altLang="en-US">
                <a:ea typeface="ＭＳ Ｐゴシック" panose="020B0600070205080204" pitchFamily="34" charset="-128"/>
              </a:rPr>
              <a:t>An opportunity for “design for test”:  Structure system for critical system testing early in project</a:t>
            </a:r>
          </a:p>
        </p:txBody>
      </p:sp>
      <p:sp>
        <p:nvSpPr>
          <p:cNvPr id="23556" name="Footer Placeholder 3">
            <a:extLst>
              <a:ext uri="{FF2B5EF4-FFF2-40B4-BE49-F238E27FC236}">
                <a16:creationId xmlns:a16="http://schemas.microsoft.com/office/drawing/2014/main" id="{216D5123-4C31-93E4-C481-AD043EF84754}"/>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23557" name="Slide Number Placeholder 4">
            <a:extLst>
              <a:ext uri="{FF2B5EF4-FFF2-40B4-BE49-F238E27FC236}">
                <a16:creationId xmlns:a16="http://schemas.microsoft.com/office/drawing/2014/main" id="{4C05BF15-5108-F9CB-61B0-63FB7BC1F468}"/>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CE72F937-A1F4-7046-A5E8-286D9A5CACAC}" type="slidenum">
              <a:rPr lang="en-US" altLang="en-US" sz="1200">
                <a:solidFill>
                  <a:schemeClr val="bg2"/>
                </a:solidFill>
              </a:rPr>
              <a:pPr eaLnBrk="1" hangingPunct="1"/>
              <a:t>7</a:t>
            </a:fld>
            <a:endParaRPr lang="en-US" altLang="en-US" sz="1200">
              <a:solidFill>
                <a:schemeClr val="bg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759EA3ED-29EC-E698-ABED-CFEDE623A635}"/>
              </a:ext>
            </a:extLst>
          </p:cNvPr>
          <p:cNvSpPr>
            <a:spLocks noGrp="1"/>
          </p:cNvSpPr>
          <p:nvPr>
            <p:ph type="title"/>
          </p:nvPr>
        </p:nvSpPr>
        <p:spPr/>
        <p:txBody>
          <a:bodyPr/>
          <a:lstStyle/>
          <a:p>
            <a:pPr eaLnBrk="1" hangingPunct="1"/>
            <a:r>
              <a:rPr lang="en-US" altLang="en-US">
                <a:ea typeface="ＭＳ Ｐゴシック" panose="020B0600070205080204" pitchFamily="34" charset="-128"/>
              </a:rPr>
              <a:t>Incremental System Testing</a:t>
            </a:r>
          </a:p>
        </p:txBody>
      </p:sp>
      <p:sp>
        <p:nvSpPr>
          <p:cNvPr id="24579" name="Content Placeholder 2">
            <a:extLst>
              <a:ext uri="{FF2B5EF4-FFF2-40B4-BE49-F238E27FC236}">
                <a16:creationId xmlns:a16="http://schemas.microsoft.com/office/drawing/2014/main" id="{4FE22036-8FF5-3FEB-FC08-734B837F11CE}"/>
              </a:ext>
            </a:extLst>
          </p:cNvPr>
          <p:cNvSpPr>
            <a:spLocks noGrp="1"/>
          </p:cNvSpPr>
          <p:nvPr>
            <p:ph idx="1"/>
          </p:nvPr>
        </p:nvSpPr>
        <p:spPr/>
        <p:txBody>
          <a:bodyPr/>
          <a:lstStyle/>
          <a:p>
            <a:pPr eaLnBrk="1" hangingPunct="1"/>
            <a:r>
              <a:rPr lang="en-US" altLang="en-US">
                <a:ea typeface="ＭＳ Ｐゴシック" panose="020B0600070205080204" pitchFamily="34" charset="-128"/>
              </a:rPr>
              <a:t>System tests are often used to measure progress</a:t>
            </a:r>
          </a:p>
          <a:p>
            <a:pPr lvl="1" eaLnBrk="1" hangingPunct="1"/>
            <a:r>
              <a:rPr lang="en-US" altLang="en-US">
                <a:ea typeface="ＭＳ Ｐゴシック" panose="020B0600070205080204" pitchFamily="34" charset="-128"/>
              </a:rPr>
              <a:t>System test suite covers all features and scenarios of use</a:t>
            </a:r>
          </a:p>
          <a:p>
            <a:pPr lvl="1" eaLnBrk="1" hangingPunct="1"/>
            <a:r>
              <a:rPr lang="en-US" altLang="en-US">
                <a:ea typeface="ＭＳ Ｐゴシック" panose="020B0600070205080204" pitchFamily="34" charset="-128"/>
              </a:rPr>
              <a:t>As project progresses, the system passes more and more system tests</a:t>
            </a:r>
          </a:p>
          <a:p>
            <a:pPr eaLnBrk="1" hangingPunct="1"/>
            <a:r>
              <a:rPr lang="en-US" altLang="en-US">
                <a:ea typeface="ＭＳ Ｐゴシック" panose="020B0600070205080204" pitchFamily="34" charset="-128"/>
              </a:rPr>
              <a:t>Assumes a “threaded” incremental build plan: Features exposed at top level as they are developed</a:t>
            </a:r>
          </a:p>
          <a:p>
            <a:pPr eaLnBrk="1" hangingPunct="1">
              <a:buFontTx/>
              <a:buNone/>
            </a:pPr>
            <a:r>
              <a:rPr lang="en-US" altLang="en-US">
                <a:ea typeface="ＭＳ Ｐゴシック" panose="020B0600070205080204" pitchFamily="34" charset="-128"/>
              </a:rPr>
              <a:t> </a:t>
            </a:r>
          </a:p>
        </p:txBody>
      </p:sp>
      <p:sp>
        <p:nvSpPr>
          <p:cNvPr id="24580" name="Footer Placeholder 3">
            <a:extLst>
              <a:ext uri="{FF2B5EF4-FFF2-40B4-BE49-F238E27FC236}">
                <a16:creationId xmlns:a16="http://schemas.microsoft.com/office/drawing/2014/main" id="{928948FD-321E-471B-DF82-B25B3451B06F}"/>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24581" name="Slide Number Placeholder 4">
            <a:extLst>
              <a:ext uri="{FF2B5EF4-FFF2-40B4-BE49-F238E27FC236}">
                <a16:creationId xmlns:a16="http://schemas.microsoft.com/office/drawing/2014/main" id="{75A4ABEA-C2A6-1CA5-AE3B-BE90EC8E69C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4BD4F33B-C606-8344-AC08-25FB8FF58110}" type="slidenum">
              <a:rPr lang="en-US" altLang="en-US" sz="1200">
                <a:solidFill>
                  <a:schemeClr val="bg2"/>
                </a:solidFill>
              </a:rPr>
              <a:pPr eaLnBrk="1" hangingPunct="1"/>
              <a:t>8</a:t>
            </a:fld>
            <a:endParaRPr lang="en-US" altLang="en-US" sz="1200">
              <a:solidFill>
                <a:schemeClr val="bg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1EBE2151-89A2-8A91-9724-43300A7BF366}"/>
              </a:ext>
            </a:extLst>
          </p:cNvPr>
          <p:cNvSpPr>
            <a:spLocks noGrp="1"/>
          </p:cNvSpPr>
          <p:nvPr>
            <p:ph type="title"/>
          </p:nvPr>
        </p:nvSpPr>
        <p:spPr/>
        <p:txBody>
          <a:bodyPr/>
          <a:lstStyle/>
          <a:p>
            <a:pPr eaLnBrk="1" hangingPunct="1"/>
            <a:r>
              <a:rPr lang="en-US" altLang="en-US">
                <a:ea typeface="ＭＳ Ｐゴシック" panose="020B0600070205080204" pitchFamily="34" charset="-128"/>
              </a:rPr>
              <a:t>Global Properties</a:t>
            </a:r>
          </a:p>
        </p:txBody>
      </p:sp>
      <p:sp>
        <p:nvSpPr>
          <p:cNvPr id="25603" name="Content Placeholder 2">
            <a:extLst>
              <a:ext uri="{FF2B5EF4-FFF2-40B4-BE49-F238E27FC236}">
                <a16:creationId xmlns:a16="http://schemas.microsoft.com/office/drawing/2014/main" id="{8E37848E-3AF6-CB90-1875-A93EE8462BF3}"/>
              </a:ext>
            </a:extLst>
          </p:cNvPr>
          <p:cNvSpPr>
            <a:spLocks noGrp="1"/>
          </p:cNvSpPr>
          <p:nvPr>
            <p:ph idx="1"/>
          </p:nvPr>
        </p:nvSpPr>
        <p:spPr/>
        <p:txBody>
          <a:bodyPr/>
          <a:lstStyle/>
          <a:p>
            <a:pPr eaLnBrk="1" hangingPunct="1"/>
            <a:r>
              <a:rPr lang="en-US" altLang="en-US">
                <a:ea typeface="ＭＳ Ｐゴシック" panose="020B0600070205080204" pitchFamily="34" charset="-128"/>
              </a:rPr>
              <a:t>Some system properties are inherently global</a:t>
            </a:r>
          </a:p>
          <a:p>
            <a:pPr lvl="1" eaLnBrk="1" hangingPunct="1"/>
            <a:r>
              <a:rPr lang="en-US" altLang="en-US">
                <a:ea typeface="ＭＳ Ｐゴシック" panose="020B0600070205080204" pitchFamily="34" charset="-128"/>
              </a:rPr>
              <a:t>Performance, latency, reliability, ... </a:t>
            </a:r>
          </a:p>
          <a:p>
            <a:pPr lvl="1" eaLnBrk="1" hangingPunct="1"/>
            <a:r>
              <a:rPr lang="en-US" altLang="en-US">
                <a:ea typeface="ＭＳ Ｐゴシック" panose="020B0600070205080204" pitchFamily="34" charset="-128"/>
              </a:rPr>
              <a:t>Early and incremental testing is still necessary, but provide only estimates</a:t>
            </a:r>
          </a:p>
          <a:p>
            <a:pPr eaLnBrk="1" hangingPunct="1"/>
            <a:r>
              <a:rPr lang="en-US" altLang="en-US">
                <a:ea typeface="ＭＳ Ｐゴシック" panose="020B0600070205080204" pitchFamily="34" charset="-128"/>
              </a:rPr>
              <a:t>A major focus of system testing</a:t>
            </a:r>
          </a:p>
          <a:p>
            <a:pPr lvl="1" eaLnBrk="1" hangingPunct="1"/>
            <a:r>
              <a:rPr lang="en-US" altLang="en-US">
                <a:ea typeface="ＭＳ Ｐゴシック" panose="020B0600070205080204" pitchFamily="34" charset="-128"/>
              </a:rPr>
              <a:t>The only opportunity to verify global properties against actual system specifications</a:t>
            </a:r>
          </a:p>
          <a:p>
            <a:pPr lvl="1" eaLnBrk="1" hangingPunct="1"/>
            <a:r>
              <a:rPr lang="en-US" altLang="en-US">
                <a:ea typeface="ＭＳ Ｐゴシック" panose="020B0600070205080204" pitchFamily="34" charset="-128"/>
              </a:rPr>
              <a:t>Especially to find unanticipated effects, e.g., an unexpected performance bottleneck</a:t>
            </a:r>
          </a:p>
          <a:p>
            <a:pPr lvl="1" eaLnBrk="1" hangingPunct="1"/>
            <a:endParaRPr lang="en-US" altLang="en-US">
              <a:ea typeface="ＭＳ Ｐゴシック" panose="020B0600070205080204" pitchFamily="34" charset="-128"/>
            </a:endParaRPr>
          </a:p>
        </p:txBody>
      </p:sp>
      <p:sp>
        <p:nvSpPr>
          <p:cNvPr id="25604" name="Footer Placeholder 3">
            <a:extLst>
              <a:ext uri="{FF2B5EF4-FFF2-40B4-BE49-F238E27FC236}">
                <a16:creationId xmlns:a16="http://schemas.microsoft.com/office/drawing/2014/main" id="{9E00340C-5E38-2008-599E-51D7D40522B5}"/>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Adapted Stuart Anderson (c) 2007 Mauro Pezzè &amp; Michal Young</a:t>
            </a:r>
          </a:p>
        </p:txBody>
      </p:sp>
      <p:sp>
        <p:nvSpPr>
          <p:cNvPr id="25605" name="Slide Number Placeholder 4">
            <a:extLst>
              <a:ext uri="{FF2B5EF4-FFF2-40B4-BE49-F238E27FC236}">
                <a16:creationId xmlns:a16="http://schemas.microsoft.com/office/drawing/2014/main" id="{8DD81CB6-F141-084A-B21A-B115EB74CB02}"/>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Verdana" panose="020B0604030504040204" pitchFamily="34" charset="0"/>
                <a:ea typeface="ＭＳ Ｐゴシック" panose="020B0600070205080204" pitchFamily="34" charset="-128"/>
              </a:defRPr>
            </a:lvl1pPr>
            <a:lvl2pPr marL="37931725" indent="-37474525" eaLnBrk="0" hangingPunct="0">
              <a:defRPr sz="2400">
                <a:solidFill>
                  <a:schemeClr val="tx1"/>
                </a:solidFill>
                <a:latin typeface="Verdana" panose="020B0604030504040204" pitchFamily="34" charset="0"/>
                <a:ea typeface="ＭＳ Ｐゴシック" panose="020B0600070205080204" pitchFamily="34" charset="-128"/>
              </a:defRPr>
            </a:lvl2pPr>
            <a:lvl3pPr eaLnBrk="0" hangingPunct="0">
              <a:defRPr sz="2400">
                <a:solidFill>
                  <a:schemeClr val="tx1"/>
                </a:solidFill>
                <a:latin typeface="Verdana" panose="020B0604030504040204" pitchFamily="34" charset="0"/>
                <a:ea typeface="ＭＳ Ｐゴシック" panose="020B0600070205080204" pitchFamily="34" charset="-128"/>
              </a:defRPr>
            </a:lvl3pPr>
            <a:lvl4pPr eaLnBrk="0" hangingPunct="0">
              <a:defRPr sz="2400">
                <a:solidFill>
                  <a:schemeClr val="tx1"/>
                </a:solidFill>
                <a:latin typeface="Verdana" panose="020B0604030504040204" pitchFamily="34" charset="0"/>
                <a:ea typeface="ＭＳ Ｐゴシック" panose="020B0600070205080204" pitchFamily="34" charset="-128"/>
              </a:defRPr>
            </a:lvl4pPr>
            <a:lvl5pPr eaLnBrk="0" hangingPunct="0">
              <a:defRPr sz="2400">
                <a:solidFill>
                  <a:schemeClr val="tx1"/>
                </a:solidFill>
                <a:latin typeface="Verdana" panose="020B060403050404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Verdana" panose="020B0604030504040204" pitchFamily="34" charset="0"/>
                <a:ea typeface="ＭＳ Ｐゴシック" panose="020B0600070205080204" pitchFamily="34" charset="-128"/>
              </a:defRPr>
            </a:lvl9pPr>
          </a:lstStyle>
          <a:p>
            <a:pPr eaLnBrk="1" hangingPunct="1"/>
            <a:r>
              <a:rPr lang="en-US" altLang="en-US" sz="1200">
                <a:solidFill>
                  <a:schemeClr val="bg2"/>
                </a:solidFill>
              </a:rPr>
              <a:t> Ch 22, slide </a:t>
            </a:r>
            <a:fld id="{E36743A6-7733-3743-9319-4EC498C443B0}" type="slidenum">
              <a:rPr lang="en-US" altLang="en-US" sz="1200">
                <a:solidFill>
                  <a:schemeClr val="bg2"/>
                </a:solidFill>
              </a:rPr>
              <a:pPr eaLnBrk="1" hangingPunct="1"/>
              <a:t>9</a:t>
            </a:fld>
            <a:endParaRPr lang="en-US" altLang="en-US" sz="1200">
              <a:solidFill>
                <a:schemeClr val="bg2"/>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ahom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50000">
              <a:schemeClr val="accent1"/>
            </a:gs>
            <a:gs pos="100000">
              <a:schemeClr val="bg1"/>
            </a:gs>
          </a:gsLst>
          <a:lin ang="0" scaled="1"/>
        </a:gradFill>
        <a:ln w="9525" cap="flat" cmpd="sng" algn="ctr">
          <a:solidFill>
            <a:schemeClr val="tx1"/>
          </a:solidFill>
          <a:prstDash val="solid"/>
          <a:miter lim="800000"/>
          <a:headEnd type="none" w="med" len="med"/>
          <a:tailEnd type="none" w="sm" len="sm"/>
        </a:ln>
        <a:effectLst/>
      </a:spPr>
      <a:bodyPr vert="horz" wrap="none" lIns="91440" tIns="45720" rIns="91440" bIns="45720" numCol="1" anchor="b" anchorCtr="1"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charset="0"/>
          </a:defRPr>
        </a:defPPr>
      </a:lstStyle>
    </a:spDef>
    <a:lnDef>
      <a:spPr bwMode="auto">
        <a:xfrm>
          <a:off x="0" y="0"/>
          <a:ext cx="1" cy="1"/>
        </a:xfrm>
        <a:custGeom>
          <a:avLst/>
          <a:gdLst/>
          <a:ahLst/>
          <a:cxnLst/>
          <a:rect l="0" t="0" r="0" b="0"/>
          <a:pathLst/>
        </a:custGeom>
        <a:gradFill rotWithShape="0">
          <a:gsLst>
            <a:gs pos="0">
              <a:schemeClr val="bg1"/>
            </a:gs>
            <a:gs pos="50000">
              <a:schemeClr val="accent1"/>
            </a:gs>
            <a:gs pos="100000">
              <a:schemeClr val="bg1"/>
            </a:gs>
          </a:gsLst>
          <a:lin ang="0" scaled="1"/>
        </a:gradFill>
        <a:ln w="9525" cap="flat" cmpd="sng" algn="ctr">
          <a:solidFill>
            <a:schemeClr val="tx1"/>
          </a:solidFill>
          <a:prstDash val="solid"/>
          <a:miter lim="800000"/>
          <a:headEnd type="none" w="med" len="med"/>
          <a:tailEnd type="none" w="sm" len="sm"/>
        </a:ln>
        <a:effectLst/>
      </a:spPr>
      <a:bodyPr vert="horz" wrap="none" lIns="91440" tIns="45720" rIns="91440" bIns="45720" numCol="1" anchor="b" anchorCtr="1"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Net Partners2001</Template>
  <TotalTime>1219</TotalTime>
  <Words>2895</Words>
  <Application>Microsoft Macintosh PowerPoint</Application>
  <PresentationFormat>Widescreen</PresentationFormat>
  <Paragraphs>360</Paragraphs>
  <Slides>35</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Verdana</vt:lpstr>
      <vt:lpstr>ＭＳ Ｐゴシック</vt:lpstr>
      <vt:lpstr>Arial</vt:lpstr>
      <vt:lpstr>Tahoma</vt:lpstr>
      <vt:lpstr>Trebuchet MS</vt:lpstr>
      <vt:lpstr>Default Design</vt:lpstr>
      <vt:lpstr>System, Acceptance, and Regression Testing</vt:lpstr>
      <vt:lpstr>Learning objectives</vt:lpstr>
      <vt:lpstr>PowerPoint Presentation</vt:lpstr>
      <vt:lpstr>System testing</vt:lpstr>
      <vt:lpstr>System Testing</vt:lpstr>
      <vt:lpstr>Independent V&amp;V</vt:lpstr>
      <vt:lpstr>Independence without changing staff</vt:lpstr>
      <vt:lpstr>Incremental System Testing</vt:lpstr>
      <vt:lpstr>Global Properties</vt:lpstr>
      <vt:lpstr>Context-Dependent Properties</vt:lpstr>
      <vt:lpstr>Establishing an Operational Envelope</vt:lpstr>
      <vt:lpstr>Stress Testing</vt:lpstr>
      <vt:lpstr>Acceptance testing</vt:lpstr>
      <vt:lpstr>Estimating Dependability</vt:lpstr>
      <vt:lpstr>Statistical Sampling</vt:lpstr>
      <vt:lpstr>Is Statistical Testing Worthwhile?</vt:lpstr>
      <vt:lpstr>Process-based Measures</vt:lpstr>
      <vt:lpstr>Usability</vt:lpstr>
      <vt:lpstr>Usability</vt:lpstr>
      <vt:lpstr>Verifying Usability</vt:lpstr>
      <vt:lpstr>Factoring Usability Testing</vt:lpstr>
      <vt:lpstr>Varieties of Usability Test</vt:lpstr>
      <vt:lpstr>Typical Usability Test Protocol</vt:lpstr>
      <vt:lpstr>Accessibility Testing</vt:lpstr>
      <vt:lpstr>Regression Testing</vt:lpstr>
      <vt:lpstr>Regression</vt:lpstr>
      <vt:lpstr>Basic Problems of Regression Test</vt:lpstr>
      <vt:lpstr>Test Case Maintenance</vt:lpstr>
      <vt:lpstr>Obsolete and Redundant</vt:lpstr>
      <vt:lpstr>Selecting and Prioritizing Regression Test Cases</vt:lpstr>
      <vt:lpstr>Code-based Regression Test Selection</vt:lpstr>
      <vt:lpstr>Control-flow and Data-flow Regression Test Selection </vt:lpstr>
      <vt:lpstr>Specification-based Regression Test Selection</vt:lpstr>
      <vt:lpstr>Prioritized Rotating Selection</vt:lpstr>
      <vt:lpstr>Summary</vt:lpstr>
    </vt:vector>
  </TitlesOfParts>
  <Company>University of Lugano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Automating Analysis and Test</dc:title>
  <dc:creator>Office 2004 Test Drive User</dc:creator>
  <cp:lastModifiedBy>Stuart Anderson</cp:lastModifiedBy>
  <cp:revision>129</cp:revision>
  <cp:lastPrinted>2008-05-01T14:15:13Z</cp:lastPrinted>
  <dcterms:created xsi:type="dcterms:W3CDTF">2008-05-01T10:22:01Z</dcterms:created>
  <dcterms:modified xsi:type="dcterms:W3CDTF">2022-11-14T08:52:32Z</dcterms:modified>
</cp:coreProperties>
</file>