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autoCompressPictures="0">
  <p:sldMasterIdLst>
    <p:sldMasterId id="2147483678" r:id="rId1"/>
  </p:sldMasterIdLst>
  <p:notesMasterIdLst>
    <p:notesMasterId r:id="rId20"/>
  </p:notesMasterIdLst>
  <p:handoutMasterIdLst>
    <p:handoutMasterId r:id="rId21"/>
  </p:handoutMasterIdLst>
  <p:sldIdLst>
    <p:sldId id="256" r:id="rId2"/>
    <p:sldId id="257" r:id="rId3"/>
    <p:sldId id="278" r:id="rId4"/>
    <p:sldId id="284" r:id="rId5"/>
    <p:sldId id="271" r:id="rId6"/>
    <p:sldId id="286" r:id="rId7"/>
    <p:sldId id="285" r:id="rId8"/>
    <p:sldId id="281" r:id="rId9"/>
    <p:sldId id="287" r:id="rId10"/>
    <p:sldId id="279" r:id="rId11"/>
    <p:sldId id="288" r:id="rId12"/>
    <p:sldId id="289" r:id="rId13"/>
    <p:sldId id="274" r:id="rId14"/>
    <p:sldId id="291" r:id="rId15"/>
    <p:sldId id="290" r:id="rId16"/>
    <p:sldId id="292" r:id="rId17"/>
    <p:sldId id="294" r:id="rId18"/>
    <p:sldId id="262" r:id="rId19"/>
  </p:sldIdLst>
  <p:sldSz cx="12192000" cy="6858000"/>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9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289" autoAdjust="0"/>
    <p:restoredTop sz="82857" autoAdjust="0"/>
  </p:normalViewPr>
  <p:slideViewPr>
    <p:cSldViewPr>
      <p:cViewPr varScale="1">
        <p:scale>
          <a:sx n="105" d="100"/>
          <a:sy n="105" d="100"/>
        </p:scale>
        <p:origin x="520" y="184"/>
      </p:cViewPr>
      <p:guideLst>
        <p:guide orient="horz" pos="2160"/>
        <p:guide pos="39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1970" name="Rectangle 2">
            <a:extLst>
              <a:ext uri="{FF2B5EF4-FFF2-40B4-BE49-F238E27FC236}">
                <a16:creationId xmlns:a16="http://schemas.microsoft.com/office/drawing/2014/main" id="{3397A184-133E-2AA8-19E3-433188F55C36}"/>
              </a:ext>
            </a:extLst>
          </p:cNvPr>
          <p:cNvSpPr>
            <a:spLocks noGrp="1" noChangeArrowheads="1"/>
          </p:cNvSpPr>
          <p:nvPr>
            <p:ph type="hdr" sz="quarter"/>
          </p:nvPr>
        </p:nvSpPr>
        <p:spPr bwMode="auto">
          <a:xfrm>
            <a:off x="0"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defTabSz="990600">
              <a:defRPr sz="1300" u="none"/>
            </a:lvl1pPr>
          </a:lstStyle>
          <a:p>
            <a:endParaRPr lang="it-IT" altLang="en-US"/>
          </a:p>
        </p:txBody>
      </p:sp>
      <p:sp>
        <p:nvSpPr>
          <p:cNvPr id="211971" name="Rectangle 3">
            <a:extLst>
              <a:ext uri="{FF2B5EF4-FFF2-40B4-BE49-F238E27FC236}">
                <a16:creationId xmlns:a16="http://schemas.microsoft.com/office/drawing/2014/main" id="{6A0E9B2E-302A-A7A6-EA6C-EF21D3E1802C}"/>
              </a:ext>
            </a:extLst>
          </p:cNvPr>
          <p:cNvSpPr>
            <a:spLocks noGrp="1" noChangeArrowheads="1"/>
          </p:cNvSpPr>
          <p:nvPr>
            <p:ph type="dt" sz="quarter" idx="1"/>
          </p:nvPr>
        </p:nvSpPr>
        <p:spPr bwMode="auto">
          <a:xfrm>
            <a:off x="4021138"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lgn="r" defTabSz="990600">
              <a:defRPr sz="1300" u="none"/>
            </a:lvl1pPr>
          </a:lstStyle>
          <a:p>
            <a:endParaRPr lang="it-IT" altLang="en-US"/>
          </a:p>
        </p:txBody>
      </p:sp>
      <p:sp>
        <p:nvSpPr>
          <p:cNvPr id="211972" name="Rectangle 4">
            <a:extLst>
              <a:ext uri="{FF2B5EF4-FFF2-40B4-BE49-F238E27FC236}">
                <a16:creationId xmlns:a16="http://schemas.microsoft.com/office/drawing/2014/main" id="{DD5A5C38-9AE6-B514-299B-178D12618A92}"/>
              </a:ext>
            </a:extLst>
          </p:cNvPr>
          <p:cNvSpPr>
            <a:spLocks noGrp="1" noChangeArrowheads="1"/>
          </p:cNvSpPr>
          <p:nvPr>
            <p:ph type="ftr" sz="quarter" idx="2"/>
          </p:nvPr>
        </p:nvSpPr>
        <p:spPr bwMode="auto">
          <a:xfrm>
            <a:off x="0"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defTabSz="990600">
              <a:defRPr sz="1300" u="none"/>
            </a:lvl1pPr>
          </a:lstStyle>
          <a:p>
            <a:endParaRPr lang="it-IT" altLang="en-US"/>
          </a:p>
        </p:txBody>
      </p:sp>
      <p:sp>
        <p:nvSpPr>
          <p:cNvPr id="211973" name="Rectangle 5">
            <a:extLst>
              <a:ext uri="{FF2B5EF4-FFF2-40B4-BE49-F238E27FC236}">
                <a16:creationId xmlns:a16="http://schemas.microsoft.com/office/drawing/2014/main" id="{F355BF9A-D54B-CF1A-662D-376628608FD5}"/>
              </a:ext>
            </a:extLst>
          </p:cNvPr>
          <p:cNvSpPr>
            <a:spLocks noGrp="1" noChangeArrowheads="1"/>
          </p:cNvSpPr>
          <p:nvPr>
            <p:ph type="sldNum" sz="quarter" idx="3"/>
          </p:nvPr>
        </p:nvSpPr>
        <p:spPr bwMode="auto">
          <a:xfrm>
            <a:off x="4021138"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lgn="r" defTabSz="990600">
              <a:defRPr sz="1300" u="none"/>
            </a:lvl1pPr>
          </a:lstStyle>
          <a:p>
            <a:fld id="{B6B5B35B-8FA0-6E48-8649-CC4885992A90}" type="slidenum">
              <a:rPr lang="it-IT" altLang="en-US"/>
              <a:pPr/>
              <a:t>‹#›</a:t>
            </a:fld>
            <a:endParaRPr lang="it-IT"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89C92BED-6529-6A06-FB62-F785D609799D}"/>
              </a:ext>
            </a:extLst>
          </p:cNvPr>
          <p:cNvSpPr>
            <a:spLocks noGrp="1" noChangeArrowheads="1"/>
          </p:cNvSpPr>
          <p:nvPr>
            <p:ph type="hdr" sz="quarter"/>
          </p:nvPr>
        </p:nvSpPr>
        <p:spPr bwMode="auto">
          <a:xfrm>
            <a:off x="0"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defTabSz="990600">
              <a:defRPr sz="1300" u="none"/>
            </a:lvl1pPr>
          </a:lstStyle>
          <a:p>
            <a:endParaRPr lang="en-US" altLang="en-US"/>
          </a:p>
        </p:txBody>
      </p:sp>
      <p:sp>
        <p:nvSpPr>
          <p:cNvPr id="83971" name="Rectangle 3">
            <a:extLst>
              <a:ext uri="{FF2B5EF4-FFF2-40B4-BE49-F238E27FC236}">
                <a16:creationId xmlns:a16="http://schemas.microsoft.com/office/drawing/2014/main" id="{38506BC3-BD00-E9D6-2BDD-EE7DF5994E11}"/>
              </a:ext>
            </a:extLst>
          </p:cNvPr>
          <p:cNvSpPr>
            <a:spLocks noGrp="1" noChangeArrowheads="1"/>
          </p:cNvSpPr>
          <p:nvPr>
            <p:ph type="dt" idx="1"/>
          </p:nvPr>
        </p:nvSpPr>
        <p:spPr bwMode="auto">
          <a:xfrm>
            <a:off x="4021138"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lgn="r" defTabSz="990600">
              <a:defRPr sz="1300" u="none"/>
            </a:lvl1pPr>
          </a:lstStyle>
          <a:p>
            <a:endParaRPr lang="en-US" altLang="en-US"/>
          </a:p>
        </p:txBody>
      </p:sp>
      <p:sp>
        <p:nvSpPr>
          <p:cNvPr id="83972" name="Rectangle 4">
            <a:extLst>
              <a:ext uri="{FF2B5EF4-FFF2-40B4-BE49-F238E27FC236}">
                <a16:creationId xmlns:a16="http://schemas.microsoft.com/office/drawing/2014/main" id="{27C431A4-DC90-AB06-A174-ECCBDA4FE389}"/>
              </a:ext>
            </a:extLst>
          </p:cNvPr>
          <p:cNvSpPr>
            <a:spLocks noRot="1" noChangeArrowheads="1" noTextEdit="1"/>
          </p:cNvSpPr>
          <p:nvPr>
            <p:ph type="sldImg" idx="2"/>
          </p:nvPr>
        </p:nvSpPr>
        <p:spPr bwMode="auto">
          <a:xfrm>
            <a:off x="139700" y="768350"/>
            <a:ext cx="6819900" cy="38369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3973" name="Rectangle 5">
            <a:extLst>
              <a:ext uri="{FF2B5EF4-FFF2-40B4-BE49-F238E27FC236}">
                <a16:creationId xmlns:a16="http://schemas.microsoft.com/office/drawing/2014/main" id="{FFB39D35-5D9B-75B9-D2FB-B328F66D2EDC}"/>
              </a:ext>
            </a:extLst>
          </p:cNvPr>
          <p:cNvSpPr>
            <a:spLocks noGrp="1" noChangeArrowheads="1"/>
          </p:cNvSpPr>
          <p:nvPr>
            <p:ph type="body" sz="quarter" idx="3"/>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3974" name="Rectangle 6">
            <a:extLst>
              <a:ext uri="{FF2B5EF4-FFF2-40B4-BE49-F238E27FC236}">
                <a16:creationId xmlns:a16="http://schemas.microsoft.com/office/drawing/2014/main" id="{0B0F919B-EFB4-4E41-8F5A-6FF52CB2226B}"/>
              </a:ext>
            </a:extLst>
          </p:cNvPr>
          <p:cNvSpPr>
            <a:spLocks noGrp="1" noChangeArrowheads="1"/>
          </p:cNvSpPr>
          <p:nvPr>
            <p:ph type="ftr" sz="quarter" idx="4"/>
          </p:nvPr>
        </p:nvSpPr>
        <p:spPr bwMode="auto">
          <a:xfrm>
            <a:off x="0"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defTabSz="990600">
              <a:defRPr sz="1300" u="none"/>
            </a:lvl1pPr>
          </a:lstStyle>
          <a:p>
            <a:endParaRPr lang="en-US" altLang="en-US"/>
          </a:p>
        </p:txBody>
      </p:sp>
      <p:sp>
        <p:nvSpPr>
          <p:cNvPr id="83975" name="Rectangle 7">
            <a:extLst>
              <a:ext uri="{FF2B5EF4-FFF2-40B4-BE49-F238E27FC236}">
                <a16:creationId xmlns:a16="http://schemas.microsoft.com/office/drawing/2014/main" id="{64C1B10D-4234-2047-E02C-B726ECE12C67}"/>
              </a:ext>
            </a:extLst>
          </p:cNvPr>
          <p:cNvSpPr>
            <a:spLocks noGrp="1" noChangeArrowheads="1"/>
          </p:cNvSpPr>
          <p:nvPr>
            <p:ph type="sldNum" sz="quarter" idx="5"/>
          </p:nvPr>
        </p:nvSpPr>
        <p:spPr bwMode="auto">
          <a:xfrm>
            <a:off x="4021138"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lgn="r" defTabSz="990600">
              <a:defRPr sz="1300" u="none"/>
            </a:lvl1pPr>
          </a:lstStyle>
          <a:p>
            <a:fld id="{78B6F0A3-7F95-EC40-BABC-BFE36518EA8A}"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BEB55FD-70C5-3A35-850D-D1DC664A61BC}"/>
              </a:ext>
            </a:extLst>
          </p:cNvPr>
          <p:cNvSpPr>
            <a:spLocks noGrp="1" noChangeArrowheads="1"/>
          </p:cNvSpPr>
          <p:nvPr>
            <p:ph type="sldNum" sz="quarter" idx="5"/>
          </p:nvPr>
        </p:nvSpPr>
        <p:spPr>
          <a:ln/>
        </p:spPr>
        <p:txBody>
          <a:bodyPr/>
          <a:lstStyle/>
          <a:p>
            <a:fld id="{2E060A9F-12E2-AE46-B244-D25CB028F471}" type="slidenum">
              <a:rPr lang="en-US" altLang="en-US"/>
              <a:pPr/>
              <a:t>1</a:t>
            </a:fld>
            <a:endParaRPr lang="en-US" altLang="en-US"/>
          </a:p>
        </p:txBody>
      </p:sp>
      <p:sp>
        <p:nvSpPr>
          <p:cNvPr id="272386" name="Rectangle 2">
            <a:extLst>
              <a:ext uri="{FF2B5EF4-FFF2-40B4-BE49-F238E27FC236}">
                <a16:creationId xmlns:a16="http://schemas.microsoft.com/office/drawing/2014/main" id="{E9D02258-F8FB-C58E-2C6F-C66AD8CE5192}"/>
              </a:ext>
            </a:extLst>
          </p:cNvPr>
          <p:cNvSpPr>
            <a:spLocks noRot="1" noChangeArrowheads="1" noTextEdit="1"/>
          </p:cNvSpPr>
          <p:nvPr>
            <p:ph type="sldImg"/>
          </p:nvPr>
        </p:nvSpPr>
        <p:spPr>
          <a:xfrm>
            <a:off x="992188" y="768350"/>
            <a:ext cx="5114925" cy="3836988"/>
          </a:xfrm>
          <a:ln/>
        </p:spPr>
      </p:sp>
      <p:sp>
        <p:nvSpPr>
          <p:cNvPr id="272387" name="Rectangle 3">
            <a:extLst>
              <a:ext uri="{FF2B5EF4-FFF2-40B4-BE49-F238E27FC236}">
                <a16:creationId xmlns:a16="http://schemas.microsoft.com/office/drawing/2014/main" id="{7F961C03-FDE2-0153-1FE7-8AB27FB66EE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CD358F1-2602-750C-D4F0-1023DC792B6C}"/>
              </a:ext>
            </a:extLst>
          </p:cNvPr>
          <p:cNvSpPr>
            <a:spLocks noGrp="1" noChangeArrowheads="1"/>
          </p:cNvSpPr>
          <p:nvPr>
            <p:ph type="sldNum" sz="quarter" idx="5"/>
          </p:nvPr>
        </p:nvSpPr>
        <p:spPr>
          <a:ln/>
        </p:spPr>
        <p:txBody>
          <a:bodyPr/>
          <a:lstStyle/>
          <a:p>
            <a:fld id="{F77FD9B6-21C5-DD44-B70F-C62C72A56657}" type="slidenum">
              <a:rPr lang="en-US" altLang="en-US"/>
              <a:pPr/>
              <a:t>10</a:t>
            </a:fld>
            <a:endParaRPr lang="en-US" altLang="en-US"/>
          </a:p>
        </p:txBody>
      </p:sp>
      <p:sp>
        <p:nvSpPr>
          <p:cNvPr id="275458" name="Rectangle 2">
            <a:extLst>
              <a:ext uri="{FF2B5EF4-FFF2-40B4-BE49-F238E27FC236}">
                <a16:creationId xmlns:a16="http://schemas.microsoft.com/office/drawing/2014/main" id="{BFB3BF36-8DA9-DEE3-DCB0-558085ACFF05}"/>
              </a:ext>
            </a:extLst>
          </p:cNvPr>
          <p:cNvSpPr>
            <a:spLocks noRot="1" noChangeArrowheads="1" noTextEdit="1"/>
          </p:cNvSpPr>
          <p:nvPr>
            <p:ph type="sldImg"/>
          </p:nvPr>
        </p:nvSpPr>
        <p:spPr>
          <a:xfrm>
            <a:off x="992188" y="768350"/>
            <a:ext cx="5114925" cy="3836988"/>
          </a:xfrm>
          <a:ln/>
        </p:spPr>
      </p:sp>
      <p:sp>
        <p:nvSpPr>
          <p:cNvPr id="275459" name="Rectangle 3">
            <a:extLst>
              <a:ext uri="{FF2B5EF4-FFF2-40B4-BE49-F238E27FC236}">
                <a16:creationId xmlns:a16="http://schemas.microsoft.com/office/drawing/2014/main" id="{50FBE6CD-779C-4117-4D38-D55AEE19B477}"/>
              </a:ext>
            </a:extLst>
          </p:cNvPr>
          <p:cNvSpPr>
            <a:spLocks noGrp="1" noChangeArrowheads="1"/>
          </p:cNvSpPr>
          <p:nvPr>
            <p:ph type="body" idx="1"/>
          </p:nvPr>
        </p:nvSpPr>
        <p:spPr/>
        <p:txBody>
          <a:bodyPr/>
          <a:lstStyle/>
          <a:p>
            <a:r>
              <a:rPr lang="en-US" altLang="en-US"/>
              <a:t>Of all the kinds of information we could use in partitioning the input space, why is functional (black-box) testing especially important?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F6132E8-7BF9-D707-7F03-23875CAC6E6F}"/>
              </a:ext>
            </a:extLst>
          </p:cNvPr>
          <p:cNvSpPr>
            <a:spLocks noGrp="1" noChangeArrowheads="1"/>
          </p:cNvSpPr>
          <p:nvPr>
            <p:ph type="sldNum" sz="quarter" idx="5"/>
          </p:nvPr>
        </p:nvSpPr>
        <p:spPr>
          <a:ln/>
        </p:spPr>
        <p:txBody>
          <a:bodyPr/>
          <a:lstStyle/>
          <a:p>
            <a:fld id="{6D01A63B-0B6E-FA45-8107-C0B3474EA504}" type="slidenum">
              <a:rPr lang="en-US" altLang="en-US"/>
              <a:pPr/>
              <a:t>13</a:t>
            </a:fld>
            <a:endParaRPr lang="en-US" altLang="en-US"/>
          </a:p>
        </p:txBody>
      </p:sp>
      <p:sp>
        <p:nvSpPr>
          <p:cNvPr id="278530" name="Rectangle 2">
            <a:extLst>
              <a:ext uri="{FF2B5EF4-FFF2-40B4-BE49-F238E27FC236}">
                <a16:creationId xmlns:a16="http://schemas.microsoft.com/office/drawing/2014/main" id="{4FEAF149-07F3-9C48-95F6-292246362AC2}"/>
              </a:ext>
            </a:extLst>
          </p:cNvPr>
          <p:cNvSpPr>
            <a:spLocks noRot="1" noChangeArrowheads="1" noTextEdit="1"/>
          </p:cNvSpPr>
          <p:nvPr>
            <p:ph type="sldImg"/>
          </p:nvPr>
        </p:nvSpPr>
        <p:spPr>
          <a:xfrm>
            <a:off x="992188" y="768350"/>
            <a:ext cx="5114925" cy="3836988"/>
          </a:xfrm>
          <a:ln/>
        </p:spPr>
      </p:sp>
      <p:sp>
        <p:nvSpPr>
          <p:cNvPr id="278531" name="Rectangle 3">
            <a:extLst>
              <a:ext uri="{FF2B5EF4-FFF2-40B4-BE49-F238E27FC236}">
                <a16:creationId xmlns:a16="http://schemas.microsoft.com/office/drawing/2014/main" id="{3F87A0D5-5989-3719-4ADB-494B5372295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D9F98F0-FD2C-DC3B-EEEE-E55B85DD2774}"/>
              </a:ext>
            </a:extLst>
          </p:cNvPr>
          <p:cNvSpPr>
            <a:spLocks noGrp="1" noChangeArrowheads="1"/>
          </p:cNvSpPr>
          <p:nvPr>
            <p:ph type="sldNum" sz="quarter" idx="5"/>
          </p:nvPr>
        </p:nvSpPr>
        <p:spPr>
          <a:ln/>
        </p:spPr>
        <p:txBody>
          <a:bodyPr/>
          <a:lstStyle/>
          <a:p>
            <a:fld id="{C775B821-A8F0-9A44-B2C3-A44E541DDC36}" type="slidenum">
              <a:rPr lang="en-US" altLang="en-US"/>
              <a:pPr/>
              <a:t>15</a:t>
            </a:fld>
            <a:endParaRPr lang="en-US" altLang="en-US"/>
          </a:p>
        </p:txBody>
      </p:sp>
      <p:sp>
        <p:nvSpPr>
          <p:cNvPr id="290818" name="Rectangle 2">
            <a:extLst>
              <a:ext uri="{FF2B5EF4-FFF2-40B4-BE49-F238E27FC236}">
                <a16:creationId xmlns:a16="http://schemas.microsoft.com/office/drawing/2014/main" id="{F47393F1-6920-4926-79D6-C2FB34351C2F}"/>
              </a:ext>
            </a:extLst>
          </p:cNvPr>
          <p:cNvSpPr>
            <a:spLocks noRot="1" noChangeArrowheads="1" noTextEdit="1"/>
          </p:cNvSpPr>
          <p:nvPr>
            <p:ph type="sldImg"/>
          </p:nvPr>
        </p:nvSpPr>
        <p:spPr>
          <a:xfrm>
            <a:off x="992188" y="768350"/>
            <a:ext cx="5114925" cy="3836988"/>
          </a:xfrm>
          <a:ln/>
        </p:spPr>
      </p:sp>
      <p:sp>
        <p:nvSpPr>
          <p:cNvPr id="290819" name="Rectangle 3">
            <a:extLst>
              <a:ext uri="{FF2B5EF4-FFF2-40B4-BE49-F238E27FC236}">
                <a16:creationId xmlns:a16="http://schemas.microsoft.com/office/drawing/2014/main" id="{F8FD2EEC-7DBF-6F89-4EF5-FAE8B211407B}"/>
              </a:ext>
            </a:extLst>
          </p:cNvPr>
          <p:cNvSpPr>
            <a:spLocks noGrp="1" noChangeArrowheads="1"/>
          </p:cNvSpPr>
          <p:nvPr>
            <p:ph type="body" idx="1"/>
          </p:nvPr>
        </p:nvSpPr>
        <p:spPr/>
        <p:txBody>
          <a:bodyPr/>
          <a:lstStyle/>
          <a:p>
            <a:r>
              <a:rPr lang="en-US" altLang="en-US"/>
              <a:t>(This is essentially the same information on the previous slide, restated graphically)</a:t>
            </a:r>
          </a:p>
          <a:p>
            <a:endParaRPr lang="en-US" altLang="en-US"/>
          </a:p>
          <a:p>
            <a:r>
              <a:rPr lang="en-US" altLang="en-US"/>
              <a:t>A systematic approach to functional testing can be broken down into steps.</a:t>
            </a:r>
          </a:p>
          <a:p>
            <a:endParaRPr lang="en-US" altLang="en-US"/>
          </a:p>
          <a:p>
            <a:r>
              <a:rPr lang="en-US" altLang="en-US"/>
              <a:t>First, we break the specification down into independently testable features.  This may be trivial if the “specification” is, for example, an interface specification for a single module, but if we are starting from a requirements specification of a whole system then we can expect to break it down into a large number of features for further consideration. </a:t>
            </a:r>
          </a:p>
          <a:p>
            <a:endParaRPr lang="en-US" altLang="en-US"/>
          </a:p>
          <a:p>
            <a:r>
              <a:rPr lang="en-US" altLang="en-US"/>
              <a:t>The next step depends on the kind of specification, and might even vary from feature to feature.  For some kinds of specifications it is natural to directly identify inputs and choose representative values.  For other kinds of specification, especially those that describe some complex behavior that varies over time, we will need to derive some kind of model ... but this is not really extra work, because we will need to derive some kind of model to design the system anyway.  (The chapter on model-based testing describes how some important kinds of design model can be used in test design.) </a:t>
            </a:r>
          </a:p>
          <a:p>
            <a:endParaRPr lang="en-US" altLang="en-US"/>
          </a:p>
          <a:p>
            <a:r>
              <a:rPr lang="en-US" altLang="en-US"/>
              <a:t>Whether we chose representative values of inputs directly or defined a more suitable model from which to derive representative inputs or behaviors, what we generate next are test specifications rather than fully instantiated test cases.   For example, a test case specification might require an input to be “a string of 3 alphabetic characters”, while a corresponding test case would set that value to “xmt”. A test case will also require scaffolding, including some kind of test oracle to distinguish incorrect from correct behavior. </a:t>
            </a:r>
          </a:p>
          <a:p>
            <a:endParaRPr lang="en-US" altLang="en-US"/>
          </a:p>
          <a:p>
            <a:r>
              <a:rPr lang="en-US" altLang="en-US"/>
              <a:t>Generating test case specifications often involves combining representative values, as described in the next chapter on combinatorial testing.  Scaffolding and run-time support for testing is discussed in chapter 17 on test execution. </a:t>
            </a:r>
          </a:p>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ABFFE9D-D240-282C-DD24-F488EA1F2A8F}"/>
              </a:ext>
            </a:extLst>
          </p:cNvPr>
          <p:cNvSpPr>
            <a:spLocks noGrp="1" noChangeArrowheads="1"/>
          </p:cNvSpPr>
          <p:nvPr>
            <p:ph type="sldNum" sz="quarter" idx="5"/>
          </p:nvPr>
        </p:nvSpPr>
        <p:spPr>
          <a:ln/>
        </p:spPr>
        <p:txBody>
          <a:bodyPr/>
          <a:lstStyle/>
          <a:p>
            <a:fld id="{846F24DE-FDA3-DA4B-AE60-56CFEA56B316}" type="slidenum">
              <a:rPr lang="en-US" altLang="en-US"/>
              <a:pPr/>
              <a:t>16</a:t>
            </a:fld>
            <a:endParaRPr lang="en-US" altLang="en-US"/>
          </a:p>
        </p:txBody>
      </p:sp>
      <p:sp>
        <p:nvSpPr>
          <p:cNvPr id="302082" name="Rectangle 2">
            <a:extLst>
              <a:ext uri="{FF2B5EF4-FFF2-40B4-BE49-F238E27FC236}">
                <a16:creationId xmlns:a16="http://schemas.microsoft.com/office/drawing/2014/main" id="{5E17FF7B-C337-6C7C-3D5F-A78C5C6CB9B6}"/>
              </a:ext>
            </a:extLst>
          </p:cNvPr>
          <p:cNvSpPr>
            <a:spLocks noRot="1" noChangeArrowheads="1" noTextEdit="1"/>
          </p:cNvSpPr>
          <p:nvPr>
            <p:ph type="sldImg"/>
          </p:nvPr>
        </p:nvSpPr>
        <p:spPr>
          <a:xfrm>
            <a:off x="992188" y="768350"/>
            <a:ext cx="5114925" cy="3836988"/>
          </a:xfrm>
          <a:ln/>
        </p:spPr>
      </p:sp>
      <p:sp>
        <p:nvSpPr>
          <p:cNvPr id="302083" name="Rectangle 3">
            <a:extLst>
              <a:ext uri="{FF2B5EF4-FFF2-40B4-BE49-F238E27FC236}">
                <a16:creationId xmlns:a16="http://schemas.microsoft.com/office/drawing/2014/main" id="{510BC83B-0A5B-F475-C7B6-F5CF9EB04C93}"/>
              </a:ext>
            </a:extLst>
          </p:cNvPr>
          <p:cNvSpPr>
            <a:spLocks noGrp="1" noChangeArrowheads="1"/>
          </p:cNvSpPr>
          <p:nvPr>
            <p:ph type="body" idx="1"/>
          </p:nvPr>
        </p:nvSpPr>
        <p:spPr/>
        <p:txBody>
          <a:bodyPr/>
          <a:lstStyle/>
          <a:p>
            <a:r>
              <a:rPr lang="en-US" altLang="en-US"/>
              <a:t>Here is a very simple example taken from the U.S. Postal Service web site.  Ask students to suggest a breakdown of values before showing next slide.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5E31DA7-7337-98A0-3B68-BDBB1EB59B60}"/>
              </a:ext>
            </a:extLst>
          </p:cNvPr>
          <p:cNvSpPr>
            <a:spLocks noGrp="1" noChangeArrowheads="1"/>
          </p:cNvSpPr>
          <p:nvPr>
            <p:ph type="sldNum" sz="quarter" idx="5"/>
          </p:nvPr>
        </p:nvSpPr>
        <p:spPr>
          <a:ln/>
        </p:spPr>
        <p:txBody>
          <a:bodyPr/>
          <a:lstStyle/>
          <a:p>
            <a:fld id="{E0FBEC66-BAF3-3543-A8B3-EDD504C1790E}" type="slidenum">
              <a:rPr lang="en-US" altLang="en-US"/>
              <a:pPr/>
              <a:t>17</a:t>
            </a:fld>
            <a:endParaRPr lang="en-US" altLang="en-US"/>
          </a:p>
        </p:txBody>
      </p:sp>
      <p:sp>
        <p:nvSpPr>
          <p:cNvPr id="303106" name="Rectangle 2">
            <a:extLst>
              <a:ext uri="{FF2B5EF4-FFF2-40B4-BE49-F238E27FC236}">
                <a16:creationId xmlns:a16="http://schemas.microsoft.com/office/drawing/2014/main" id="{E8CAD1CC-12DA-7512-7A35-69910D1E1125}"/>
              </a:ext>
            </a:extLst>
          </p:cNvPr>
          <p:cNvSpPr>
            <a:spLocks noRot="1" noChangeArrowheads="1" noTextEdit="1"/>
          </p:cNvSpPr>
          <p:nvPr>
            <p:ph type="sldImg"/>
          </p:nvPr>
        </p:nvSpPr>
        <p:spPr>
          <a:xfrm>
            <a:off x="992188" y="768350"/>
            <a:ext cx="5114925" cy="3836988"/>
          </a:xfrm>
          <a:ln/>
        </p:spPr>
      </p:sp>
      <p:sp>
        <p:nvSpPr>
          <p:cNvPr id="303107" name="Rectangle 3">
            <a:extLst>
              <a:ext uri="{FF2B5EF4-FFF2-40B4-BE49-F238E27FC236}">
                <a16:creationId xmlns:a16="http://schemas.microsoft.com/office/drawing/2014/main" id="{C4415B5D-E0C4-A2D6-22D9-468B51AEFF66}"/>
              </a:ext>
            </a:extLst>
          </p:cNvPr>
          <p:cNvSpPr>
            <a:spLocks noGrp="1" noChangeArrowheads="1"/>
          </p:cNvSpPr>
          <p:nvPr>
            <p:ph type="body" idx="1"/>
          </p:nvPr>
        </p:nvSpPr>
        <p:spPr/>
        <p:txBody>
          <a:bodyPr/>
          <a:lstStyle/>
          <a:p>
            <a:r>
              <a:rPr lang="en-US" altLang="en-US"/>
              <a:t>Here is a possible breakdown of values.  Note that while there is only one input, we have considered the output value (a list) as well.  Also note that these are mostly classes of values, rather than concrete values --- i.e., we have parts of test case specifications, not concrete test cases. </a:t>
            </a:r>
          </a:p>
          <a:p>
            <a:endParaRPr lang="en-US" altLang="en-US"/>
          </a:p>
          <a:p>
            <a:r>
              <a:rPr lang="en-US" altLang="en-US"/>
              <a:t>The prevalence of boundary and error values is typical (and program faults are also disproportionately found in boundary case and error handling).  </a:t>
            </a:r>
          </a:p>
          <a:p>
            <a:endParaRPr lang="en-US" altLang="en-US"/>
          </a:p>
          <a:p>
            <a:r>
              <a:rPr lang="en-US" altLang="en-US"/>
              <a:t>Did students come up with each of these?  If not, do they agree that each of these is a significant case to be tested?  Did they come up with any others, and if so, can they explain why the representatives they came up with are also significant cases to be tested? </a:t>
            </a:r>
          </a:p>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6B2F12B-E40B-D82D-6C17-61C353DBDE4A}"/>
              </a:ext>
            </a:extLst>
          </p:cNvPr>
          <p:cNvSpPr>
            <a:spLocks noGrp="1" noChangeArrowheads="1"/>
          </p:cNvSpPr>
          <p:nvPr>
            <p:ph type="sldNum" sz="quarter" idx="5"/>
          </p:nvPr>
        </p:nvSpPr>
        <p:spPr>
          <a:ln/>
        </p:spPr>
        <p:txBody>
          <a:bodyPr/>
          <a:lstStyle/>
          <a:p>
            <a:fld id="{105FE5FF-D96F-494D-9C16-BA0D5C655C19}" type="slidenum">
              <a:rPr lang="en-US" altLang="en-US"/>
              <a:pPr/>
              <a:t>18</a:t>
            </a:fld>
            <a:endParaRPr lang="en-US" altLang="en-US"/>
          </a:p>
        </p:txBody>
      </p:sp>
      <p:sp>
        <p:nvSpPr>
          <p:cNvPr id="282626" name="Rectangle 2">
            <a:extLst>
              <a:ext uri="{FF2B5EF4-FFF2-40B4-BE49-F238E27FC236}">
                <a16:creationId xmlns:a16="http://schemas.microsoft.com/office/drawing/2014/main" id="{3D9E76A2-904C-BC8C-FED3-EA7C790DA67D}"/>
              </a:ext>
            </a:extLst>
          </p:cNvPr>
          <p:cNvSpPr>
            <a:spLocks noRot="1" noChangeArrowheads="1" noTextEdit="1"/>
          </p:cNvSpPr>
          <p:nvPr>
            <p:ph type="sldImg"/>
          </p:nvPr>
        </p:nvSpPr>
        <p:spPr>
          <a:xfrm>
            <a:off x="992188" y="768350"/>
            <a:ext cx="5114925" cy="3836988"/>
          </a:xfrm>
          <a:ln/>
        </p:spPr>
      </p:sp>
      <p:sp>
        <p:nvSpPr>
          <p:cNvPr id="282627" name="Rectangle 3">
            <a:extLst>
              <a:ext uri="{FF2B5EF4-FFF2-40B4-BE49-F238E27FC236}">
                <a16:creationId xmlns:a16="http://schemas.microsoft.com/office/drawing/2014/main" id="{FA813854-7753-1149-C592-EE1A0AED332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D5F55E0-B83B-F0E6-A129-10A78DAC0F94}"/>
              </a:ext>
            </a:extLst>
          </p:cNvPr>
          <p:cNvSpPr>
            <a:spLocks noGrp="1" noChangeArrowheads="1"/>
          </p:cNvSpPr>
          <p:nvPr>
            <p:ph type="sldNum" sz="quarter" idx="5"/>
          </p:nvPr>
        </p:nvSpPr>
        <p:spPr>
          <a:ln/>
        </p:spPr>
        <p:txBody>
          <a:bodyPr/>
          <a:lstStyle/>
          <a:p>
            <a:fld id="{CCC22590-4A51-C54E-8DDA-9BA6EA836DD6}" type="slidenum">
              <a:rPr lang="en-US" altLang="en-US"/>
              <a:pPr/>
              <a:t>2</a:t>
            </a:fld>
            <a:endParaRPr lang="en-US" altLang="en-US"/>
          </a:p>
        </p:txBody>
      </p:sp>
      <p:sp>
        <p:nvSpPr>
          <p:cNvPr id="273410" name="Rectangle 2">
            <a:extLst>
              <a:ext uri="{FF2B5EF4-FFF2-40B4-BE49-F238E27FC236}">
                <a16:creationId xmlns:a16="http://schemas.microsoft.com/office/drawing/2014/main" id="{D5BC8536-A69A-9BB7-3D12-0DDBAED85C6B}"/>
              </a:ext>
            </a:extLst>
          </p:cNvPr>
          <p:cNvSpPr>
            <a:spLocks noRot="1" noChangeArrowheads="1" noTextEdit="1"/>
          </p:cNvSpPr>
          <p:nvPr>
            <p:ph type="sldImg"/>
          </p:nvPr>
        </p:nvSpPr>
        <p:spPr>
          <a:xfrm>
            <a:off x="992188" y="768350"/>
            <a:ext cx="5114925" cy="3836988"/>
          </a:xfrm>
          <a:ln/>
        </p:spPr>
      </p:sp>
      <p:sp>
        <p:nvSpPr>
          <p:cNvPr id="273411" name="Rectangle 3">
            <a:extLst>
              <a:ext uri="{FF2B5EF4-FFF2-40B4-BE49-F238E27FC236}">
                <a16:creationId xmlns:a16="http://schemas.microsoft.com/office/drawing/2014/main" id="{6CD1F614-249A-20ED-EC8B-D7016C1352E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A78627E-298B-66C5-BDCF-A36A96EE3ADD}"/>
              </a:ext>
            </a:extLst>
          </p:cNvPr>
          <p:cNvSpPr>
            <a:spLocks noGrp="1" noChangeArrowheads="1"/>
          </p:cNvSpPr>
          <p:nvPr>
            <p:ph type="sldNum" sz="quarter" idx="5"/>
          </p:nvPr>
        </p:nvSpPr>
        <p:spPr>
          <a:ln/>
        </p:spPr>
        <p:txBody>
          <a:bodyPr/>
          <a:lstStyle/>
          <a:p>
            <a:fld id="{8BF73ECF-3849-4147-A2C3-D43A34C9D65E}" type="slidenum">
              <a:rPr lang="en-US" altLang="en-US"/>
              <a:pPr/>
              <a:t>3</a:t>
            </a:fld>
            <a:endParaRPr lang="en-US" altLang="en-US"/>
          </a:p>
        </p:txBody>
      </p:sp>
      <p:sp>
        <p:nvSpPr>
          <p:cNvPr id="269314" name="Rectangle 2">
            <a:extLst>
              <a:ext uri="{FF2B5EF4-FFF2-40B4-BE49-F238E27FC236}">
                <a16:creationId xmlns:a16="http://schemas.microsoft.com/office/drawing/2014/main" id="{89041ABC-9B3C-F482-B4A6-FE53DC8AAA89}"/>
              </a:ext>
            </a:extLst>
          </p:cNvPr>
          <p:cNvSpPr>
            <a:spLocks noRot="1" noChangeArrowheads="1" noTextEdit="1"/>
          </p:cNvSpPr>
          <p:nvPr>
            <p:ph type="sldImg"/>
          </p:nvPr>
        </p:nvSpPr>
        <p:spPr>
          <a:xfrm>
            <a:off x="992188" y="768350"/>
            <a:ext cx="5114925" cy="3836988"/>
          </a:xfrm>
          <a:ln/>
        </p:spPr>
      </p:sp>
      <p:sp>
        <p:nvSpPr>
          <p:cNvPr id="269315" name="Rectangle 3">
            <a:extLst>
              <a:ext uri="{FF2B5EF4-FFF2-40B4-BE49-F238E27FC236}">
                <a16:creationId xmlns:a16="http://schemas.microsoft.com/office/drawing/2014/main" id="{8ABA3777-D63E-BD80-3E34-BBB8EADE52E1}"/>
              </a:ext>
            </a:extLst>
          </p:cNvPr>
          <p:cNvSpPr>
            <a:spLocks noGrp="1" noChangeArrowheads="1"/>
          </p:cNvSpPr>
          <p:nvPr>
            <p:ph type="body" idx="1"/>
          </p:nvPr>
        </p:nvSpPr>
        <p:spPr/>
        <p:txBody>
          <a:bodyPr/>
          <a:lstStyle/>
          <a:p>
            <a:r>
              <a:rPr lang="en-US" altLang="en-US"/>
              <a:t>There is a potential confusion  of terminology here.  Some writers use the term “functional” to distinguish tests of functionality from tests of non-functional program qualities, such as usability.  (Often these writers also treat performance and robustness as “non-functional” attributes, although this is questionable.)  We use the term “functional” as it has long been used  in the testing research community.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EAFCF71-C22C-2B55-E5B8-8825D99CFEF2}"/>
              </a:ext>
            </a:extLst>
          </p:cNvPr>
          <p:cNvSpPr>
            <a:spLocks noGrp="1" noChangeArrowheads="1"/>
          </p:cNvSpPr>
          <p:nvPr>
            <p:ph type="sldNum" sz="quarter" idx="5"/>
          </p:nvPr>
        </p:nvSpPr>
        <p:spPr>
          <a:ln/>
        </p:spPr>
        <p:txBody>
          <a:bodyPr/>
          <a:lstStyle/>
          <a:p>
            <a:fld id="{727EEF81-DA88-5944-A33B-FF194A657675}" type="slidenum">
              <a:rPr lang="en-US" altLang="en-US"/>
              <a:pPr/>
              <a:t>4</a:t>
            </a:fld>
            <a:endParaRPr lang="en-US" altLang="en-US"/>
          </a:p>
        </p:txBody>
      </p:sp>
      <p:sp>
        <p:nvSpPr>
          <p:cNvPr id="274434" name="Rectangle 2">
            <a:extLst>
              <a:ext uri="{FF2B5EF4-FFF2-40B4-BE49-F238E27FC236}">
                <a16:creationId xmlns:a16="http://schemas.microsoft.com/office/drawing/2014/main" id="{D68148C5-B2F6-D842-6070-FDFF8C6B037D}"/>
              </a:ext>
            </a:extLst>
          </p:cNvPr>
          <p:cNvSpPr>
            <a:spLocks noRot="1" noChangeArrowheads="1" noTextEdit="1"/>
          </p:cNvSpPr>
          <p:nvPr>
            <p:ph type="sldImg"/>
          </p:nvPr>
        </p:nvSpPr>
        <p:spPr>
          <a:xfrm>
            <a:off x="992188" y="768350"/>
            <a:ext cx="5114925" cy="3836988"/>
          </a:xfrm>
          <a:ln/>
        </p:spPr>
      </p:sp>
      <p:sp>
        <p:nvSpPr>
          <p:cNvPr id="274435" name="Rectangle 3">
            <a:extLst>
              <a:ext uri="{FF2B5EF4-FFF2-40B4-BE49-F238E27FC236}">
                <a16:creationId xmlns:a16="http://schemas.microsoft.com/office/drawing/2014/main" id="{B92AEECB-FDC0-71AF-3A70-01F58A7D150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3C90A23-1AED-6B38-A156-B2C6F5100379}"/>
              </a:ext>
            </a:extLst>
          </p:cNvPr>
          <p:cNvSpPr>
            <a:spLocks noGrp="1" noChangeArrowheads="1"/>
          </p:cNvSpPr>
          <p:nvPr>
            <p:ph type="sldNum" sz="quarter" idx="5"/>
          </p:nvPr>
        </p:nvSpPr>
        <p:spPr>
          <a:ln/>
        </p:spPr>
        <p:txBody>
          <a:bodyPr/>
          <a:lstStyle/>
          <a:p>
            <a:fld id="{13D8E94A-C180-614E-AD15-3E792B10F8D9}" type="slidenum">
              <a:rPr lang="en-US" altLang="en-US"/>
              <a:pPr/>
              <a:t>5</a:t>
            </a:fld>
            <a:endParaRPr lang="en-US" altLang="en-US"/>
          </a:p>
        </p:txBody>
      </p:sp>
      <p:sp>
        <p:nvSpPr>
          <p:cNvPr id="268290" name="Rectangle 2">
            <a:extLst>
              <a:ext uri="{FF2B5EF4-FFF2-40B4-BE49-F238E27FC236}">
                <a16:creationId xmlns:a16="http://schemas.microsoft.com/office/drawing/2014/main" id="{02F48C78-62C8-D806-27B6-9B92EC2463CA}"/>
              </a:ext>
            </a:extLst>
          </p:cNvPr>
          <p:cNvSpPr>
            <a:spLocks noRot="1" noChangeArrowheads="1" noTextEdit="1"/>
          </p:cNvSpPr>
          <p:nvPr>
            <p:ph type="sldImg"/>
          </p:nvPr>
        </p:nvSpPr>
        <p:spPr>
          <a:xfrm>
            <a:off x="992188" y="768350"/>
            <a:ext cx="5114925" cy="3836988"/>
          </a:xfrm>
          <a:ln/>
        </p:spPr>
      </p:sp>
      <p:sp>
        <p:nvSpPr>
          <p:cNvPr id="268291" name="Rectangle 3">
            <a:extLst>
              <a:ext uri="{FF2B5EF4-FFF2-40B4-BE49-F238E27FC236}">
                <a16:creationId xmlns:a16="http://schemas.microsoft.com/office/drawing/2014/main" id="{857D84D9-082A-FDFB-3A43-7AC5E6C2BA49}"/>
              </a:ext>
            </a:extLst>
          </p:cNvPr>
          <p:cNvSpPr>
            <a:spLocks noGrp="1" noChangeArrowheads="1"/>
          </p:cNvSpPr>
          <p:nvPr>
            <p:ph type="body" idx="1"/>
          </p:nvPr>
        </p:nvSpPr>
        <p:spPr/>
        <p:txBody>
          <a:bodyPr/>
          <a:lstStyle/>
          <a:p>
            <a:r>
              <a:rPr lang="en-US" altLang="en-US"/>
              <a:t>Instructor suggestion: Ask students to attempt to calculate how many uniform random test cases it would take, on average, to find this bug.   Encourage them to perform a quick, back-of-the-envelope calculation using reasonable assumptions. </a:t>
            </a:r>
          </a:p>
          <a:p>
            <a:endParaRPr lang="en-US" altLang="en-US"/>
          </a:p>
          <a:p>
            <a:r>
              <a:rPr lang="en-US" altLang="en-US"/>
              <a:t>If we assume 32-bit floating point numbers, and that all 32-bit patterns represent legal and distinct numbers (which is not true), then there would be 2^32 different floating point numbers, thus a chance of 1 in 2^32 of choosing zero randomly. The chance of choosing the pair (0.0, 0.0) would then be 1 in 2^64, a very large number. </a:t>
            </a:r>
          </a:p>
          <a:p>
            <a:endParaRPr lang="en-US" altLang="en-US"/>
          </a:p>
          <a:p>
            <a:r>
              <a:rPr lang="en-US" altLang="en-US"/>
              <a:t>Since not all bit patterns are valid and distinct floating point numbers, and since very small values of a may cause a detectable failure, in practice random testing will do a little better than this calculation indicates ... but not enough better to make it at all effective.   It will take millions of random test cases, on average, to find this bug, while picking a few special values based on the specification will find it very quickly. </a:t>
            </a:r>
          </a:p>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1C3300E-7ED7-4FA3-D431-0B239B313917}"/>
              </a:ext>
            </a:extLst>
          </p:cNvPr>
          <p:cNvSpPr>
            <a:spLocks noGrp="1" noChangeArrowheads="1"/>
          </p:cNvSpPr>
          <p:nvPr>
            <p:ph type="sldNum" sz="quarter" idx="5"/>
          </p:nvPr>
        </p:nvSpPr>
        <p:spPr>
          <a:ln/>
        </p:spPr>
        <p:txBody>
          <a:bodyPr/>
          <a:lstStyle/>
          <a:p>
            <a:fld id="{3CDCE5BB-2439-E14F-98F4-F9892ED9BDB8}" type="slidenum">
              <a:rPr lang="en-US" altLang="en-US"/>
              <a:pPr/>
              <a:t>6</a:t>
            </a:fld>
            <a:endParaRPr lang="en-US" altLang="en-US"/>
          </a:p>
        </p:txBody>
      </p:sp>
      <p:sp>
        <p:nvSpPr>
          <p:cNvPr id="284674" name="Rectangle 2">
            <a:extLst>
              <a:ext uri="{FF2B5EF4-FFF2-40B4-BE49-F238E27FC236}">
                <a16:creationId xmlns:a16="http://schemas.microsoft.com/office/drawing/2014/main" id="{C5B7998B-DE4C-D45B-5505-AE715D34E253}"/>
              </a:ext>
            </a:extLst>
          </p:cNvPr>
          <p:cNvSpPr>
            <a:spLocks noRot="1" noChangeArrowheads="1" noTextEdit="1"/>
          </p:cNvSpPr>
          <p:nvPr>
            <p:ph type="sldImg"/>
          </p:nvPr>
        </p:nvSpPr>
        <p:spPr>
          <a:xfrm>
            <a:off x="992188" y="768350"/>
            <a:ext cx="5114925" cy="3836988"/>
          </a:xfrm>
          <a:ln/>
        </p:spPr>
      </p:sp>
      <p:sp>
        <p:nvSpPr>
          <p:cNvPr id="284675" name="Rectangle 3">
            <a:extLst>
              <a:ext uri="{FF2B5EF4-FFF2-40B4-BE49-F238E27FC236}">
                <a16:creationId xmlns:a16="http://schemas.microsoft.com/office/drawing/2014/main" id="{AA414CA4-88DA-0872-0E3D-A06C7CDAD40A}"/>
              </a:ext>
            </a:extLst>
          </p:cNvPr>
          <p:cNvSpPr>
            <a:spLocks noGrp="1" noChangeArrowheads="1"/>
          </p:cNvSpPr>
          <p:nvPr>
            <p:ph type="body" idx="1"/>
          </p:nvPr>
        </p:nvSpPr>
        <p:spPr/>
        <p:txBody>
          <a:bodyPr/>
          <a:lstStyle/>
          <a:p>
            <a:r>
              <a:rPr lang="en-US" altLang="en-US"/>
              <a:t>Students (and others!) can get confused about testing strategies because they don’t make a clear distinction between reliability estimation and testing for the purpose of product improvement.  The current chapter and the next few all deal with testing for the purpose of finding program faults.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90E0AAD-63AD-F9A0-631D-7B04DBDF6A43}"/>
              </a:ext>
            </a:extLst>
          </p:cNvPr>
          <p:cNvSpPr>
            <a:spLocks noGrp="1" noChangeArrowheads="1"/>
          </p:cNvSpPr>
          <p:nvPr>
            <p:ph type="sldNum" sz="quarter" idx="5"/>
          </p:nvPr>
        </p:nvSpPr>
        <p:spPr>
          <a:ln/>
        </p:spPr>
        <p:txBody>
          <a:bodyPr/>
          <a:lstStyle/>
          <a:p>
            <a:fld id="{27688124-6F49-F243-96F0-32201B532352}" type="slidenum">
              <a:rPr lang="en-US" altLang="en-US"/>
              <a:pPr/>
              <a:t>7</a:t>
            </a:fld>
            <a:endParaRPr lang="en-US" altLang="en-US"/>
          </a:p>
        </p:txBody>
      </p:sp>
      <p:sp>
        <p:nvSpPr>
          <p:cNvPr id="271362" name="Rectangle 2">
            <a:extLst>
              <a:ext uri="{FF2B5EF4-FFF2-40B4-BE49-F238E27FC236}">
                <a16:creationId xmlns:a16="http://schemas.microsoft.com/office/drawing/2014/main" id="{CB569378-B7D2-2EE7-C40B-26CF83A3B0FD}"/>
              </a:ext>
            </a:extLst>
          </p:cNvPr>
          <p:cNvSpPr>
            <a:spLocks noRot="1" noChangeArrowheads="1" noTextEdit="1"/>
          </p:cNvSpPr>
          <p:nvPr>
            <p:ph type="sldImg"/>
          </p:nvPr>
        </p:nvSpPr>
        <p:spPr>
          <a:xfrm>
            <a:off x="992188" y="768350"/>
            <a:ext cx="5114925" cy="3836988"/>
          </a:xfrm>
          <a:ln/>
        </p:spPr>
      </p:sp>
      <p:sp>
        <p:nvSpPr>
          <p:cNvPr id="271363" name="Rectangle 3">
            <a:extLst>
              <a:ext uri="{FF2B5EF4-FFF2-40B4-BE49-F238E27FC236}">
                <a16:creationId xmlns:a16="http://schemas.microsoft.com/office/drawing/2014/main" id="{CC4A4512-4F90-5BE8-0FD8-D096C447BC97}"/>
              </a:ext>
            </a:extLst>
          </p:cNvPr>
          <p:cNvSpPr>
            <a:spLocks noGrp="1" noChangeArrowheads="1"/>
          </p:cNvSpPr>
          <p:nvPr>
            <p:ph type="body" idx="1"/>
          </p:nvPr>
        </p:nvSpPr>
        <p:spPr/>
        <p:txBody>
          <a:bodyPr/>
          <a:lstStyle/>
          <a:p>
            <a:r>
              <a:rPr lang="en-US" altLang="en-US"/>
              <a:t>We can think of all  the possible input values to a program as little boxes ... white boxes that the program processes correctly, and colored boxes on which the program fails.  Our problem is that there are a lot of boxes ... a huge number, and the colored boxes are just an infinitessimal fraction of the whole set.  If we reach in and pull out boxes at random, we are unlikely to find the colored ones. </a:t>
            </a:r>
          </a:p>
          <a:p>
            <a:endParaRPr lang="en-US" altLang="en-US"/>
          </a:p>
          <a:p>
            <a:r>
              <a:rPr lang="en-US" altLang="en-US"/>
              <a:t>Systematic testing says: Let’s not pull them out at random.  Let’s first subdivide the big bag of boxes into smaller groups (the pink lines), and do it in a way that tends to concentrate the colored boxes in a few of the groups.  The number of groups needs to be much smaller than the number of boxes, so that we can systematically reach into each group to pick one or a few boxes. </a:t>
            </a:r>
          </a:p>
          <a:p>
            <a:endParaRPr lang="en-US" altLang="en-US"/>
          </a:p>
          <a:p>
            <a:r>
              <a:rPr lang="en-US" altLang="en-US"/>
              <a:t>Functional testing is one variety of partition testing, a way of  drawing the pink lines so that, when one of the boxes within a pink group is a failure, many of the other boxes in that group may also be failures.  Functional testing means using the program specification to draw pink lines.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54E8653-A495-669F-D909-4E0201C215C8}"/>
              </a:ext>
            </a:extLst>
          </p:cNvPr>
          <p:cNvSpPr>
            <a:spLocks noGrp="1" noChangeArrowheads="1"/>
          </p:cNvSpPr>
          <p:nvPr>
            <p:ph type="sldNum" sz="quarter" idx="5"/>
          </p:nvPr>
        </p:nvSpPr>
        <p:spPr>
          <a:ln/>
        </p:spPr>
        <p:txBody>
          <a:bodyPr/>
          <a:lstStyle/>
          <a:p>
            <a:fld id="{67DF935B-F2D9-3F49-87BC-4F4B3E09C439}" type="slidenum">
              <a:rPr lang="en-US" altLang="en-US"/>
              <a:pPr/>
              <a:t>8</a:t>
            </a:fld>
            <a:endParaRPr lang="en-US" altLang="en-US"/>
          </a:p>
        </p:txBody>
      </p:sp>
      <p:sp>
        <p:nvSpPr>
          <p:cNvPr id="279554" name="Rectangle 2">
            <a:extLst>
              <a:ext uri="{FF2B5EF4-FFF2-40B4-BE49-F238E27FC236}">
                <a16:creationId xmlns:a16="http://schemas.microsoft.com/office/drawing/2014/main" id="{46A8A21F-DD11-F6DF-F78E-9906C313DB60}"/>
              </a:ext>
            </a:extLst>
          </p:cNvPr>
          <p:cNvSpPr>
            <a:spLocks noRot="1" noChangeArrowheads="1" noTextEdit="1"/>
          </p:cNvSpPr>
          <p:nvPr>
            <p:ph type="sldImg"/>
          </p:nvPr>
        </p:nvSpPr>
        <p:spPr>
          <a:xfrm>
            <a:off x="992188" y="768350"/>
            <a:ext cx="5114925" cy="3836988"/>
          </a:xfrm>
          <a:ln/>
        </p:spPr>
      </p:sp>
      <p:sp>
        <p:nvSpPr>
          <p:cNvPr id="279555" name="Rectangle 3">
            <a:extLst>
              <a:ext uri="{FF2B5EF4-FFF2-40B4-BE49-F238E27FC236}">
                <a16:creationId xmlns:a16="http://schemas.microsoft.com/office/drawing/2014/main" id="{AE5387D3-9EC7-297A-16BC-C08D5BDDA6C6}"/>
              </a:ext>
            </a:extLst>
          </p:cNvPr>
          <p:cNvSpPr>
            <a:spLocks noGrp="1" noChangeArrowheads="1"/>
          </p:cNvSpPr>
          <p:nvPr>
            <p:ph type="body" idx="1"/>
          </p:nvPr>
        </p:nvSpPr>
        <p:spPr/>
        <p:txBody>
          <a:bodyPr/>
          <a:lstStyle/>
          <a:p>
            <a:r>
              <a:rPr lang="en-US" altLang="en-US"/>
              <a:t>Note: Partitioning only makes sense if there is some plausible reason for believing that failures may be concentrated in one part or another.  </a:t>
            </a:r>
          </a:p>
          <a:p>
            <a:r>
              <a:rPr lang="en-US" altLang="en-US"/>
              <a:t>Another way of looking at the same supposition: We hope that any member of a partition is a good representative of the rest, i.e., either all executions in a given bucket execute correctly or most of them fail. </a:t>
            </a:r>
          </a:p>
          <a:p>
            <a:r>
              <a:rPr lang="en-US" altLang="en-US"/>
              <a:t>To call them “equivalence classes” is a stretch, but we try to devise ways of partitioning that, based on experience, at least sometimes form classes that are equivalent in the sense that all of the executions in a given class are failures even when the proportion of failures in the whole input space is very small. </a:t>
            </a:r>
          </a:p>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32ED446-AFA1-4366-9388-0C82B51C04C0}"/>
              </a:ext>
            </a:extLst>
          </p:cNvPr>
          <p:cNvSpPr>
            <a:spLocks noGrp="1" noChangeArrowheads="1"/>
          </p:cNvSpPr>
          <p:nvPr>
            <p:ph type="sldNum" sz="quarter" idx="5"/>
          </p:nvPr>
        </p:nvSpPr>
        <p:spPr>
          <a:ln/>
        </p:spPr>
        <p:txBody>
          <a:bodyPr/>
          <a:lstStyle/>
          <a:p>
            <a:fld id="{42E5CD4C-0A8A-2549-BFBD-9665B36C032A}" type="slidenum">
              <a:rPr lang="en-US" altLang="en-US"/>
              <a:pPr/>
              <a:t>9</a:t>
            </a:fld>
            <a:endParaRPr lang="en-US" altLang="en-US"/>
          </a:p>
        </p:txBody>
      </p:sp>
      <p:sp>
        <p:nvSpPr>
          <p:cNvPr id="286722" name="Rectangle 2">
            <a:extLst>
              <a:ext uri="{FF2B5EF4-FFF2-40B4-BE49-F238E27FC236}">
                <a16:creationId xmlns:a16="http://schemas.microsoft.com/office/drawing/2014/main" id="{122C990B-01A5-8622-DD48-95C625E86FF7}"/>
              </a:ext>
            </a:extLst>
          </p:cNvPr>
          <p:cNvSpPr>
            <a:spLocks noRot="1" noChangeArrowheads="1" noTextEdit="1"/>
          </p:cNvSpPr>
          <p:nvPr>
            <p:ph type="sldImg"/>
          </p:nvPr>
        </p:nvSpPr>
        <p:spPr>
          <a:xfrm>
            <a:off x="992188" y="768350"/>
            <a:ext cx="5114925" cy="3836988"/>
          </a:xfrm>
          <a:ln/>
        </p:spPr>
      </p:sp>
      <p:sp>
        <p:nvSpPr>
          <p:cNvPr id="286723" name="Rectangle 3">
            <a:extLst>
              <a:ext uri="{FF2B5EF4-FFF2-40B4-BE49-F238E27FC236}">
                <a16:creationId xmlns:a16="http://schemas.microsoft.com/office/drawing/2014/main" id="{74CA145E-9FC1-0C51-CB62-585CAE37AD7C}"/>
              </a:ext>
            </a:extLst>
          </p:cNvPr>
          <p:cNvSpPr>
            <a:spLocks noGrp="1" noChangeArrowheads="1"/>
          </p:cNvSpPr>
          <p:nvPr>
            <p:ph type="body" idx="1"/>
          </p:nvPr>
        </p:nvSpPr>
        <p:spPr/>
        <p:txBody>
          <a:bodyPr/>
          <a:lstStyle/>
          <a:p>
            <a:r>
              <a:rPr lang="en-US" altLang="en-US"/>
              <a:t>This repeats points from an earlier slide, but a quick reminder of what functional testing is may be useful at this point.  If you want to push the needle-in-a-haystack analogy, we can think of functional testing as using what we know about haystacks to select the parts where needles are most likely to be found. </a:t>
            </a:r>
          </a:p>
          <a:p>
            <a:endParaRPr lang="en-US" altLang="en-US"/>
          </a:p>
          <a:p>
            <a:r>
              <a:rPr lang="en-US" altLang="en-US"/>
              <a:t>With respect to the partition principle:  The specification gives us a way to draw pink lines, or to divide the haystack into smaller piles that tend to contain either lots of needles or none. </a:t>
            </a:r>
          </a:p>
          <a:p>
            <a:endParaRPr lang="en-US" altLang="en-US"/>
          </a:p>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95B2B13-0568-5740-8DF9-CBDA4CF2747D}" type="datetime1">
              <a:rPr lang="en-GB" smtClean="0"/>
              <a:t>23/10/2022</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10, slide </a:t>
            </a:r>
            <a:fld id="{04752401-C1AE-6143-9EB5-1B1962541A53}" type="slidenum">
              <a:rPr lang="en-US" altLang="en-US" smtClean="0"/>
              <a:pPr/>
              <a:t>‹#›</a:t>
            </a:fld>
            <a:endParaRPr lang="en-US" altLang="en-US"/>
          </a:p>
        </p:txBody>
      </p:sp>
    </p:spTree>
    <p:extLst>
      <p:ext uri="{BB962C8B-B14F-4D97-AF65-F5344CB8AC3E}">
        <p14:creationId xmlns:p14="http://schemas.microsoft.com/office/powerpoint/2010/main" val="2083890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E49B378-B14A-0449-AC1B-165F6165F2E5}" type="datetime1">
              <a:rPr lang="en-GB" smtClean="0"/>
              <a:t>23/10/2022</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10, slide </a:t>
            </a:r>
            <a:fld id="{73EA8C85-BFAC-0448-970F-215B9FCA1215}" type="slidenum">
              <a:rPr lang="en-US" altLang="en-US" smtClean="0"/>
              <a:pPr/>
              <a:t>‹#›</a:t>
            </a:fld>
            <a:endParaRPr lang="en-US" altLang="en-US"/>
          </a:p>
        </p:txBody>
      </p:sp>
    </p:spTree>
    <p:extLst>
      <p:ext uri="{BB962C8B-B14F-4D97-AF65-F5344CB8AC3E}">
        <p14:creationId xmlns:p14="http://schemas.microsoft.com/office/powerpoint/2010/main" val="1298378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79B0762-53B8-6B48-B38C-D0A9D3C478C3}" type="datetime1">
              <a:rPr lang="en-GB" smtClean="0"/>
              <a:t>23/10/2022</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10, slide </a:t>
            </a:r>
            <a:fld id="{CEA1E298-7669-3241-94B1-B58C408F5DEE}" type="slidenum">
              <a:rPr lang="en-US" altLang="en-US" smtClean="0"/>
              <a:pPr/>
              <a:t>‹#›</a:t>
            </a:fld>
            <a:endParaRPr lang="en-US" altLang="en-US"/>
          </a:p>
        </p:txBody>
      </p:sp>
    </p:spTree>
    <p:extLst>
      <p:ext uri="{BB962C8B-B14F-4D97-AF65-F5344CB8AC3E}">
        <p14:creationId xmlns:p14="http://schemas.microsoft.com/office/powerpoint/2010/main" val="42152469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02C81-1EE9-B2FF-4D02-CBFFD98493EF}"/>
              </a:ext>
            </a:extLst>
          </p:cNvPr>
          <p:cNvSpPr>
            <a:spLocks noGrp="1"/>
          </p:cNvSpPr>
          <p:nvPr>
            <p:ph type="title"/>
          </p:nvPr>
        </p:nvSpPr>
        <p:spPr>
          <a:xfrm>
            <a:off x="609600" y="274638"/>
            <a:ext cx="10972800" cy="1096962"/>
          </a:xfrm>
        </p:spPr>
        <p:txBody>
          <a:bodyPr/>
          <a:lstStyle/>
          <a:p>
            <a:r>
              <a:rPr lang="en-GB"/>
              <a:t>Click to edit Master title style</a:t>
            </a:r>
          </a:p>
        </p:txBody>
      </p:sp>
      <p:sp>
        <p:nvSpPr>
          <p:cNvPr id="3" name="Online Image Placeholder 2">
            <a:extLst>
              <a:ext uri="{FF2B5EF4-FFF2-40B4-BE49-F238E27FC236}">
                <a16:creationId xmlns:a16="http://schemas.microsoft.com/office/drawing/2014/main" id="{917C54F3-576B-4610-BF30-95FF6522C957}"/>
              </a:ext>
            </a:extLst>
          </p:cNvPr>
          <p:cNvSpPr>
            <a:spLocks noGrp="1"/>
          </p:cNvSpPr>
          <p:nvPr>
            <p:ph type="clipArt" sz="half" idx="1"/>
          </p:nvPr>
        </p:nvSpPr>
        <p:spPr>
          <a:xfrm>
            <a:off x="609600" y="1447800"/>
            <a:ext cx="5384800" cy="4876800"/>
          </a:xfrm>
        </p:spPr>
        <p:txBody>
          <a:bodyPr/>
          <a:lstStyle/>
          <a:p>
            <a:endParaRPr lang="en-GB"/>
          </a:p>
        </p:txBody>
      </p:sp>
      <p:sp>
        <p:nvSpPr>
          <p:cNvPr id="4" name="Text Placeholder 3">
            <a:extLst>
              <a:ext uri="{FF2B5EF4-FFF2-40B4-BE49-F238E27FC236}">
                <a16:creationId xmlns:a16="http://schemas.microsoft.com/office/drawing/2014/main" id="{EE4A29FF-FE02-1C75-4434-55F2E122CD41}"/>
              </a:ext>
            </a:extLst>
          </p:cNvPr>
          <p:cNvSpPr>
            <a:spLocks noGrp="1"/>
          </p:cNvSpPr>
          <p:nvPr>
            <p:ph type="body" sz="half" idx="2"/>
          </p:nvPr>
        </p:nvSpPr>
        <p:spPr>
          <a:xfrm>
            <a:off x="6197600" y="1447800"/>
            <a:ext cx="5384800" cy="48768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Footer Placeholder 4">
            <a:extLst>
              <a:ext uri="{FF2B5EF4-FFF2-40B4-BE49-F238E27FC236}">
                <a16:creationId xmlns:a16="http://schemas.microsoft.com/office/drawing/2014/main" id="{52AF0870-E3D8-5375-60B9-A666F2E46409}"/>
              </a:ext>
            </a:extLst>
          </p:cNvPr>
          <p:cNvSpPr>
            <a:spLocks noGrp="1"/>
          </p:cNvSpPr>
          <p:nvPr>
            <p:ph type="ftr" sz="quarter" idx="10"/>
          </p:nvPr>
        </p:nvSpPr>
        <p:spPr>
          <a:xfrm>
            <a:off x="1320800" y="6477001"/>
            <a:ext cx="4267200" cy="244475"/>
          </a:xfrm>
        </p:spPr>
        <p:txBody>
          <a:bodyPr/>
          <a:lstStyle>
            <a:lvl1pPr>
              <a:defRPr/>
            </a:lvl1pPr>
          </a:lstStyle>
          <a:p>
            <a:r>
              <a:rPr lang="en-US" altLang="en-US"/>
              <a:t>Adapted Stuart Anderson from (c) 2007 Mauro Pezzè &amp; Michal Young</a:t>
            </a:r>
          </a:p>
        </p:txBody>
      </p:sp>
      <p:sp>
        <p:nvSpPr>
          <p:cNvPr id="6" name="Slide Number Placeholder 5">
            <a:extLst>
              <a:ext uri="{FF2B5EF4-FFF2-40B4-BE49-F238E27FC236}">
                <a16:creationId xmlns:a16="http://schemas.microsoft.com/office/drawing/2014/main" id="{B473DC5C-21DB-78ED-403F-69CBB0CA0073}"/>
              </a:ext>
            </a:extLst>
          </p:cNvPr>
          <p:cNvSpPr>
            <a:spLocks noGrp="1"/>
          </p:cNvSpPr>
          <p:nvPr>
            <p:ph type="sldNum" sz="quarter" idx="11"/>
          </p:nvPr>
        </p:nvSpPr>
        <p:spPr>
          <a:xfrm>
            <a:off x="8940800" y="6477001"/>
            <a:ext cx="2844800" cy="244475"/>
          </a:xfrm>
        </p:spPr>
        <p:txBody>
          <a:bodyPr/>
          <a:lstStyle>
            <a:lvl1pPr>
              <a:defRPr/>
            </a:lvl1pPr>
          </a:lstStyle>
          <a:p>
            <a:r>
              <a:rPr lang="en-US" altLang="en-US"/>
              <a:t> Ch 10, slide </a:t>
            </a:r>
            <a:fld id="{819CAE0F-E3E7-924E-A7BF-F8426A19A9AD}" type="slidenum">
              <a:rPr lang="en-US" altLang="en-US"/>
              <a:pPr/>
              <a:t>‹#›</a:t>
            </a:fld>
            <a:endParaRPr lang="en-US" altLang="en-US"/>
          </a:p>
        </p:txBody>
      </p:sp>
    </p:spTree>
    <p:extLst>
      <p:ext uri="{BB962C8B-B14F-4D97-AF65-F5344CB8AC3E}">
        <p14:creationId xmlns:p14="http://schemas.microsoft.com/office/powerpoint/2010/main" val="27129555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363F0-A38B-2AF6-11C8-6A3F8365F829}"/>
              </a:ext>
            </a:extLst>
          </p:cNvPr>
          <p:cNvSpPr>
            <a:spLocks noGrp="1"/>
          </p:cNvSpPr>
          <p:nvPr>
            <p:ph type="title"/>
          </p:nvPr>
        </p:nvSpPr>
        <p:spPr>
          <a:xfrm>
            <a:off x="609600" y="274638"/>
            <a:ext cx="10972800" cy="1096962"/>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8A837A81-6EAA-681B-BF41-F65D9DC669DB}"/>
              </a:ext>
            </a:extLst>
          </p:cNvPr>
          <p:cNvSpPr>
            <a:spLocks noGrp="1"/>
          </p:cNvSpPr>
          <p:nvPr>
            <p:ph sz="half" idx="1"/>
          </p:nvPr>
        </p:nvSpPr>
        <p:spPr>
          <a:xfrm>
            <a:off x="609600" y="1447800"/>
            <a:ext cx="10972800" cy="23622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B915D7AC-284E-FF36-A4F3-86F57D925BCF}"/>
              </a:ext>
            </a:extLst>
          </p:cNvPr>
          <p:cNvSpPr>
            <a:spLocks noGrp="1"/>
          </p:cNvSpPr>
          <p:nvPr>
            <p:ph type="body" sz="half" idx="2"/>
          </p:nvPr>
        </p:nvSpPr>
        <p:spPr>
          <a:xfrm>
            <a:off x="609600" y="3962400"/>
            <a:ext cx="10972800" cy="23622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Footer Placeholder 4">
            <a:extLst>
              <a:ext uri="{FF2B5EF4-FFF2-40B4-BE49-F238E27FC236}">
                <a16:creationId xmlns:a16="http://schemas.microsoft.com/office/drawing/2014/main" id="{7C48DB5D-C0CE-52E6-E9F0-E6A66DC33AAD}"/>
              </a:ext>
            </a:extLst>
          </p:cNvPr>
          <p:cNvSpPr>
            <a:spLocks noGrp="1"/>
          </p:cNvSpPr>
          <p:nvPr>
            <p:ph type="ftr" sz="quarter" idx="10"/>
          </p:nvPr>
        </p:nvSpPr>
        <p:spPr>
          <a:xfrm>
            <a:off x="1320800" y="6477001"/>
            <a:ext cx="4267200" cy="244475"/>
          </a:xfrm>
        </p:spPr>
        <p:txBody>
          <a:bodyPr/>
          <a:lstStyle>
            <a:lvl1pPr>
              <a:defRPr/>
            </a:lvl1pPr>
          </a:lstStyle>
          <a:p>
            <a:r>
              <a:rPr lang="en-US" altLang="en-US"/>
              <a:t>Adapted Stuart Anderson from (c) 2007 Mauro Pezzè &amp; Michal Young</a:t>
            </a:r>
          </a:p>
        </p:txBody>
      </p:sp>
      <p:sp>
        <p:nvSpPr>
          <p:cNvPr id="6" name="Slide Number Placeholder 5">
            <a:extLst>
              <a:ext uri="{FF2B5EF4-FFF2-40B4-BE49-F238E27FC236}">
                <a16:creationId xmlns:a16="http://schemas.microsoft.com/office/drawing/2014/main" id="{67F53747-2D86-79BA-66A1-27A7AE110BDB}"/>
              </a:ext>
            </a:extLst>
          </p:cNvPr>
          <p:cNvSpPr>
            <a:spLocks noGrp="1"/>
          </p:cNvSpPr>
          <p:nvPr>
            <p:ph type="sldNum" sz="quarter" idx="11"/>
          </p:nvPr>
        </p:nvSpPr>
        <p:spPr>
          <a:xfrm>
            <a:off x="8940800" y="6477001"/>
            <a:ext cx="2844800" cy="244475"/>
          </a:xfrm>
        </p:spPr>
        <p:txBody>
          <a:bodyPr/>
          <a:lstStyle>
            <a:lvl1pPr>
              <a:defRPr/>
            </a:lvl1pPr>
          </a:lstStyle>
          <a:p>
            <a:r>
              <a:rPr lang="en-US" altLang="en-US"/>
              <a:t> Ch 10, slide </a:t>
            </a:r>
            <a:fld id="{0DBB4389-01BD-AA45-A873-BE49840458B1}" type="slidenum">
              <a:rPr lang="en-US" altLang="en-US"/>
              <a:pPr/>
              <a:t>‹#›</a:t>
            </a:fld>
            <a:endParaRPr lang="en-US" altLang="en-US"/>
          </a:p>
        </p:txBody>
      </p:sp>
    </p:spTree>
    <p:extLst>
      <p:ext uri="{BB962C8B-B14F-4D97-AF65-F5344CB8AC3E}">
        <p14:creationId xmlns:p14="http://schemas.microsoft.com/office/powerpoint/2010/main" val="1995272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ECDE8AE-EDF8-D441-88B9-FD59F9855E47}" type="datetime1">
              <a:rPr lang="en-GB" smtClean="0"/>
              <a:t>23/10/2022</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10, slide </a:t>
            </a:r>
            <a:fld id="{4779D38B-916F-524F-A844-68954D3EF5B5}" type="slidenum">
              <a:rPr lang="en-US" altLang="en-US" smtClean="0"/>
              <a:pPr/>
              <a:t>‹#›</a:t>
            </a:fld>
            <a:endParaRPr lang="en-US" altLang="en-US"/>
          </a:p>
        </p:txBody>
      </p:sp>
    </p:spTree>
    <p:extLst>
      <p:ext uri="{BB962C8B-B14F-4D97-AF65-F5344CB8AC3E}">
        <p14:creationId xmlns:p14="http://schemas.microsoft.com/office/powerpoint/2010/main" val="3070336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43F3463-A094-7B49-9AF0-74A48413E80A}" type="datetime1">
              <a:rPr lang="en-GB" smtClean="0"/>
              <a:t>23/10/2022</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10, slide </a:t>
            </a:r>
            <a:fld id="{E5DA5DA4-C40F-FF44-A9EA-AC21E3B2A1A6}" type="slidenum">
              <a:rPr lang="en-US" altLang="en-US" smtClean="0"/>
              <a:pPr/>
              <a:t>‹#›</a:t>
            </a:fld>
            <a:endParaRPr lang="en-US" altLang="en-US"/>
          </a:p>
        </p:txBody>
      </p:sp>
    </p:spTree>
    <p:extLst>
      <p:ext uri="{BB962C8B-B14F-4D97-AF65-F5344CB8AC3E}">
        <p14:creationId xmlns:p14="http://schemas.microsoft.com/office/powerpoint/2010/main" val="1314139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5615A4AF-7A9A-6448-B6D1-DAB0A2C70DBF}" type="datetime1">
              <a:rPr lang="en-GB" smtClean="0"/>
              <a:t>23/10/2022</a:t>
            </a:fld>
            <a:endParaRPr lang="en-US" dirty="0"/>
          </a:p>
        </p:txBody>
      </p:sp>
      <p:sp>
        <p:nvSpPr>
          <p:cNvPr id="6" name="Footer Placeholder 5"/>
          <p:cNvSpPr>
            <a:spLocks noGrp="1"/>
          </p:cNvSpPr>
          <p:nvPr>
            <p:ph type="ftr" sz="quarter" idx="11"/>
          </p:nvPr>
        </p:nvSpPr>
        <p:spPr/>
        <p:txBody>
          <a:bodyPr/>
          <a:lstStyle/>
          <a:p>
            <a:r>
              <a:rPr lang="en-US" altLang="en-US"/>
              <a:t>Adapted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10, slide </a:t>
            </a:r>
            <a:fld id="{F7CCAAA4-E956-1849-AABA-79523619CE96}" type="slidenum">
              <a:rPr lang="en-US" altLang="en-US" smtClean="0"/>
              <a:pPr/>
              <a:t>‹#›</a:t>
            </a:fld>
            <a:endParaRPr lang="en-US" altLang="en-US"/>
          </a:p>
        </p:txBody>
      </p:sp>
    </p:spTree>
    <p:extLst>
      <p:ext uri="{BB962C8B-B14F-4D97-AF65-F5344CB8AC3E}">
        <p14:creationId xmlns:p14="http://schemas.microsoft.com/office/powerpoint/2010/main" val="2377718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223A7B2B-991A-FA4B-AAD9-FACEDB3987B7}" type="datetime1">
              <a:rPr lang="en-GB" smtClean="0"/>
              <a:t>23/10/2022</a:t>
            </a:fld>
            <a:endParaRPr lang="en-US" dirty="0"/>
          </a:p>
        </p:txBody>
      </p:sp>
      <p:sp>
        <p:nvSpPr>
          <p:cNvPr id="8" name="Footer Placeholder 7"/>
          <p:cNvSpPr>
            <a:spLocks noGrp="1"/>
          </p:cNvSpPr>
          <p:nvPr>
            <p:ph type="ftr" sz="quarter" idx="11"/>
          </p:nvPr>
        </p:nvSpPr>
        <p:spPr/>
        <p:txBody>
          <a:bodyPr/>
          <a:lstStyle/>
          <a:p>
            <a:r>
              <a:rPr lang="en-US" altLang="en-US"/>
              <a:t>Adapted Stuart Anderson from (c) 2007 Mauro Pezzè &amp; Michal Young</a:t>
            </a:r>
          </a:p>
        </p:txBody>
      </p:sp>
      <p:sp>
        <p:nvSpPr>
          <p:cNvPr id="9" name="Slide Number Placeholder 8"/>
          <p:cNvSpPr>
            <a:spLocks noGrp="1"/>
          </p:cNvSpPr>
          <p:nvPr>
            <p:ph type="sldNum" sz="quarter" idx="12"/>
          </p:nvPr>
        </p:nvSpPr>
        <p:spPr/>
        <p:txBody>
          <a:bodyPr/>
          <a:lstStyle/>
          <a:p>
            <a:r>
              <a:rPr lang="en-US" altLang="en-US"/>
              <a:t> Ch 10, slide </a:t>
            </a:r>
            <a:fld id="{74F504B3-9533-F849-92AB-0CDDF8514C4B}" type="slidenum">
              <a:rPr lang="en-US" altLang="en-US" smtClean="0"/>
              <a:pPr/>
              <a:t>‹#›</a:t>
            </a:fld>
            <a:endParaRPr lang="en-US" altLang="en-US"/>
          </a:p>
        </p:txBody>
      </p:sp>
    </p:spTree>
    <p:extLst>
      <p:ext uri="{BB962C8B-B14F-4D97-AF65-F5344CB8AC3E}">
        <p14:creationId xmlns:p14="http://schemas.microsoft.com/office/powerpoint/2010/main" val="2616565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62E6F107-6E81-7B4C-8576-DF10E1D89DFD}" type="datetime1">
              <a:rPr lang="en-GB" smtClean="0"/>
              <a:t>23/10/2022</a:t>
            </a:fld>
            <a:endParaRPr lang="en-US" dirty="0"/>
          </a:p>
        </p:txBody>
      </p:sp>
      <p:sp>
        <p:nvSpPr>
          <p:cNvPr id="4" name="Footer Placeholder 3"/>
          <p:cNvSpPr>
            <a:spLocks noGrp="1"/>
          </p:cNvSpPr>
          <p:nvPr>
            <p:ph type="ftr" sz="quarter" idx="11"/>
          </p:nvPr>
        </p:nvSpPr>
        <p:spPr/>
        <p:txBody>
          <a:bodyPr/>
          <a:lstStyle/>
          <a:p>
            <a:r>
              <a:rPr lang="en-US" altLang="en-US"/>
              <a:t>Adapted Stuart Anderson from (c) 2007 Mauro Pezzè &amp; Michal Young</a:t>
            </a:r>
          </a:p>
        </p:txBody>
      </p:sp>
      <p:sp>
        <p:nvSpPr>
          <p:cNvPr id="5" name="Slide Number Placeholder 4"/>
          <p:cNvSpPr>
            <a:spLocks noGrp="1"/>
          </p:cNvSpPr>
          <p:nvPr>
            <p:ph type="sldNum" sz="quarter" idx="12"/>
          </p:nvPr>
        </p:nvSpPr>
        <p:spPr/>
        <p:txBody>
          <a:bodyPr/>
          <a:lstStyle/>
          <a:p>
            <a:r>
              <a:rPr lang="en-US" altLang="en-US"/>
              <a:t> Ch 10, slide </a:t>
            </a:r>
            <a:fld id="{C0C72E84-4256-734D-9C19-D30BF6BA502B}" type="slidenum">
              <a:rPr lang="en-US" altLang="en-US" smtClean="0"/>
              <a:pPr/>
              <a:t>‹#›</a:t>
            </a:fld>
            <a:endParaRPr lang="en-US" altLang="en-US"/>
          </a:p>
        </p:txBody>
      </p:sp>
    </p:spTree>
    <p:extLst>
      <p:ext uri="{BB962C8B-B14F-4D97-AF65-F5344CB8AC3E}">
        <p14:creationId xmlns:p14="http://schemas.microsoft.com/office/powerpoint/2010/main" val="4199916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C548F6-E204-9B4C-ADDC-7ED113370F88}" type="datetime1">
              <a:rPr lang="en-GB" smtClean="0"/>
              <a:t>23/10/2022</a:t>
            </a:fld>
            <a:endParaRPr lang="en-US" dirty="0"/>
          </a:p>
        </p:txBody>
      </p:sp>
      <p:sp>
        <p:nvSpPr>
          <p:cNvPr id="3" name="Footer Placeholder 2"/>
          <p:cNvSpPr>
            <a:spLocks noGrp="1"/>
          </p:cNvSpPr>
          <p:nvPr>
            <p:ph type="ftr" sz="quarter" idx="11"/>
          </p:nvPr>
        </p:nvSpPr>
        <p:spPr/>
        <p:txBody>
          <a:bodyPr/>
          <a:lstStyle/>
          <a:p>
            <a:r>
              <a:rPr lang="en-US" altLang="en-US"/>
              <a:t>Adapted Stuart Anderson from (c) 2007 Mauro Pezzè &amp; Michal Young</a:t>
            </a:r>
          </a:p>
        </p:txBody>
      </p:sp>
      <p:sp>
        <p:nvSpPr>
          <p:cNvPr id="4" name="Slide Number Placeholder 3"/>
          <p:cNvSpPr>
            <a:spLocks noGrp="1"/>
          </p:cNvSpPr>
          <p:nvPr>
            <p:ph type="sldNum" sz="quarter" idx="12"/>
          </p:nvPr>
        </p:nvSpPr>
        <p:spPr/>
        <p:txBody>
          <a:bodyPr/>
          <a:lstStyle/>
          <a:p>
            <a:r>
              <a:rPr lang="en-US" altLang="en-US"/>
              <a:t> Ch 10, slide </a:t>
            </a:r>
            <a:fld id="{2F546239-0C3C-AC4F-B3CD-E0ED224F0E75}" type="slidenum">
              <a:rPr lang="en-US" altLang="en-US" smtClean="0"/>
              <a:pPr/>
              <a:t>‹#›</a:t>
            </a:fld>
            <a:endParaRPr lang="en-US" altLang="en-US"/>
          </a:p>
        </p:txBody>
      </p:sp>
    </p:spTree>
    <p:extLst>
      <p:ext uri="{BB962C8B-B14F-4D97-AF65-F5344CB8AC3E}">
        <p14:creationId xmlns:p14="http://schemas.microsoft.com/office/powerpoint/2010/main" val="2050532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6F6F5116-AB05-CE4F-BEC1-11FC25F448FF}" type="datetime1">
              <a:rPr lang="en-GB" smtClean="0"/>
              <a:t>23/10/2022</a:t>
            </a:fld>
            <a:endParaRPr lang="en-US" dirty="0"/>
          </a:p>
        </p:txBody>
      </p:sp>
      <p:sp>
        <p:nvSpPr>
          <p:cNvPr id="6" name="Footer Placeholder 5"/>
          <p:cNvSpPr>
            <a:spLocks noGrp="1"/>
          </p:cNvSpPr>
          <p:nvPr>
            <p:ph type="ftr" sz="quarter" idx="11"/>
          </p:nvPr>
        </p:nvSpPr>
        <p:spPr/>
        <p:txBody>
          <a:bodyPr/>
          <a:lstStyle/>
          <a:p>
            <a:r>
              <a:rPr lang="en-US" altLang="en-US"/>
              <a:t>Adapted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10, slide </a:t>
            </a:r>
            <a:fld id="{5BD3C1D4-66D4-CE43-9D03-564031C891C4}" type="slidenum">
              <a:rPr lang="en-US" altLang="en-US" smtClean="0"/>
              <a:pPr/>
              <a:t>‹#›</a:t>
            </a:fld>
            <a:endParaRPr lang="en-US" altLang="en-US"/>
          </a:p>
        </p:txBody>
      </p:sp>
    </p:spTree>
    <p:extLst>
      <p:ext uri="{BB962C8B-B14F-4D97-AF65-F5344CB8AC3E}">
        <p14:creationId xmlns:p14="http://schemas.microsoft.com/office/powerpoint/2010/main" val="3166343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D6394F09-5706-9347-BCA4-78E5C018FA37}" type="datetime1">
              <a:rPr lang="en-GB" smtClean="0"/>
              <a:t>23/10/2022</a:t>
            </a:fld>
            <a:endParaRPr lang="en-US" dirty="0"/>
          </a:p>
        </p:txBody>
      </p:sp>
      <p:sp>
        <p:nvSpPr>
          <p:cNvPr id="6" name="Footer Placeholder 5"/>
          <p:cNvSpPr>
            <a:spLocks noGrp="1"/>
          </p:cNvSpPr>
          <p:nvPr>
            <p:ph type="ftr" sz="quarter" idx="11"/>
          </p:nvPr>
        </p:nvSpPr>
        <p:spPr/>
        <p:txBody>
          <a:bodyPr/>
          <a:lstStyle/>
          <a:p>
            <a:r>
              <a:rPr lang="en-US" altLang="en-US"/>
              <a:t>Adapted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10, slide </a:t>
            </a:r>
            <a:fld id="{004793F0-716A-364B-893E-4D68083D79B6}" type="slidenum">
              <a:rPr lang="en-US" altLang="en-US" smtClean="0"/>
              <a:pPr/>
              <a:t>‹#›</a:t>
            </a:fld>
            <a:endParaRPr lang="en-US" altLang="en-US"/>
          </a:p>
        </p:txBody>
      </p:sp>
    </p:spTree>
    <p:extLst>
      <p:ext uri="{BB962C8B-B14F-4D97-AF65-F5344CB8AC3E}">
        <p14:creationId xmlns:p14="http://schemas.microsoft.com/office/powerpoint/2010/main" val="298111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E7CC8A-7885-384E-9AE8-7AA08C67B937}" type="datetime1">
              <a:rPr lang="en-GB" smtClean="0"/>
              <a:t>23/10/2022</a:t>
            </a:fld>
            <a:endParaRPr lang="en-US" dirty="0"/>
          </a:p>
        </p:txBody>
      </p:sp>
      <p:sp>
        <p:nvSpPr>
          <p:cNvPr id="5" name="Footer Placeholder 4"/>
          <p:cNvSpPr>
            <a:spLocks noGrp="1"/>
          </p:cNvSpPr>
          <p:nvPr>
            <p:ph type="ftr" sz="quarter" idx="3"/>
          </p:nvPr>
        </p:nvSpPr>
        <p:spPr>
          <a:xfrm>
            <a:off x="3848100" y="6356350"/>
            <a:ext cx="4495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en-US"/>
              <a:t>Adapted Stuart Anderson from (c) 2007 Mauro Pezzè &amp; Michal Young</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en-US"/>
              <a:t> Ch 10, slide </a:t>
            </a:r>
            <a:fld id="{342744F1-7916-C049-BB8F-6D697B5F2CC7}" type="slidenum">
              <a:rPr lang="en-US" altLang="en-US" smtClean="0"/>
              <a:pPr/>
              <a:t>‹#›</a:t>
            </a:fld>
            <a:endParaRPr lang="en-US" altLang="en-US"/>
          </a:p>
        </p:txBody>
      </p:sp>
    </p:spTree>
    <p:extLst>
      <p:ext uri="{BB962C8B-B14F-4D97-AF65-F5344CB8AC3E}">
        <p14:creationId xmlns:p14="http://schemas.microsoft.com/office/powerpoint/2010/main" val="424293916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 name="Rectangle 10">
            <a:extLst>
              <a:ext uri="{FF2B5EF4-FFF2-40B4-BE49-F238E27FC236}">
                <a16:creationId xmlns:a16="http://schemas.microsoft.com/office/drawing/2014/main" id="{D872004A-83F2-FB83-6470-5E783761BB6C}"/>
              </a:ext>
            </a:extLst>
          </p:cNvPr>
          <p:cNvSpPr>
            <a:spLocks noGrp="1" noChangeArrowheads="1"/>
          </p:cNvSpPr>
          <p:nvPr>
            <p:ph type="ctrTitle"/>
          </p:nvPr>
        </p:nvSpPr>
        <p:spPr>
          <a:xfrm>
            <a:off x="2209800" y="2130426"/>
            <a:ext cx="7772400" cy="1470025"/>
          </a:xfrm>
        </p:spPr>
        <p:txBody>
          <a:bodyPr anchor="ctr"/>
          <a:lstStyle/>
          <a:p>
            <a:r>
              <a:rPr lang="en-US" altLang="en-US" sz="3600"/>
              <a:t>Functional testing</a:t>
            </a:r>
          </a:p>
        </p:txBody>
      </p:sp>
      <p:sp>
        <p:nvSpPr>
          <p:cNvPr id="2059" name="Rectangle 11">
            <a:extLst>
              <a:ext uri="{FF2B5EF4-FFF2-40B4-BE49-F238E27FC236}">
                <a16:creationId xmlns:a16="http://schemas.microsoft.com/office/drawing/2014/main" id="{A91E36AC-7DFB-BC07-7F7C-658240841A11}"/>
              </a:ext>
            </a:extLst>
          </p:cNvPr>
          <p:cNvSpPr>
            <a:spLocks noGrp="1" noChangeArrowheads="1"/>
          </p:cNvSpPr>
          <p:nvPr>
            <p:ph type="subTitle" idx="1"/>
          </p:nvPr>
        </p:nvSpPr>
        <p:spPr>
          <a:xfrm>
            <a:off x="2895600" y="3886200"/>
            <a:ext cx="6400800" cy="1752600"/>
          </a:xfrm>
        </p:spPr>
        <p:txBody>
          <a:bodyPr/>
          <a:lstStyle/>
          <a:p>
            <a:endParaRPr lang="it-IT" altLang="en-US" sz="2800"/>
          </a:p>
        </p:txBody>
      </p:sp>
      <p:sp>
        <p:nvSpPr>
          <p:cNvPr id="2" name="Footer Placeholder 3">
            <a:extLst>
              <a:ext uri="{FF2B5EF4-FFF2-40B4-BE49-F238E27FC236}">
                <a16:creationId xmlns:a16="http://schemas.microsoft.com/office/drawing/2014/main" id="{D3F79EFA-E3F4-4517-BC49-CDE51A61A5F8}"/>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4567B3CE-B9E7-DFDE-4C1A-FC258DAA4ADC}"/>
              </a:ext>
            </a:extLst>
          </p:cNvPr>
          <p:cNvSpPr>
            <a:spLocks noGrp="1"/>
          </p:cNvSpPr>
          <p:nvPr>
            <p:ph type="sldNum" sz="quarter" idx="12"/>
          </p:nvPr>
        </p:nvSpPr>
        <p:spPr/>
        <p:txBody>
          <a:bodyPr/>
          <a:lstStyle/>
          <a:p>
            <a:r>
              <a:rPr lang="en-US" altLang="en-US"/>
              <a:t> Ch 10, slide </a:t>
            </a:r>
            <a:fld id="{4849E649-F105-3A43-9C1B-00AAD481F861}" type="slidenum">
              <a:rPr lang="en-US" altLang="en-US"/>
              <a:pPr/>
              <a:t>1</a:t>
            </a:fld>
            <a:endParaRPr lang="en-US" altLang="en-US"/>
          </a:p>
        </p:txBody>
      </p:sp>
      <p:sp>
        <p:nvSpPr>
          <p:cNvPr id="4" name="Date Placeholder 3">
            <a:extLst>
              <a:ext uri="{FF2B5EF4-FFF2-40B4-BE49-F238E27FC236}">
                <a16:creationId xmlns:a16="http://schemas.microsoft.com/office/drawing/2014/main" id="{034D4809-2F5E-65C1-53DC-6FF584C0A4C5}"/>
              </a:ext>
            </a:extLst>
          </p:cNvPr>
          <p:cNvSpPr>
            <a:spLocks noGrp="1"/>
          </p:cNvSpPr>
          <p:nvPr>
            <p:ph type="dt" sz="half" idx="10"/>
          </p:nvPr>
        </p:nvSpPr>
        <p:spPr/>
        <p:txBody>
          <a:bodyPr/>
          <a:lstStyle/>
          <a:p>
            <a:fld id="{B67EB728-7677-E749-AE0B-5C746EA531D5}" type="datetime1">
              <a:rPr lang="en-GB" smtClean="0"/>
              <a:t>23/10/2022</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a:extLst>
              <a:ext uri="{FF2B5EF4-FFF2-40B4-BE49-F238E27FC236}">
                <a16:creationId xmlns:a16="http://schemas.microsoft.com/office/drawing/2014/main" id="{996B0C03-0D19-31A4-8A2A-BC3D651DDE8C}"/>
              </a:ext>
            </a:extLst>
          </p:cNvPr>
          <p:cNvSpPr>
            <a:spLocks noGrp="1" noChangeArrowheads="1"/>
          </p:cNvSpPr>
          <p:nvPr>
            <p:ph type="title"/>
          </p:nvPr>
        </p:nvSpPr>
        <p:spPr/>
        <p:txBody>
          <a:bodyPr/>
          <a:lstStyle/>
          <a:p>
            <a:r>
              <a:rPr lang="en-US" altLang="en-US"/>
              <a:t>Why functional testing?</a:t>
            </a:r>
          </a:p>
        </p:txBody>
      </p:sp>
      <p:sp>
        <p:nvSpPr>
          <p:cNvPr id="256003" name="Rectangle 3">
            <a:extLst>
              <a:ext uri="{FF2B5EF4-FFF2-40B4-BE49-F238E27FC236}">
                <a16:creationId xmlns:a16="http://schemas.microsoft.com/office/drawing/2014/main" id="{35864740-D00F-90F8-D311-5353A67CAE0F}"/>
              </a:ext>
            </a:extLst>
          </p:cNvPr>
          <p:cNvSpPr>
            <a:spLocks noGrp="1" noChangeArrowheads="1"/>
          </p:cNvSpPr>
          <p:nvPr>
            <p:ph idx="1"/>
          </p:nvPr>
        </p:nvSpPr>
        <p:spPr/>
        <p:txBody>
          <a:bodyPr/>
          <a:lstStyle/>
          <a:p>
            <a:pPr>
              <a:lnSpc>
                <a:spcPct val="90000"/>
              </a:lnSpc>
            </a:pPr>
            <a:r>
              <a:rPr lang="en-US" altLang="en-US"/>
              <a:t>The base-line technique for designing test cases</a:t>
            </a:r>
          </a:p>
          <a:p>
            <a:pPr lvl="1">
              <a:lnSpc>
                <a:spcPct val="90000"/>
              </a:lnSpc>
            </a:pPr>
            <a:r>
              <a:rPr lang="en-US" altLang="en-US"/>
              <a:t>Timely</a:t>
            </a:r>
          </a:p>
          <a:p>
            <a:pPr lvl="2">
              <a:lnSpc>
                <a:spcPct val="90000"/>
              </a:lnSpc>
            </a:pPr>
            <a:r>
              <a:rPr lang="en-US" altLang="en-US"/>
              <a:t>Often useful in refining specifications  and assessing testability </a:t>
            </a:r>
            <a:r>
              <a:rPr lang="en-US" altLang="en-US" i="1"/>
              <a:t>before</a:t>
            </a:r>
            <a:r>
              <a:rPr lang="en-US" altLang="en-US"/>
              <a:t> code is written</a:t>
            </a:r>
          </a:p>
          <a:p>
            <a:pPr lvl="1">
              <a:lnSpc>
                <a:spcPct val="90000"/>
              </a:lnSpc>
            </a:pPr>
            <a:r>
              <a:rPr lang="en-US" altLang="en-US"/>
              <a:t>Effective</a:t>
            </a:r>
          </a:p>
          <a:p>
            <a:pPr lvl="2">
              <a:lnSpc>
                <a:spcPct val="90000"/>
              </a:lnSpc>
            </a:pPr>
            <a:r>
              <a:rPr lang="en-US" altLang="en-US"/>
              <a:t> finds some classes of fault (e.g., missing logic) that can elude other approaches</a:t>
            </a:r>
          </a:p>
          <a:p>
            <a:pPr lvl="1">
              <a:lnSpc>
                <a:spcPct val="90000"/>
              </a:lnSpc>
            </a:pPr>
            <a:r>
              <a:rPr lang="en-US" altLang="en-US"/>
              <a:t>Widely applicable</a:t>
            </a:r>
          </a:p>
          <a:p>
            <a:pPr lvl="2">
              <a:lnSpc>
                <a:spcPct val="90000"/>
              </a:lnSpc>
            </a:pPr>
            <a:r>
              <a:rPr lang="en-US" altLang="en-US"/>
              <a:t>to any description of program behavior serving as spec</a:t>
            </a:r>
          </a:p>
          <a:p>
            <a:pPr lvl="2">
              <a:lnSpc>
                <a:spcPct val="90000"/>
              </a:lnSpc>
            </a:pPr>
            <a:r>
              <a:rPr lang="en-US" altLang="en-US"/>
              <a:t>at any level of granularity from module to system testing.</a:t>
            </a:r>
          </a:p>
          <a:p>
            <a:pPr lvl="1">
              <a:lnSpc>
                <a:spcPct val="90000"/>
              </a:lnSpc>
            </a:pPr>
            <a:r>
              <a:rPr lang="en-US" altLang="en-US"/>
              <a:t>Economical</a:t>
            </a:r>
          </a:p>
          <a:p>
            <a:pPr lvl="2">
              <a:lnSpc>
                <a:spcPct val="90000"/>
              </a:lnSpc>
            </a:pPr>
            <a:r>
              <a:rPr lang="en-US" altLang="en-US"/>
              <a:t>typically less expensive to design and execute than structural (code-based) test cases</a:t>
            </a:r>
          </a:p>
        </p:txBody>
      </p:sp>
      <p:sp>
        <p:nvSpPr>
          <p:cNvPr id="2" name="Footer Placeholder 3">
            <a:extLst>
              <a:ext uri="{FF2B5EF4-FFF2-40B4-BE49-F238E27FC236}">
                <a16:creationId xmlns:a16="http://schemas.microsoft.com/office/drawing/2014/main" id="{48E9473C-04CE-3AE4-B900-6421CB1CB5C2}"/>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43F20893-6B72-9A4B-1A3B-C91ED6AE977D}"/>
              </a:ext>
            </a:extLst>
          </p:cNvPr>
          <p:cNvSpPr>
            <a:spLocks noGrp="1"/>
          </p:cNvSpPr>
          <p:nvPr>
            <p:ph type="sldNum" sz="quarter" idx="12"/>
          </p:nvPr>
        </p:nvSpPr>
        <p:spPr/>
        <p:txBody>
          <a:bodyPr/>
          <a:lstStyle/>
          <a:p>
            <a:r>
              <a:rPr lang="en-US" altLang="en-US"/>
              <a:t> Ch 10, slide </a:t>
            </a:r>
            <a:fld id="{4BBB49CA-2ACD-2A47-A9BD-39F8232116A3}" type="slidenum">
              <a:rPr lang="en-US" altLang="en-US"/>
              <a:pPr/>
              <a:t>10</a:t>
            </a:fld>
            <a:endParaRPr lang="en-US" altLang="en-US"/>
          </a:p>
        </p:txBody>
      </p:sp>
      <p:sp>
        <p:nvSpPr>
          <p:cNvPr id="4" name="Date Placeholder 3">
            <a:extLst>
              <a:ext uri="{FF2B5EF4-FFF2-40B4-BE49-F238E27FC236}">
                <a16:creationId xmlns:a16="http://schemas.microsoft.com/office/drawing/2014/main" id="{A027D0F4-4ED2-37E8-2D12-B74754AFA0D8}"/>
              </a:ext>
            </a:extLst>
          </p:cNvPr>
          <p:cNvSpPr>
            <a:spLocks noGrp="1"/>
          </p:cNvSpPr>
          <p:nvPr>
            <p:ph type="dt" sz="half" idx="10"/>
          </p:nvPr>
        </p:nvSpPr>
        <p:spPr/>
        <p:txBody>
          <a:bodyPr/>
          <a:lstStyle/>
          <a:p>
            <a:fld id="{BC7434F1-8E94-AF4B-86A2-DBBD5526BB5E}" type="datetime1">
              <a:rPr lang="en-GB" smtClean="0"/>
              <a:t>23/10/2022</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a:extLst>
              <a:ext uri="{FF2B5EF4-FFF2-40B4-BE49-F238E27FC236}">
                <a16:creationId xmlns:a16="http://schemas.microsoft.com/office/drawing/2014/main" id="{9B8CC99B-3952-94C3-7E26-757637CA9565}"/>
              </a:ext>
            </a:extLst>
          </p:cNvPr>
          <p:cNvSpPr>
            <a:spLocks noGrp="1" noChangeArrowheads="1"/>
          </p:cNvSpPr>
          <p:nvPr>
            <p:ph type="title"/>
          </p:nvPr>
        </p:nvSpPr>
        <p:spPr/>
        <p:txBody>
          <a:bodyPr/>
          <a:lstStyle/>
          <a:p>
            <a:r>
              <a:rPr lang="en-US" altLang="en-US"/>
              <a:t>Early functional test design</a:t>
            </a:r>
          </a:p>
        </p:txBody>
      </p:sp>
      <p:sp>
        <p:nvSpPr>
          <p:cNvPr id="287747" name="Rectangle 3">
            <a:extLst>
              <a:ext uri="{FF2B5EF4-FFF2-40B4-BE49-F238E27FC236}">
                <a16:creationId xmlns:a16="http://schemas.microsoft.com/office/drawing/2014/main" id="{2FD5553E-8B3C-41A9-A115-EFEC433CBFFD}"/>
              </a:ext>
            </a:extLst>
          </p:cNvPr>
          <p:cNvSpPr>
            <a:spLocks noGrp="1" noChangeArrowheads="1"/>
          </p:cNvSpPr>
          <p:nvPr>
            <p:ph idx="1"/>
          </p:nvPr>
        </p:nvSpPr>
        <p:spPr/>
        <p:txBody>
          <a:bodyPr/>
          <a:lstStyle/>
          <a:p>
            <a:pPr>
              <a:lnSpc>
                <a:spcPct val="90000"/>
              </a:lnSpc>
            </a:pPr>
            <a:r>
              <a:rPr lang="en-US" altLang="en-US"/>
              <a:t>Program code is not necessary</a:t>
            </a:r>
          </a:p>
          <a:p>
            <a:pPr lvl="1">
              <a:lnSpc>
                <a:spcPct val="90000"/>
              </a:lnSpc>
            </a:pPr>
            <a:r>
              <a:rPr lang="en-US" altLang="en-US"/>
              <a:t>Only a description of intended behavior is needed</a:t>
            </a:r>
          </a:p>
          <a:p>
            <a:pPr lvl="1">
              <a:lnSpc>
                <a:spcPct val="90000"/>
              </a:lnSpc>
            </a:pPr>
            <a:r>
              <a:rPr lang="en-US" altLang="en-US"/>
              <a:t>Even incomplete and informal specifications can be used</a:t>
            </a:r>
          </a:p>
          <a:p>
            <a:pPr lvl="2">
              <a:lnSpc>
                <a:spcPct val="90000"/>
              </a:lnSpc>
            </a:pPr>
            <a:r>
              <a:rPr lang="en-US" altLang="en-US"/>
              <a:t>Although precise, complete specifications lead to better test suites</a:t>
            </a:r>
          </a:p>
          <a:p>
            <a:pPr>
              <a:lnSpc>
                <a:spcPct val="90000"/>
              </a:lnSpc>
            </a:pPr>
            <a:r>
              <a:rPr lang="en-US" altLang="en-US"/>
              <a:t>Early functional test design has side benefits</a:t>
            </a:r>
          </a:p>
          <a:p>
            <a:pPr lvl="1">
              <a:lnSpc>
                <a:spcPct val="90000"/>
              </a:lnSpc>
            </a:pPr>
            <a:r>
              <a:rPr lang="en-US" altLang="en-US"/>
              <a:t>Often reveals ambiguities and inconsistency in spec</a:t>
            </a:r>
          </a:p>
          <a:p>
            <a:pPr lvl="1">
              <a:lnSpc>
                <a:spcPct val="90000"/>
              </a:lnSpc>
            </a:pPr>
            <a:r>
              <a:rPr lang="en-US" altLang="en-US"/>
              <a:t>Useful for assessing testability</a:t>
            </a:r>
          </a:p>
          <a:p>
            <a:pPr lvl="2">
              <a:lnSpc>
                <a:spcPct val="90000"/>
              </a:lnSpc>
            </a:pPr>
            <a:r>
              <a:rPr lang="en-US" altLang="en-US"/>
              <a:t>And improving test schedule and budget by improving spec</a:t>
            </a:r>
          </a:p>
          <a:p>
            <a:pPr lvl="1">
              <a:lnSpc>
                <a:spcPct val="90000"/>
              </a:lnSpc>
            </a:pPr>
            <a:r>
              <a:rPr lang="en-US" altLang="en-US"/>
              <a:t>Useful explanation of specification</a:t>
            </a:r>
          </a:p>
          <a:p>
            <a:pPr lvl="2">
              <a:lnSpc>
                <a:spcPct val="90000"/>
              </a:lnSpc>
            </a:pPr>
            <a:r>
              <a:rPr lang="en-US" altLang="en-US"/>
              <a:t>or in the extreme case (as in XP), test cases are the spec </a:t>
            </a:r>
          </a:p>
        </p:txBody>
      </p:sp>
      <p:sp>
        <p:nvSpPr>
          <p:cNvPr id="2" name="Footer Placeholder 3">
            <a:extLst>
              <a:ext uri="{FF2B5EF4-FFF2-40B4-BE49-F238E27FC236}">
                <a16:creationId xmlns:a16="http://schemas.microsoft.com/office/drawing/2014/main" id="{B9C6330D-3C3B-F6B5-E66F-B77EE42809D4}"/>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A9D288E4-E560-DE2C-147A-9B8C9A606384}"/>
              </a:ext>
            </a:extLst>
          </p:cNvPr>
          <p:cNvSpPr>
            <a:spLocks noGrp="1"/>
          </p:cNvSpPr>
          <p:nvPr>
            <p:ph type="sldNum" sz="quarter" idx="12"/>
          </p:nvPr>
        </p:nvSpPr>
        <p:spPr/>
        <p:txBody>
          <a:bodyPr/>
          <a:lstStyle/>
          <a:p>
            <a:r>
              <a:rPr lang="en-US" altLang="en-US"/>
              <a:t> Ch 10, slide </a:t>
            </a:r>
            <a:fld id="{FF8BD4FB-E66B-F54C-9271-F90B2EC37ECF}" type="slidenum">
              <a:rPr lang="en-US" altLang="en-US"/>
              <a:pPr/>
              <a:t>11</a:t>
            </a:fld>
            <a:endParaRPr lang="en-US" altLang="en-US"/>
          </a:p>
        </p:txBody>
      </p:sp>
      <p:sp>
        <p:nvSpPr>
          <p:cNvPr id="4" name="Date Placeholder 3">
            <a:extLst>
              <a:ext uri="{FF2B5EF4-FFF2-40B4-BE49-F238E27FC236}">
                <a16:creationId xmlns:a16="http://schemas.microsoft.com/office/drawing/2014/main" id="{BFEC4370-1A80-5B44-CD60-7CE2A8DF15C7}"/>
              </a:ext>
            </a:extLst>
          </p:cNvPr>
          <p:cNvSpPr>
            <a:spLocks noGrp="1"/>
          </p:cNvSpPr>
          <p:nvPr>
            <p:ph type="dt" sz="half" idx="10"/>
          </p:nvPr>
        </p:nvSpPr>
        <p:spPr/>
        <p:txBody>
          <a:bodyPr/>
          <a:lstStyle/>
          <a:p>
            <a:fld id="{4657C41B-86C3-E24C-9260-6FF028684E8F}" type="datetime1">
              <a:rPr lang="en-GB" smtClean="0"/>
              <a:t>23/10/2022</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a:extLst>
              <a:ext uri="{FF2B5EF4-FFF2-40B4-BE49-F238E27FC236}">
                <a16:creationId xmlns:a16="http://schemas.microsoft.com/office/drawing/2014/main" id="{CE37098B-9DC9-1164-B5BC-55B331F0DAC0}"/>
              </a:ext>
            </a:extLst>
          </p:cNvPr>
          <p:cNvSpPr>
            <a:spLocks noGrp="1" noChangeArrowheads="1"/>
          </p:cNvSpPr>
          <p:nvPr>
            <p:ph type="title"/>
          </p:nvPr>
        </p:nvSpPr>
        <p:spPr/>
        <p:txBody>
          <a:bodyPr/>
          <a:lstStyle/>
          <a:p>
            <a:r>
              <a:rPr lang="en-US" altLang="en-US"/>
              <a:t>Functional versus Structural:</a:t>
            </a:r>
            <a:br>
              <a:rPr lang="en-US" altLang="en-US"/>
            </a:br>
            <a:r>
              <a:rPr lang="en-US" altLang="en-US"/>
              <a:t> Classes of faults</a:t>
            </a:r>
          </a:p>
        </p:txBody>
      </p:sp>
      <p:sp>
        <p:nvSpPr>
          <p:cNvPr id="288771" name="Rectangle 3">
            <a:extLst>
              <a:ext uri="{FF2B5EF4-FFF2-40B4-BE49-F238E27FC236}">
                <a16:creationId xmlns:a16="http://schemas.microsoft.com/office/drawing/2014/main" id="{B93EF053-717C-660B-FE5A-0E1DD94626CC}"/>
              </a:ext>
            </a:extLst>
          </p:cNvPr>
          <p:cNvSpPr>
            <a:spLocks noGrp="1" noChangeArrowheads="1"/>
          </p:cNvSpPr>
          <p:nvPr>
            <p:ph idx="1"/>
          </p:nvPr>
        </p:nvSpPr>
        <p:spPr/>
        <p:txBody>
          <a:bodyPr/>
          <a:lstStyle/>
          <a:p>
            <a:r>
              <a:rPr lang="en-US" altLang="en-US"/>
              <a:t>Different testing strategies (functional, structural, fault-based, model-based) are most effective for different classes of faults</a:t>
            </a:r>
          </a:p>
          <a:p>
            <a:r>
              <a:rPr lang="en-US" altLang="en-US"/>
              <a:t>Functional testing is best for </a:t>
            </a:r>
            <a:r>
              <a:rPr lang="en-US" altLang="en-US" i="1"/>
              <a:t>missing logic</a:t>
            </a:r>
            <a:r>
              <a:rPr lang="en-US" altLang="en-US"/>
              <a:t> faults</a:t>
            </a:r>
          </a:p>
          <a:p>
            <a:pPr lvl="1"/>
            <a:r>
              <a:rPr lang="en-US" altLang="en-US"/>
              <a:t>A common problem: Some program logic was simply forgotten</a:t>
            </a:r>
          </a:p>
          <a:p>
            <a:pPr lvl="1"/>
            <a:r>
              <a:rPr lang="en-US" altLang="en-US"/>
              <a:t>Structural (code-based) testing will never focus on code that isn’t there! </a:t>
            </a:r>
          </a:p>
        </p:txBody>
      </p:sp>
      <p:sp>
        <p:nvSpPr>
          <p:cNvPr id="2" name="Footer Placeholder 3">
            <a:extLst>
              <a:ext uri="{FF2B5EF4-FFF2-40B4-BE49-F238E27FC236}">
                <a16:creationId xmlns:a16="http://schemas.microsoft.com/office/drawing/2014/main" id="{10C4A71A-5C69-9BAD-8664-5397C141662A}"/>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F81B0C21-B8B5-BA51-0C88-FBFD615FE9B9}"/>
              </a:ext>
            </a:extLst>
          </p:cNvPr>
          <p:cNvSpPr>
            <a:spLocks noGrp="1"/>
          </p:cNvSpPr>
          <p:nvPr>
            <p:ph type="sldNum" sz="quarter" idx="12"/>
          </p:nvPr>
        </p:nvSpPr>
        <p:spPr/>
        <p:txBody>
          <a:bodyPr/>
          <a:lstStyle/>
          <a:p>
            <a:r>
              <a:rPr lang="en-US" altLang="en-US"/>
              <a:t> Ch 10, slide </a:t>
            </a:r>
            <a:fld id="{AB36E09E-9F88-2045-A397-D2EF7CDC82A0}" type="slidenum">
              <a:rPr lang="en-US" altLang="en-US"/>
              <a:pPr/>
              <a:t>12</a:t>
            </a:fld>
            <a:endParaRPr lang="en-US" altLang="en-US"/>
          </a:p>
        </p:txBody>
      </p:sp>
      <p:sp>
        <p:nvSpPr>
          <p:cNvPr id="4" name="Date Placeholder 3">
            <a:extLst>
              <a:ext uri="{FF2B5EF4-FFF2-40B4-BE49-F238E27FC236}">
                <a16:creationId xmlns:a16="http://schemas.microsoft.com/office/drawing/2014/main" id="{21CFA96F-DD94-E346-5EE1-A9C5AEC93E19}"/>
              </a:ext>
            </a:extLst>
          </p:cNvPr>
          <p:cNvSpPr>
            <a:spLocks noGrp="1"/>
          </p:cNvSpPr>
          <p:nvPr>
            <p:ph type="dt" sz="half" idx="10"/>
          </p:nvPr>
        </p:nvSpPr>
        <p:spPr/>
        <p:txBody>
          <a:bodyPr/>
          <a:lstStyle/>
          <a:p>
            <a:fld id="{B8AE5685-0FA9-6E44-B5F2-1BD719BEF07C}" type="datetime1">
              <a:rPr lang="en-GB" smtClean="0"/>
              <a:t>23/10/2022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60" name="Rectangle 4">
            <a:extLst>
              <a:ext uri="{FF2B5EF4-FFF2-40B4-BE49-F238E27FC236}">
                <a16:creationId xmlns:a16="http://schemas.microsoft.com/office/drawing/2014/main" id="{464A5EC0-40AC-7A2E-AE8C-E78793F7D112}"/>
              </a:ext>
            </a:extLst>
          </p:cNvPr>
          <p:cNvSpPr>
            <a:spLocks noGrp="1" noChangeArrowheads="1"/>
          </p:cNvSpPr>
          <p:nvPr>
            <p:ph type="title"/>
          </p:nvPr>
        </p:nvSpPr>
        <p:spPr/>
        <p:txBody>
          <a:bodyPr/>
          <a:lstStyle/>
          <a:p>
            <a:r>
              <a:rPr lang="en-US" altLang="en-US"/>
              <a:t>Functional vs structural test: granularity levels</a:t>
            </a:r>
          </a:p>
        </p:txBody>
      </p:sp>
      <p:sp>
        <p:nvSpPr>
          <p:cNvPr id="249861" name="Rectangle 5">
            <a:extLst>
              <a:ext uri="{FF2B5EF4-FFF2-40B4-BE49-F238E27FC236}">
                <a16:creationId xmlns:a16="http://schemas.microsoft.com/office/drawing/2014/main" id="{65E785BC-0E07-ECC4-A1D1-142B3AB16BDD}"/>
              </a:ext>
            </a:extLst>
          </p:cNvPr>
          <p:cNvSpPr>
            <a:spLocks noGrp="1" noChangeArrowheads="1"/>
          </p:cNvSpPr>
          <p:nvPr>
            <p:ph idx="1"/>
          </p:nvPr>
        </p:nvSpPr>
        <p:spPr/>
        <p:txBody>
          <a:bodyPr/>
          <a:lstStyle/>
          <a:p>
            <a:r>
              <a:rPr lang="en-US" altLang="en-US"/>
              <a:t>Functional test applies at all granularity levels:</a:t>
            </a:r>
          </a:p>
          <a:p>
            <a:pPr lvl="1"/>
            <a:r>
              <a:rPr lang="en-US" altLang="en-US"/>
              <a:t>Unit 		</a:t>
            </a:r>
            <a:r>
              <a:rPr lang="en-US" altLang="en-US" sz="2000"/>
              <a:t>(from module interface spec)</a:t>
            </a:r>
            <a:endParaRPr lang="en-US" altLang="en-US"/>
          </a:p>
          <a:p>
            <a:pPr lvl="1"/>
            <a:r>
              <a:rPr lang="en-US" altLang="en-US"/>
              <a:t>Integration	</a:t>
            </a:r>
            <a:r>
              <a:rPr lang="en-US" altLang="en-US" sz="2000"/>
              <a:t>(from API or subsystem spec)</a:t>
            </a:r>
            <a:endParaRPr lang="en-US" altLang="en-US"/>
          </a:p>
          <a:p>
            <a:pPr lvl="1"/>
            <a:r>
              <a:rPr lang="en-US" altLang="en-US"/>
              <a:t>System		</a:t>
            </a:r>
            <a:r>
              <a:rPr lang="en-US" altLang="en-US" sz="2000"/>
              <a:t>(from system requirements spec)</a:t>
            </a:r>
          </a:p>
          <a:p>
            <a:pPr lvl="1"/>
            <a:r>
              <a:rPr lang="en-US" altLang="en-US"/>
              <a:t>Regression	</a:t>
            </a:r>
            <a:r>
              <a:rPr lang="en-US" altLang="en-US" sz="2000"/>
              <a:t>(from system requirements + bug history)</a:t>
            </a:r>
            <a:endParaRPr lang="en-US" altLang="en-US"/>
          </a:p>
          <a:p>
            <a:r>
              <a:rPr lang="en-US" altLang="en-US"/>
              <a:t>Structural (code-based) test design applies to relatively small parts of a system:</a:t>
            </a:r>
          </a:p>
          <a:p>
            <a:pPr lvl="1"/>
            <a:r>
              <a:rPr lang="en-US" altLang="en-US"/>
              <a:t>Unit			</a:t>
            </a:r>
          </a:p>
          <a:p>
            <a:pPr lvl="1"/>
            <a:r>
              <a:rPr lang="en-US" altLang="en-US"/>
              <a:t>Integration</a:t>
            </a:r>
          </a:p>
        </p:txBody>
      </p:sp>
      <p:sp>
        <p:nvSpPr>
          <p:cNvPr id="2" name="Footer Placeholder 3">
            <a:extLst>
              <a:ext uri="{FF2B5EF4-FFF2-40B4-BE49-F238E27FC236}">
                <a16:creationId xmlns:a16="http://schemas.microsoft.com/office/drawing/2014/main" id="{C793EB8D-FE0E-DC41-B0C0-672278FDEFA1}"/>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EA5DC22E-B8AC-317F-AEF9-F43905775C16}"/>
              </a:ext>
            </a:extLst>
          </p:cNvPr>
          <p:cNvSpPr>
            <a:spLocks noGrp="1"/>
          </p:cNvSpPr>
          <p:nvPr>
            <p:ph type="sldNum" sz="quarter" idx="12"/>
          </p:nvPr>
        </p:nvSpPr>
        <p:spPr/>
        <p:txBody>
          <a:bodyPr/>
          <a:lstStyle/>
          <a:p>
            <a:r>
              <a:rPr lang="en-US" altLang="en-US"/>
              <a:t> Ch 10, slide </a:t>
            </a:r>
            <a:fld id="{BFA2CAB8-A576-5742-AAED-DB3C44AA0FC5}" type="slidenum">
              <a:rPr lang="en-US" altLang="en-US"/>
              <a:pPr/>
              <a:t>13</a:t>
            </a:fld>
            <a:endParaRPr lang="en-US" altLang="en-US"/>
          </a:p>
        </p:txBody>
      </p:sp>
      <p:sp>
        <p:nvSpPr>
          <p:cNvPr id="4" name="Date Placeholder 3">
            <a:extLst>
              <a:ext uri="{FF2B5EF4-FFF2-40B4-BE49-F238E27FC236}">
                <a16:creationId xmlns:a16="http://schemas.microsoft.com/office/drawing/2014/main" id="{876A75C9-3C69-BD1C-F26D-245514135041}"/>
              </a:ext>
            </a:extLst>
          </p:cNvPr>
          <p:cNvSpPr>
            <a:spLocks noGrp="1"/>
          </p:cNvSpPr>
          <p:nvPr>
            <p:ph type="dt" sz="half" idx="10"/>
          </p:nvPr>
        </p:nvSpPr>
        <p:spPr/>
        <p:txBody>
          <a:bodyPr/>
          <a:lstStyle/>
          <a:p>
            <a:fld id="{D935CB40-052C-1742-8BD8-4A53E0912E26}" type="datetime1">
              <a:rPr lang="en-GB" smtClean="0"/>
              <a:t>23/10/2022</a:t>
            </a:fld>
            <a:endParaRPr lang="en-US"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a:extLst>
              <a:ext uri="{FF2B5EF4-FFF2-40B4-BE49-F238E27FC236}">
                <a16:creationId xmlns:a16="http://schemas.microsoft.com/office/drawing/2014/main" id="{4311FA23-EBD8-2394-68C9-A5A9149DD2BB}"/>
              </a:ext>
            </a:extLst>
          </p:cNvPr>
          <p:cNvSpPr>
            <a:spLocks noGrp="1" noChangeArrowheads="1"/>
          </p:cNvSpPr>
          <p:nvPr>
            <p:ph type="title"/>
          </p:nvPr>
        </p:nvSpPr>
        <p:spPr/>
        <p:txBody>
          <a:bodyPr/>
          <a:lstStyle/>
          <a:p>
            <a:r>
              <a:rPr lang="en-US" altLang="en-US"/>
              <a:t>Steps: From specification to test cases</a:t>
            </a:r>
          </a:p>
        </p:txBody>
      </p:sp>
      <p:sp>
        <p:nvSpPr>
          <p:cNvPr id="291844" name="Rectangle 4">
            <a:extLst>
              <a:ext uri="{FF2B5EF4-FFF2-40B4-BE49-F238E27FC236}">
                <a16:creationId xmlns:a16="http://schemas.microsoft.com/office/drawing/2014/main" id="{8CD0EC7C-681F-22BE-E4D9-EE9177494678}"/>
              </a:ext>
            </a:extLst>
          </p:cNvPr>
          <p:cNvSpPr>
            <a:spLocks noGrp="1" noChangeArrowheads="1"/>
          </p:cNvSpPr>
          <p:nvPr>
            <p:ph idx="1"/>
          </p:nvPr>
        </p:nvSpPr>
        <p:spPr/>
        <p:txBody>
          <a:bodyPr/>
          <a:lstStyle/>
          <a:p>
            <a:r>
              <a:rPr lang="en-US" altLang="en-US"/>
              <a:t>1. Decompose the specification</a:t>
            </a:r>
          </a:p>
          <a:p>
            <a:pPr lvl="3"/>
            <a:r>
              <a:rPr lang="en-US" altLang="en-US"/>
              <a:t>If the specification is large, break it into </a:t>
            </a:r>
            <a:r>
              <a:rPr lang="en-US" altLang="en-US" i="1"/>
              <a:t>independently testable features</a:t>
            </a:r>
            <a:r>
              <a:rPr lang="en-US" altLang="en-US"/>
              <a:t> to be considered in testing</a:t>
            </a:r>
          </a:p>
          <a:p>
            <a:r>
              <a:rPr lang="en-US" altLang="en-US"/>
              <a:t>2. Select representatives</a:t>
            </a:r>
          </a:p>
          <a:p>
            <a:pPr lvl="1"/>
            <a:r>
              <a:rPr lang="en-US" altLang="en-US"/>
              <a:t>Representative values of each input, or</a:t>
            </a:r>
          </a:p>
          <a:p>
            <a:pPr lvl="1"/>
            <a:r>
              <a:rPr lang="en-US" altLang="en-US"/>
              <a:t>Representative behaviors of a </a:t>
            </a:r>
            <a:r>
              <a:rPr lang="en-US" altLang="en-US" i="1"/>
              <a:t>model</a:t>
            </a:r>
          </a:p>
          <a:p>
            <a:pPr lvl="3"/>
            <a:r>
              <a:rPr lang="en-US" altLang="en-US"/>
              <a:t>Often simple input/output transformations don’t describe a system.  We use models in program specification, in program design, and in test design</a:t>
            </a:r>
          </a:p>
          <a:p>
            <a:r>
              <a:rPr lang="en-US" altLang="en-US"/>
              <a:t>3. Form test specifications</a:t>
            </a:r>
          </a:p>
          <a:p>
            <a:pPr lvl="3"/>
            <a:r>
              <a:rPr lang="en-US" altLang="en-US"/>
              <a:t>Typically: combinations of input values, or model behaviors</a:t>
            </a:r>
          </a:p>
          <a:p>
            <a:r>
              <a:rPr lang="en-US" altLang="en-US"/>
              <a:t>4. Produce and execute actual tests</a:t>
            </a:r>
          </a:p>
        </p:txBody>
      </p:sp>
      <p:sp>
        <p:nvSpPr>
          <p:cNvPr id="2" name="Footer Placeholder 3">
            <a:extLst>
              <a:ext uri="{FF2B5EF4-FFF2-40B4-BE49-F238E27FC236}">
                <a16:creationId xmlns:a16="http://schemas.microsoft.com/office/drawing/2014/main" id="{B6FB3319-98E0-E700-A8D8-008B9E1A8AC3}"/>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A8E700A2-BA0A-BB96-416F-13D2FE3EA83F}"/>
              </a:ext>
            </a:extLst>
          </p:cNvPr>
          <p:cNvSpPr>
            <a:spLocks noGrp="1"/>
          </p:cNvSpPr>
          <p:nvPr>
            <p:ph type="sldNum" sz="quarter" idx="12"/>
          </p:nvPr>
        </p:nvSpPr>
        <p:spPr/>
        <p:txBody>
          <a:bodyPr/>
          <a:lstStyle/>
          <a:p>
            <a:r>
              <a:rPr lang="en-US" altLang="en-US"/>
              <a:t> Ch 10, slide </a:t>
            </a:r>
            <a:fld id="{976CF1CE-A829-9C4A-BCE0-6EC5117EEC03}" type="slidenum">
              <a:rPr lang="en-US" altLang="en-US"/>
              <a:pPr/>
              <a:t>14</a:t>
            </a:fld>
            <a:endParaRPr lang="en-US" altLang="en-US"/>
          </a:p>
        </p:txBody>
      </p:sp>
      <p:sp>
        <p:nvSpPr>
          <p:cNvPr id="4" name="Date Placeholder 3">
            <a:extLst>
              <a:ext uri="{FF2B5EF4-FFF2-40B4-BE49-F238E27FC236}">
                <a16:creationId xmlns:a16="http://schemas.microsoft.com/office/drawing/2014/main" id="{BC842659-71BC-B3BE-914A-7678EAE805A1}"/>
              </a:ext>
            </a:extLst>
          </p:cNvPr>
          <p:cNvSpPr>
            <a:spLocks noGrp="1"/>
          </p:cNvSpPr>
          <p:nvPr>
            <p:ph type="dt" sz="half" idx="10"/>
          </p:nvPr>
        </p:nvSpPr>
        <p:spPr/>
        <p:txBody>
          <a:bodyPr/>
          <a:lstStyle/>
          <a:p>
            <a:fld id="{0333FB28-0371-0F43-8195-AE860AAD19E8}" type="datetime1">
              <a:rPr lang="en-GB" smtClean="0"/>
              <a:t>23/10/2022</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a:extLst>
              <a:ext uri="{FF2B5EF4-FFF2-40B4-BE49-F238E27FC236}">
                <a16:creationId xmlns:a16="http://schemas.microsoft.com/office/drawing/2014/main" id="{42DED496-B0D1-900F-326B-BE01C74B948C}"/>
              </a:ext>
            </a:extLst>
          </p:cNvPr>
          <p:cNvSpPr>
            <a:spLocks noGrp="1" noChangeArrowheads="1"/>
          </p:cNvSpPr>
          <p:nvPr>
            <p:ph type="title"/>
          </p:nvPr>
        </p:nvSpPr>
        <p:spPr/>
        <p:txBody>
          <a:bodyPr/>
          <a:lstStyle/>
          <a:p>
            <a:r>
              <a:rPr lang="en-US" altLang="en-US"/>
              <a:t>From specification to test cases</a:t>
            </a:r>
          </a:p>
        </p:txBody>
      </p:sp>
      <p:sp>
        <p:nvSpPr>
          <p:cNvPr id="2" name="Footer Placeholder 3">
            <a:extLst>
              <a:ext uri="{FF2B5EF4-FFF2-40B4-BE49-F238E27FC236}">
                <a16:creationId xmlns:a16="http://schemas.microsoft.com/office/drawing/2014/main" id="{D7D77A0F-A150-EC07-E10A-AE4A9975B1EA}"/>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C6F7E350-BFC4-6C95-74E7-8E9428EB60F7}"/>
              </a:ext>
            </a:extLst>
          </p:cNvPr>
          <p:cNvSpPr>
            <a:spLocks noGrp="1"/>
          </p:cNvSpPr>
          <p:nvPr>
            <p:ph type="sldNum" sz="quarter" idx="12"/>
          </p:nvPr>
        </p:nvSpPr>
        <p:spPr/>
        <p:txBody>
          <a:bodyPr/>
          <a:lstStyle/>
          <a:p>
            <a:r>
              <a:rPr lang="en-US" altLang="en-US"/>
              <a:t> Ch 10, slide </a:t>
            </a:r>
            <a:fld id="{41803E70-FDAD-BE49-9CB3-7CFFD183C367}" type="slidenum">
              <a:rPr lang="en-US" altLang="en-US"/>
              <a:pPr/>
              <a:t>15</a:t>
            </a:fld>
            <a:endParaRPr lang="en-US" altLang="en-US"/>
          </a:p>
        </p:txBody>
      </p:sp>
      <p:sp>
        <p:nvSpPr>
          <p:cNvPr id="4" name="Date Placeholder 3">
            <a:extLst>
              <a:ext uri="{FF2B5EF4-FFF2-40B4-BE49-F238E27FC236}">
                <a16:creationId xmlns:a16="http://schemas.microsoft.com/office/drawing/2014/main" id="{38A6660B-C2A0-A847-C5D0-B0092E928024}"/>
              </a:ext>
            </a:extLst>
          </p:cNvPr>
          <p:cNvSpPr>
            <a:spLocks noGrp="1"/>
          </p:cNvSpPr>
          <p:nvPr>
            <p:ph type="dt" sz="half" idx="10"/>
          </p:nvPr>
        </p:nvSpPr>
        <p:spPr/>
        <p:txBody>
          <a:bodyPr/>
          <a:lstStyle/>
          <a:p>
            <a:fld id="{8B8F69F9-4AA2-0047-8E67-2CAE6C58723C}" type="datetime1">
              <a:rPr lang="en-GB" smtClean="0"/>
              <a:t>23/10/2022</a:t>
            </a:fld>
            <a:endParaRPr lang="en-US" dirty="0"/>
          </a:p>
        </p:txBody>
      </p:sp>
      <p:pic>
        <p:nvPicPr>
          <p:cNvPr id="8" name="Content Placeholder 7" descr="Diagram&#10;&#10;Description automatically generated">
            <a:extLst>
              <a:ext uri="{FF2B5EF4-FFF2-40B4-BE49-F238E27FC236}">
                <a16:creationId xmlns:a16="http://schemas.microsoft.com/office/drawing/2014/main" id="{E13025E6-9950-E94E-E2B1-7A886984B671}"/>
              </a:ext>
            </a:extLst>
          </p:cNvPr>
          <p:cNvPicPr>
            <a:picLocks noGrp="1" noChangeAspect="1"/>
          </p:cNvPicPr>
          <p:nvPr>
            <p:ph idx="1"/>
          </p:nvPr>
        </p:nvPicPr>
        <p:blipFill>
          <a:blip r:embed="rId3"/>
          <a:stretch>
            <a:fillRect/>
          </a:stretch>
        </p:blipFill>
        <p:spPr>
          <a:xfrm>
            <a:off x="4115750" y="1825625"/>
            <a:ext cx="3960499" cy="4351338"/>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a:extLst>
              <a:ext uri="{FF2B5EF4-FFF2-40B4-BE49-F238E27FC236}">
                <a16:creationId xmlns:a16="http://schemas.microsoft.com/office/drawing/2014/main" id="{931F0354-DEE7-7188-04BB-8DC974F7EE0C}"/>
              </a:ext>
            </a:extLst>
          </p:cNvPr>
          <p:cNvSpPr>
            <a:spLocks noGrp="1" noChangeArrowheads="1"/>
          </p:cNvSpPr>
          <p:nvPr>
            <p:ph type="title"/>
          </p:nvPr>
        </p:nvSpPr>
        <p:spPr/>
        <p:txBody>
          <a:bodyPr/>
          <a:lstStyle/>
          <a:p>
            <a:r>
              <a:rPr lang="en-US" altLang="en-US"/>
              <a:t>Simple example: Postal code lookup</a:t>
            </a:r>
          </a:p>
        </p:txBody>
      </p:sp>
      <p:sp>
        <p:nvSpPr>
          <p:cNvPr id="293897" name="Rectangle 9">
            <a:extLst>
              <a:ext uri="{FF2B5EF4-FFF2-40B4-BE49-F238E27FC236}">
                <a16:creationId xmlns:a16="http://schemas.microsoft.com/office/drawing/2014/main" id="{3455FB4D-B4DC-3AD9-E023-BDA2B8536E83}"/>
              </a:ext>
            </a:extLst>
          </p:cNvPr>
          <p:cNvSpPr>
            <a:spLocks noGrp="1" noChangeArrowheads="1"/>
          </p:cNvSpPr>
          <p:nvPr>
            <p:ph type="body" sz="half" idx="2"/>
          </p:nvPr>
        </p:nvSpPr>
        <p:spPr>
          <a:xfrm>
            <a:off x="6172200" y="3733800"/>
            <a:ext cx="4038600" cy="2590800"/>
          </a:xfrm>
        </p:spPr>
        <p:txBody>
          <a:bodyPr/>
          <a:lstStyle/>
          <a:p>
            <a:r>
              <a:rPr lang="en-US" altLang="en-US" sz="2400"/>
              <a:t>Input: ZIP code (5-digit US Postal code)</a:t>
            </a:r>
          </a:p>
          <a:p>
            <a:r>
              <a:rPr lang="en-US" altLang="en-US" sz="2400"/>
              <a:t>Output: List of cities</a:t>
            </a:r>
          </a:p>
          <a:p>
            <a:r>
              <a:rPr lang="en-US" altLang="en-US" sz="2400">
                <a:solidFill>
                  <a:schemeClr val="accent2"/>
                </a:solidFill>
              </a:rPr>
              <a:t>What are some representative values (or classes of value) to test?</a:t>
            </a:r>
          </a:p>
        </p:txBody>
      </p:sp>
      <p:sp>
        <p:nvSpPr>
          <p:cNvPr id="2" name="Footer Placeholder 4">
            <a:extLst>
              <a:ext uri="{FF2B5EF4-FFF2-40B4-BE49-F238E27FC236}">
                <a16:creationId xmlns:a16="http://schemas.microsoft.com/office/drawing/2014/main" id="{6B0E4B7F-9250-E3F3-1E3E-2401650FD832}"/>
              </a:ext>
            </a:extLst>
          </p:cNvPr>
          <p:cNvSpPr>
            <a:spLocks noGrp="1"/>
          </p:cNvSpPr>
          <p:nvPr>
            <p:ph type="ftr" sz="quarter" idx="10"/>
          </p:nvPr>
        </p:nvSpPr>
        <p:spPr/>
        <p:txBody>
          <a:bodyPr/>
          <a:lstStyle/>
          <a:p>
            <a:r>
              <a:rPr lang="en-US" altLang="en-US"/>
              <a:t>Adapted Stuart Anderson from (c) 2007 Mauro Pezzè &amp; Michal Young</a:t>
            </a:r>
          </a:p>
        </p:txBody>
      </p:sp>
      <p:sp>
        <p:nvSpPr>
          <p:cNvPr id="3" name="Slide Number Placeholder 5">
            <a:extLst>
              <a:ext uri="{FF2B5EF4-FFF2-40B4-BE49-F238E27FC236}">
                <a16:creationId xmlns:a16="http://schemas.microsoft.com/office/drawing/2014/main" id="{810EE2D8-01E0-C8CD-55B9-208AECC548DC}"/>
              </a:ext>
            </a:extLst>
          </p:cNvPr>
          <p:cNvSpPr>
            <a:spLocks noGrp="1"/>
          </p:cNvSpPr>
          <p:nvPr>
            <p:ph type="sldNum" sz="quarter" idx="11"/>
          </p:nvPr>
        </p:nvSpPr>
        <p:spPr/>
        <p:txBody>
          <a:bodyPr/>
          <a:lstStyle/>
          <a:p>
            <a:r>
              <a:rPr lang="en-US" altLang="en-US"/>
              <a:t> Ch 10, slide </a:t>
            </a:r>
            <a:fld id="{B71B8816-1635-0B43-8E1E-B8F9C57ED345}" type="slidenum">
              <a:rPr lang="en-US" altLang="en-US"/>
              <a:pPr/>
              <a:t>16</a:t>
            </a:fld>
            <a:endParaRPr lang="en-US" altLang="en-US"/>
          </a:p>
        </p:txBody>
      </p:sp>
      <p:pic>
        <p:nvPicPr>
          <p:cNvPr id="293900" name="Picture 12">
            <a:extLst>
              <a:ext uri="{FF2B5EF4-FFF2-40B4-BE49-F238E27FC236}">
                <a16:creationId xmlns:a16="http://schemas.microsoft.com/office/drawing/2014/main" id="{B8EDB286-7869-6D1C-AC93-844511ED86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1219200"/>
            <a:ext cx="5956300" cy="38481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a:extLst>
              <a:ext uri="{FF2B5EF4-FFF2-40B4-BE49-F238E27FC236}">
                <a16:creationId xmlns:a16="http://schemas.microsoft.com/office/drawing/2014/main" id="{3D790EEB-80C7-F042-680E-5B95F906F286}"/>
              </a:ext>
            </a:extLst>
          </p:cNvPr>
          <p:cNvSpPr>
            <a:spLocks noGrp="1" noChangeArrowheads="1"/>
          </p:cNvSpPr>
          <p:nvPr>
            <p:ph type="title"/>
          </p:nvPr>
        </p:nvSpPr>
        <p:spPr/>
        <p:txBody>
          <a:bodyPr/>
          <a:lstStyle/>
          <a:p>
            <a:r>
              <a:rPr lang="en-US" altLang="en-US"/>
              <a:t>Example: Representative values</a:t>
            </a:r>
          </a:p>
        </p:txBody>
      </p:sp>
      <p:sp>
        <p:nvSpPr>
          <p:cNvPr id="300036" name="Rectangle 4">
            <a:extLst>
              <a:ext uri="{FF2B5EF4-FFF2-40B4-BE49-F238E27FC236}">
                <a16:creationId xmlns:a16="http://schemas.microsoft.com/office/drawing/2014/main" id="{06AADDA4-C3E7-6C62-E64F-8BDFB2169D95}"/>
              </a:ext>
            </a:extLst>
          </p:cNvPr>
          <p:cNvSpPr>
            <a:spLocks noGrp="1" noChangeArrowheads="1"/>
          </p:cNvSpPr>
          <p:nvPr>
            <p:ph type="body" sz="half" idx="2"/>
          </p:nvPr>
        </p:nvSpPr>
        <p:spPr/>
        <p:txBody>
          <a:bodyPr/>
          <a:lstStyle/>
          <a:p>
            <a:r>
              <a:rPr lang="en-US" altLang="en-US" sz="2400"/>
              <a:t>Correct zip code</a:t>
            </a:r>
          </a:p>
          <a:p>
            <a:pPr lvl="1"/>
            <a:r>
              <a:rPr lang="en-US" altLang="en-US" sz="2000"/>
              <a:t>With 0, 1, or many cities</a:t>
            </a:r>
          </a:p>
          <a:p>
            <a:r>
              <a:rPr lang="en-US" altLang="en-US" sz="2400"/>
              <a:t>Malformed zip code</a:t>
            </a:r>
          </a:p>
          <a:p>
            <a:pPr lvl="1"/>
            <a:r>
              <a:rPr lang="en-US" altLang="en-US" sz="2000"/>
              <a:t>Empty; 1-4 characters; 6 characters; very long</a:t>
            </a:r>
          </a:p>
          <a:p>
            <a:pPr lvl="1"/>
            <a:r>
              <a:rPr lang="en-US" altLang="en-US" sz="2000"/>
              <a:t>Non-digit characters</a:t>
            </a:r>
          </a:p>
          <a:p>
            <a:pPr lvl="1"/>
            <a:r>
              <a:rPr lang="en-US" altLang="en-US" sz="2000"/>
              <a:t>Non-character data</a:t>
            </a:r>
          </a:p>
        </p:txBody>
      </p:sp>
      <p:sp>
        <p:nvSpPr>
          <p:cNvPr id="2" name="Footer Placeholder 4">
            <a:extLst>
              <a:ext uri="{FF2B5EF4-FFF2-40B4-BE49-F238E27FC236}">
                <a16:creationId xmlns:a16="http://schemas.microsoft.com/office/drawing/2014/main" id="{F7DFB758-5D54-A8DF-BF8E-FF46FF8EE719}"/>
              </a:ext>
            </a:extLst>
          </p:cNvPr>
          <p:cNvSpPr>
            <a:spLocks noGrp="1"/>
          </p:cNvSpPr>
          <p:nvPr>
            <p:ph type="ftr" sz="quarter" idx="10"/>
          </p:nvPr>
        </p:nvSpPr>
        <p:spPr/>
        <p:txBody>
          <a:bodyPr/>
          <a:lstStyle/>
          <a:p>
            <a:r>
              <a:rPr lang="en-US" altLang="en-US"/>
              <a:t>Adapted Stuart Anderson from (c) 2007 Mauro Pezzè &amp; Michal Young</a:t>
            </a:r>
          </a:p>
        </p:txBody>
      </p:sp>
      <p:sp>
        <p:nvSpPr>
          <p:cNvPr id="3" name="Slide Number Placeholder 5">
            <a:extLst>
              <a:ext uri="{FF2B5EF4-FFF2-40B4-BE49-F238E27FC236}">
                <a16:creationId xmlns:a16="http://schemas.microsoft.com/office/drawing/2014/main" id="{80D4F02A-14FA-320E-1E3B-072E9969B183}"/>
              </a:ext>
            </a:extLst>
          </p:cNvPr>
          <p:cNvSpPr>
            <a:spLocks noGrp="1"/>
          </p:cNvSpPr>
          <p:nvPr>
            <p:ph type="sldNum" sz="quarter" idx="11"/>
          </p:nvPr>
        </p:nvSpPr>
        <p:spPr/>
        <p:txBody>
          <a:bodyPr/>
          <a:lstStyle/>
          <a:p>
            <a:r>
              <a:rPr lang="en-US" altLang="en-US"/>
              <a:t> Ch 10, slide </a:t>
            </a:r>
            <a:fld id="{C7F613E7-5500-1348-B247-1039DECF6B10}" type="slidenum">
              <a:rPr lang="en-US" altLang="en-US"/>
              <a:pPr/>
              <a:t>17</a:t>
            </a:fld>
            <a:endParaRPr lang="en-US" altLang="en-US"/>
          </a:p>
        </p:txBody>
      </p:sp>
      <p:sp>
        <p:nvSpPr>
          <p:cNvPr id="300039" name="Text Box 7">
            <a:extLst>
              <a:ext uri="{FF2B5EF4-FFF2-40B4-BE49-F238E27FC236}">
                <a16:creationId xmlns:a16="http://schemas.microsoft.com/office/drawing/2014/main" id="{74F81B67-2727-D37E-2841-35B4BA8F4143}"/>
              </a:ext>
            </a:extLst>
          </p:cNvPr>
          <p:cNvSpPr txBox="1">
            <a:spLocks noChangeArrowheads="1"/>
          </p:cNvSpPr>
          <p:nvPr/>
        </p:nvSpPr>
        <p:spPr bwMode="auto">
          <a:xfrm>
            <a:off x="2971800" y="2057400"/>
            <a:ext cx="2343150" cy="641350"/>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nchorCtr="1">
            <a:spAutoFit/>
          </a:bodyPr>
          <a:lstStyle/>
          <a:p>
            <a:r>
              <a:rPr lang="en-US" altLang="en-US" u="none"/>
              <a:t>Simple example with </a:t>
            </a:r>
          </a:p>
          <a:p>
            <a:r>
              <a:rPr lang="en-US" altLang="en-US" u="none"/>
              <a:t>one input, one output</a:t>
            </a:r>
          </a:p>
        </p:txBody>
      </p:sp>
      <p:sp>
        <p:nvSpPr>
          <p:cNvPr id="300040" name="AutoShape 8">
            <a:extLst>
              <a:ext uri="{FF2B5EF4-FFF2-40B4-BE49-F238E27FC236}">
                <a16:creationId xmlns:a16="http://schemas.microsoft.com/office/drawing/2014/main" id="{420F324F-E4C7-4CD3-B64B-E31BDE59C492}"/>
              </a:ext>
            </a:extLst>
          </p:cNvPr>
          <p:cNvSpPr>
            <a:spLocks noChangeArrowheads="1"/>
          </p:cNvSpPr>
          <p:nvPr/>
        </p:nvSpPr>
        <p:spPr bwMode="auto">
          <a:xfrm>
            <a:off x="6248400" y="3810000"/>
            <a:ext cx="3810000" cy="1219200"/>
          </a:xfrm>
          <a:prstGeom prst="wedgeRectCallout">
            <a:avLst>
              <a:gd name="adj1" fmla="val -66458"/>
              <a:gd name="adj2" fmla="val 43361"/>
            </a:avLst>
          </a:prstGeom>
          <a:solidFill>
            <a:srgbClr val="FEFDC7"/>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000" u="none"/>
              <a:t>Note prevalence of boundary values (0 cities, 6 characters) and error cases</a:t>
            </a:r>
          </a:p>
        </p:txBody>
      </p:sp>
      <p:pic>
        <p:nvPicPr>
          <p:cNvPr id="300042" name="Picture 10">
            <a:extLst>
              <a:ext uri="{FF2B5EF4-FFF2-40B4-BE49-F238E27FC236}">
                <a16:creationId xmlns:a16="http://schemas.microsoft.com/office/drawing/2014/main" id="{33F12E88-32D6-4607-3E6F-2D01CA0DCF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1295401"/>
            <a:ext cx="3594100" cy="23225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a:extLst>
              <a:ext uri="{FF2B5EF4-FFF2-40B4-BE49-F238E27FC236}">
                <a16:creationId xmlns:a16="http://schemas.microsoft.com/office/drawing/2014/main" id="{82A49A64-88A0-CA5C-7229-C9CE559242C3}"/>
              </a:ext>
            </a:extLst>
          </p:cNvPr>
          <p:cNvSpPr>
            <a:spLocks noGrp="1" noChangeArrowheads="1"/>
          </p:cNvSpPr>
          <p:nvPr>
            <p:ph type="title"/>
          </p:nvPr>
        </p:nvSpPr>
        <p:spPr/>
        <p:txBody>
          <a:bodyPr/>
          <a:lstStyle/>
          <a:p>
            <a:r>
              <a:rPr lang="en-US" altLang="en-US"/>
              <a:t>Summary</a:t>
            </a:r>
          </a:p>
        </p:txBody>
      </p:sp>
      <p:sp>
        <p:nvSpPr>
          <p:cNvPr id="13319" name="Rectangle 7">
            <a:extLst>
              <a:ext uri="{FF2B5EF4-FFF2-40B4-BE49-F238E27FC236}">
                <a16:creationId xmlns:a16="http://schemas.microsoft.com/office/drawing/2014/main" id="{A50C48DC-A5A8-DA90-9472-C801AEED6102}"/>
              </a:ext>
            </a:extLst>
          </p:cNvPr>
          <p:cNvSpPr>
            <a:spLocks noGrp="1" noChangeArrowheads="1"/>
          </p:cNvSpPr>
          <p:nvPr>
            <p:ph idx="1"/>
          </p:nvPr>
        </p:nvSpPr>
        <p:spPr/>
        <p:txBody>
          <a:bodyPr/>
          <a:lstStyle/>
          <a:p>
            <a:pPr>
              <a:lnSpc>
                <a:spcPct val="90000"/>
              </a:lnSpc>
            </a:pPr>
            <a:r>
              <a:rPr lang="en-US" altLang="en-US"/>
              <a:t>Functional testing, i.e., generation of test cases from specifications is a valuable and flexible approach to software testing</a:t>
            </a:r>
          </a:p>
          <a:p>
            <a:pPr lvl="1">
              <a:lnSpc>
                <a:spcPct val="90000"/>
              </a:lnSpc>
            </a:pPr>
            <a:r>
              <a:rPr lang="en-US" altLang="en-US"/>
              <a:t>Applicable from very early system specs right through module specifications</a:t>
            </a:r>
          </a:p>
          <a:p>
            <a:pPr>
              <a:lnSpc>
                <a:spcPct val="90000"/>
              </a:lnSpc>
            </a:pPr>
            <a:r>
              <a:rPr lang="en-US" altLang="en-US">
                <a:solidFill>
                  <a:schemeClr val="bg2"/>
                </a:solidFill>
              </a:rPr>
              <a:t>(quasi-)</a:t>
            </a:r>
            <a:r>
              <a:rPr lang="en-US" altLang="en-US"/>
              <a:t>Partition testing suggests dividing the input space into </a:t>
            </a:r>
            <a:r>
              <a:rPr lang="en-US" altLang="en-US">
                <a:solidFill>
                  <a:schemeClr val="bg2"/>
                </a:solidFill>
              </a:rPr>
              <a:t>(quasi-)</a:t>
            </a:r>
            <a:r>
              <a:rPr lang="en-US" altLang="en-US"/>
              <a:t>equivalent classes</a:t>
            </a:r>
          </a:p>
          <a:p>
            <a:pPr lvl="1">
              <a:lnSpc>
                <a:spcPct val="90000"/>
              </a:lnSpc>
            </a:pPr>
            <a:r>
              <a:rPr lang="en-US" altLang="en-US"/>
              <a:t>Systematic testing is intentionally non-uniform to address special cases, error conditions, and other small places</a:t>
            </a:r>
          </a:p>
          <a:p>
            <a:pPr lvl="1">
              <a:lnSpc>
                <a:spcPct val="90000"/>
              </a:lnSpc>
            </a:pPr>
            <a:r>
              <a:rPr lang="en-US" altLang="en-US"/>
              <a:t>Dividing a big haystack into small, hopefully uniform piles where the needles might be concentrated</a:t>
            </a:r>
          </a:p>
        </p:txBody>
      </p:sp>
      <p:sp>
        <p:nvSpPr>
          <p:cNvPr id="2" name="Footer Placeholder 3">
            <a:extLst>
              <a:ext uri="{FF2B5EF4-FFF2-40B4-BE49-F238E27FC236}">
                <a16:creationId xmlns:a16="http://schemas.microsoft.com/office/drawing/2014/main" id="{78ED421A-A54D-8A02-0A68-91D74ABBAED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C6468F6F-3D08-50A8-3AE6-BF51D623AAB6}"/>
              </a:ext>
            </a:extLst>
          </p:cNvPr>
          <p:cNvSpPr>
            <a:spLocks noGrp="1"/>
          </p:cNvSpPr>
          <p:nvPr>
            <p:ph type="sldNum" sz="quarter" idx="12"/>
          </p:nvPr>
        </p:nvSpPr>
        <p:spPr/>
        <p:txBody>
          <a:bodyPr/>
          <a:lstStyle/>
          <a:p>
            <a:r>
              <a:rPr lang="en-US" altLang="en-US"/>
              <a:t> Ch 10, slide </a:t>
            </a:r>
            <a:fld id="{F1E1B25D-BBE7-D94E-8E3E-FAB1A817EC45}" type="slidenum">
              <a:rPr lang="en-US" altLang="en-US"/>
              <a:pPr/>
              <a:t>18</a:t>
            </a:fld>
            <a:endParaRPr lang="en-US" altLang="en-US"/>
          </a:p>
        </p:txBody>
      </p:sp>
      <p:sp>
        <p:nvSpPr>
          <p:cNvPr id="4" name="Date Placeholder 3">
            <a:extLst>
              <a:ext uri="{FF2B5EF4-FFF2-40B4-BE49-F238E27FC236}">
                <a16:creationId xmlns:a16="http://schemas.microsoft.com/office/drawing/2014/main" id="{47994499-6601-13AC-657E-6285E4A37E9A}"/>
              </a:ext>
            </a:extLst>
          </p:cNvPr>
          <p:cNvSpPr>
            <a:spLocks noGrp="1"/>
          </p:cNvSpPr>
          <p:nvPr>
            <p:ph type="dt" sz="half" idx="10"/>
          </p:nvPr>
        </p:nvSpPr>
        <p:spPr/>
        <p:txBody>
          <a:bodyPr/>
          <a:lstStyle/>
          <a:p>
            <a:fld id="{6E0E049F-3278-8D4A-9D6C-69C5F59DEE35}" type="datetime1">
              <a:rPr lang="en-GB" smtClean="0"/>
              <a:t>23/10/2022</a:t>
            </a:fld>
            <a:endParaRPr lang="en-US"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2" name="Rectangle 12">
            <a:extLst>
              <a:ext uri="{FF2B5EF4-FFF2-40B4-BE49-F238E27FC236}">
                <a16:creationId xmlns:a16="http://schemas.microsoft.com/office/drawing/2014/main" id="{A9B7D2FC-C5BA-441D-64C4-BDDBDEBBCD34}"/>
              </a:ext>
            </a:extLst>
          </p:cNvPr>
          <p:cNvSpPr>
            <a:spLocks noGrp="1" noChangeArrowheads="1"/>
          </p:cNvSpPr>
          <p:nvPr>
            <p:ph type="title"/>
          </p:nvPr>
        </p:nvSpPr>
        <p:spPr/>
        <p:txBody>
          <a:bodyPr/>
          <a:lstStyle/>
          <a:p>
            <a:r>
              <a:rPr lang="en-US" altLang="en-US"/>
              <a:t>Learning objectives</a:t>
            </a:r>
          </a:p>
        </p:txBody>
      </p:sp>
      <p:sp>
        <p:nvSpPr>
          <p:cNvPr id="5133" name="Rectangle 13">
            <a:extLst>
              <a:ext uri="{FF2B5EF4-FFF2-40B4-BE49-F238E27FC236}">
                <a16:creationId xmlns:a16="http://schemas.microsoft.com/office/drawing/2014/main" id="{05BDC176-3416-D648-7A81-20C0DD125251}"/>
              </a:ext>
            </a:extLst>
          </p:cNvPr>
          <p:cNvSpPr>
            <a:spLocks noGrp="1" noChangeArrowheads="1"/>
          </p:cNvSpPr>
          <p:nvPr>
            <p:ph idx="1"/>
          </p:nvPr>
        </p:nvSpPr>
        <p:spPr/>
        <p:txBody>
          <a:bodyPr/>
          <a:lstStyle/>
          <a:p>
            <a:r>
              <a:rPr lang="en-US" altLang="en-US" dirty="0"/>
              <a:t>Be able to explain the rationale for systematic (non-random) selection of test cases</a:t>
            </a:r>
          </a:p>
          <a:p>
            <a:pPr lvl="1"/>
            <a:r>
              <a:rPr lang="en-US" altLang="en-US" dirty="0"/>
              <a:t>Be able to explain the principles of partition testing and its underlying assumptions</a:t>
            </a:r>
          </a:p>
          <a:p>
            <a:r>
              <a:rPr lang="en-US" altLang="en-US" dirty="0"/>
              <a:t>Be able to explain why functional test selection is a primary, base-line technique</a:t>
            </a:r>
          </a:p>
          <a:p>
            <a:pPr lvl="1"/>
            <a:r>
              <a:rPr lang="en-US" altLang="en-US" dirty="0"/>
              <a:t>Why we expect a specification-based partition to help select valuable test cases</a:t>
            </a:r>
          </a:p>
          <a:p>
            <a:r>
              <a:rPr lang="en-US" altLang="en-US" dirty="0"/>
              <a:t>Distinguish functional testing from other systematic testing techniques</a:t>
            </a:r>
          </a:p>
        </p:txBody>
      </p:sp>
      <p:sp>
        <p:nvSpPr>
          <p:cNvPr id="2" name="Footer Placeholder 3">
            <a:extLst>
              <a:ext uri="{FF2B5EF4-FFF2-40B4-BE49-F238E27FC236}">
                <a16:creationId xmlns:a16="http://schemas.microsoft.com/office/drawing/2014/main" id="{D72B4EA6-D5F1-6CE1-66B9-0F23F5277F28}"/>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720848F5-61D2-378B-929A-C2A401B995BF}"/>
              </a:ext>
            </a:extLst>
          </p:cNvPr>
          <p:cNvSpPr>
            <a:spLocks noGrp="1"/>
          </p:cNvSpPr>
          <p:nvPr>
            <p:ph type="sldNum" sz="quarter" idx="12"/>
          </p:nvPr>
        </p:nvSpPr>
        <p:spPr/>
        <p:txBody>
          <a:bodyPr/>
          <a:lstStyle/>
          <a:p>
            <a:r>
              <a:rPr lang="en-US" altLang="en-US"/>
              <a:t> Ch 10, slide </a:t>
            </a:r>
            <a:fld id="{08D5D3E5-5E55-A142-841F-1BE6A70E9EB7}" type="slidenum">
              <a:rPr lang="en-US" altLang="en-US"/>
              <a:pPr/>
              <a:t>2</a:t>
            </a:fld>
            <a:endParaRPr lang="en-US" altLang="en-US"/>
          </a:p>
        </p:txBody>
      </p:sp>
      <p:sp>
        <p:nvSpPr>
          <p:cNvPr id="4" name="Date Placeholder 3">
            <a:extLst>
              <a:ext uri="{FF2B5EF4-FFF2-40B4-BE49-F238E27FC236}">
                <a16:creationId xmlns:a16="http://schemas.microsoft.com/office/drawing/2014/main" id="{D0CE1570-BAD6-A21E-5E2B-09013132279D}"/>
              </a:ext>
            </a:extLst>
          </p:cNvPr>
          <p:cNvSpPr>
            <a:spLocks noGrp="1"/>
          </p:cNvSpPr>
          <p:nvPr>
            <p:ph type="dt" sz="half" idx="10"/>
          </p:nvPr>
        </p:nvSpPr>
        <p:spPr/>
        <p:txBody>
          <a:bodyPr/>
          <a:lstStyle/>
          <a:p>
            <a:fld id="{D8775A03-8701-D742-8501-153CBA105F5A}" type="datetime1">
              <a:rPr lang="en-GB" smtClean="0"/>
              <a:t>23/10/2022</a:t>
            </a:fld>
            <a:endParaRPr 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80" name="Rectangle 4">
            <a:extLst>
              <a:ext uri="{FF2B5EF4-FFF2-40B4-BE49-F238E27FC236}">
                <a16:creationId xmlns:a16="http://schemas.microsoft.com/office/drawing/2014/main" id="{9D3D1858-5B56-FD98-C07C-6F4956372808}"/>
              </a:ext>
            </a:extLst>
          </p:cNvPr>
          <p:cNvSpPr>
            <a:spLocks noGrp="1" noChangeArrowheads="1"/>
          </p:cNvSpPr>
          <p:nvPr>
            <p:ph type="title"/>
          </p:nvPr>
        </p:nvSpPr>
        <p:spPr/>
        <p:txBody>
          <a:bodyPr/>
          <a:lstStyle/>
          <a:p>
            <a:r>
              <a:rPr lang="en-US" altLang="en-US"/>
              <a:t>Functional testing</a:t>
            </a:r>
          </a:p>
        </p:txBody>
      </p:sp>
      <p:sp>
        <p:nvSpPr>
          <p:cNvPr id="254981" name="Rectangle 5">
            <a:extLst>
              <a:ext uri="{FF2B5EF4-FFF2-40B4-BE49-F238E27FC236}">
                <a16:creationId xmlns:a16="http://schemas.microsoft.com/office/drawing/2014/main" id="{93F6C365-4E1E-B551-C861-ED6E6E907569}"/>
              </a:ext>
            </a:extLst>
          </p:cNvPr>
          <p:cNvSpPr>
            <a:spLocks noGrp="1" noChangeArrowheads="1"/>
          </p:cNvSpPr>
          <p:nvPr>
            <p:ph idx="1"/>
          </p:nvPr>
        </p:nvSpPr>
        <p:spPr/>
        <p:txBody>
          <a:bodyPr/>
          <a:lstStyle/>
          <a:p>
            <a:r>
              <a:rPr lang="en-US" altLang="en-US">
                <a:solidFill>
                  <a:schemeClr val="accent2"/>
                </a:solidFill>
              </a:rPr>
              <a:t>Functional testing</a:t>
            </a:r>
            <a:r>
              <a:rPr lang="en-US" altLang="en-US"/>
              <a:t>: Deriving test cases from program specifications </a:t>
            </a:r>
          </a:p>
          <a:p>
            <a:pPr lvl="2"/>
            <a:r>
              <a:rPr lang="en-US" altLang="en-US" i="1"/>
              <a:t>Functional</a:t>
            </a:r>
            <a:r>
              <a:rPr lang="en-US" altLang="en-US"/>
              <a:t> refers to the source of information used in test case design, not to what is tested</a:t>
            </a:r>
          </a:p>
          <a:p>
            <a:r>
              <a:rPr lang="en-US" altLang="en-US" i="1"/>
              <a:t>Also known as</a:t>
            </a:r>
            <a:r>
              <a:rPr lang="en-US" altLang="en-US"/>
              <a:t>:</a:t>
            </a:r>
          </a:p>
          <a:p>
            <a:pPr lvl="1"/>
            <a:r>
              <a:rPr lang="en-US" altLang="en-US">
                <a:solidFill>
                  <a:schemeClr val="accent2"/>
                </a:solidFill>
              </a:rPr>
              <a:t>specification-based testing</a:t>
            </a:r>
            <a:r>
              <a:rPr lang="en-US" altLang="en-US"/>
              <a:t> (from specifications)</a:t>
            </a:r>
          </a:p>
          <a:p>
            <a:pPr lvl="1"/>
            <a:r>
              <a:rPr lang="en-US" altLang="en-US">
                <a:solidFill>
                  <a:schemeClr val="accent2"/>
                </a:solidFill>
              </a:rPr>
              <a:t>black-box testing</a:t>
            </a:r>
            <a:r>
              <a:rPr lang="en-US" altLang="en-US"/>
              <a:t> (no view of the code)</a:t>
            </a:r>
          </a:p>
          <a:p>
            <a:r>
              <a:rPr lang="en-US" altLang="en-US"/>
              <a:t>Functional specification = description of intended program behavior</a:t>
            </a:r>
          </a:p>
          <a:p>
            <a:pPr lvl="1"/>
            <a:r>
              <a:rPr lang="en-US" altLang="en-US"/>
              <a:t>either formal or informal</a:t>
            </a:r>
          </a:p>
        </p:txBody>
      </p:sp>
      <p:sp>
        <p:nvSpPr>
          <p:cNvPr id="2" name="Footer Placeholder 3">
            <a:extLst>
              <a:ext uri="{FF2B5EF4-FFF2-40B4-BE49-F238E27FC236}">
                <a16:creationId xmlns:a16="http://schemas.microsoft.com/office/drawing/2014/main" id="{38FAC245-D10D-6FE1-9C38-80B4985BBB08}"/>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9B7F99BF-B0B2-8BCF-5001-31C20A8C74CB}"/>
              </a:ext>
            </a:extLst>
          </p:cNvPr>
          <p:cNvSpPr>
            <a:spLocks noGrp="1"/>
          </p:cNvSpPr>
          <p:nvPr>
            <p:ph type="sldNum" sz="quarter" idx="12"/>
          </p:nvPr>
        </p:nvSpPr>
        <p:spPr/>
        <p:txBody>
          <a:bodyPr/>
          <a:lstStyle/>
          <a:p>
            <a:r>
              <a:rPr lang="en-US" altLang="en-US"/>
              <a:t> Ch 10, slide </a:t>
            </a:r>
            <a:fld id="{EBEF18FF-A334-B44C-8F47-6FC58391FB47}" type="slidenum">
              <a:rPr lang="en-US" altLang="en-US"/>
              <a:pPr/>
              <a:t>3</a:t>
            </a:fld>
            <a:endParaRPr lang="en-US" altLang="en-US"/>
          </a:p>
        </p:txBody>
      </p:sp>
      <p:sp>
        <p:nvSpPr>
          <p:cNvPr id="4" name="Date Placeholder 3">
            <a:extLst>
              <a:ext uri="{FF2B5EF4-FFF2-40B4-BE49-F238E27FC236}">
                <a16:creationId xmlns:a16="http://schemas.microsoft.com/office/drawing/2014/main" id="{593EDE2B-8063-B1B3-C756-2E13639330A4}"/>
              </a:ext>
            </a:extLst>
          </p:cNvPr>
          <p:cNvSpPr>
            <a:spLocks noGrp="1"/>
          </p:cNvSpPr>
          <p:nvPr>
            <p:ph type="dt" sz="half" idx="10"/>
          </p:nvPr>
        </p:nvSpPr>
        <p:spPr/>
        <p:txBody>
          <a:bodyPr/>
          <a:lstStyle/>
          <a:p>
            <a:fld id="{7EB3DC0C-86A7-5E42-BF79-66D87220F4FD}" type="datetime1">
              <a:rPr lang="en-GB" smtClean="0"/>
              <a:t>23/10/2022</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a:extLst>
              <a:ext uri="{FF2B5EF4-FFF2-40B4-BE49-F238E27FC236}">
                <a16:creationId xmlns:a16="http://schemas.microsoft.com/office/drawing/2014/main" id="{32F433AC-93FB-EFDF-1BDF-4134B2C0416A}"/>
              </a:ext>
            </a:extLst>
          </p:cNvPr>
          <p:cNvSpPr>
            <a:spLocks noGrp="1" noChangeArrowheads="1"/>
          </p:cNvSpPr>
          <p:nvPr>
            <p:ph type="title"/>
          </p:nvPr>
        </p:nvSpPr>
        <p:spPr/>
        <p:txBody>
          <a:bodyPr/>
          <a:lstStyle/>
          <a:p>
            <a:r>
              <a:rPr lang="en-US" altLang="en-US"/>
              <a:t>Systematic vs Random Testing</a:t>
            </a:r>
          </a:p>
        </p:txBody>
      </p:sp>
      <p:sp>
        <p:nvSpPr>
          <p:cNvPr id="267267" name="Rectangle 3">
            <a:extLst>
              <a:ext uri="{FF2B5EF4-FFF2-40B4-BE49-F238E27FC236}">
                <a16:creationId xmlns:a16="http://schemas.microsoft.com/office/drawing/2014/main" id="{2BF72D5B-6E51-2FC7-58B5-16639D8D8054}"/>
              </a:ext>
            </a:extLst>
          </p:cNvPr>
          <p:cNvSpPr>
            <a:spLocks noGrp="1" noChangeArrowheads="1"/>
          </p:cNvSpPr>
          <p:nvPr>
            <p:ph idx="1"/>
          </p:nvPr>
        </p:nvSpPr>
        <p:spPr/>
        <p:txBody>
          <a:bodyPr>
            <a:normAutofit lnSpcReduction="10000"/>
          </a:bodyPr>
          <a:lstStyle/>
          <a:p>
            <a:pPr>
              <a:lnSpc>
                <a:spcPct val="90000"/>
              </a:lnSpc>
            </a:pPr>
            <a:r>
              <a:rPr lang="en-US" altLang="en-US">
                <a:solidFill>
                  <a:schemeClr val="accent2"/>
                </a:solidFill>
              </a:rPr>
              <a:t>Random</a:t>
            </a:r>
            <a:r>
              <a:rPr lang="en-US" altLang="en-US"/>
              <a:t> (uniform):</a:t>
            </a:r>
          </a:p>
          <a:p>
            <a:pPr lvl="1">
              <a:lnSpc>
                <a:spcPct val="90000"/>
              </a:lnSpc>
            </a:pPr>
            <a:r>
              <a:rPr lang="en-US" altLang="en-US"/>
              <a:t>Pick possible inputs uniformly</a:t>
            </a:r>
          </a:p>
          <a:p>
            <a:pPr lvl="1">
              <a:lnSpc>
                <a:spcPct val="90000"/>
              </a:lnSpc>
            </a:pPr>
            <a:r>
              <a:rPr lang="en-US" altLang="en-US"/>
              <a:t>Avoids designer bias</a:t>
            </a:r>
          </a:p>
          <a:p>
            <a:pPr lvl="2">
              <a:lnSpc>
                <a:spcPct val="90000"/>
              </a:lnSpc>
            </a:pPr>
            <a:r>
              <a:rPr lang="en-US" altLang="en-US"/>
              <a:t>A real problem: The test designer can make the same logical mistakes and bad assumptions as the program designer (especially if they are the same person)</a:t>
            </a:r>
          </a:p>
          <a:p>
            <a:pPr lvl="1">
              <a:lnSpc>
                <a:spcPct val="90000"/>
              </a:lnSpc>
            </a:pPr>
            <a:r>
              <a:rPr lang="en-US" altLang="en-US"/>
              <a:t>But treats all inputs as equally valuable</a:t>
            </a:r>
          </a:p>
          <a:p>
            <a:pPr>
              <a:lnSpc>
                <a:spcPct val="90000"/>
              </a:lnSpc>
            </a:pPr>
            <a:r>
              <a:rPr lang="en-US" altLang="en-US">
                <a:solidFill>
                  <a:schemeClr val="accent2"/>
                </a:solidFill>
              </a:rPr>
              <a:t>Systematic</a:t>
            </a:r>
            <a:r>
              <a:rPr lang="en-US" altLang="en-US"/>
              <a:t> (non-uniform):</a:t>
            </a:r>
          </a:p>
          <a:p>
            <a:pPr lvl="1">
              <a:lnSpc>
                <a:spcPct val="90000"/>
              </a:lnSpc>
            </a:pPr>
            <a:r>
              <a:rPr lang="en-US" altLang="en-US"/>
              <a:t>Try to select inputs that are especially valuable</a:t>
            </a:r>
          </a:p>
          <a:p>
            <a:pPr lvl="1">
              <a:lnSpc>
                <a:spcPct val="90000"/>
              </a:lnSpc>
            </a:pPr>
            <a:r>
              <a:rPr lang="en-US" altLang="en-US"/>
              <a:t>Usually by choosing representatives of classes that are apt to fail </a:t>
            </a:r>
            <a:r>
              <a:rPr lang="en-US" altLang="en-US" i="1"/>
              <a:t>often</a:t>
            </a:r>
            <a:r>
              <a:rPr lang="en-US" altLang="en-US"/>
              <a:t> or </a:t>
            </a:r>
            <a:r>
              <a:rPr lang="en-US" altLang="en-US" i="1"/>
              <a:t>not at all</a:t>
            </a:r>
          </a:p>
          <a:p>
            <a:pPr>
              <a:lnSpc>
                <a:spcPct val="90000"/>
              </a:lnSpc>
            </a:pPr>
            <a:r>
              <a:rPr lang="en-US" altLang="en-US"/>
              <a:t>Functional testing is systematic testing</a:t>
            </a:r>
          </a:p>
        </p:txBody>
      </p:sp>
      <p:sp>
        <p:nvSpPr>
          <p:cNvPr id="2" name="Footer Placeholder 3">
            <a:extLst>
              <a:ext uri="{FF2B5EF4-FFF2-40B4-BE49-F238E27FC236}">
                <a16:creationId xmlns:a16="http://schemas.microsoft.com/office/drawing/2014/main" id="{5118D9E1-D3F5-F505-5523-35122E883184}"/>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FA8AC032-D7E0-6BD0-437C-CE38E0031CE1}"/>
              </a:ext>
            </a:extLst>
          </p:cNvPr>
          <p:cNvSpPr>
            <a:spLocks noGrp="1"/>
          </p:cNvSpPr>
          <p:nvPr>
            <p:ph type="sldNum" sz="quarter" idx="12"/>
          </p:nvPr>
        </p:nvSpPr>
        <p:spPr/>
        <p:txBody>
          <a:bodyPr/>
          <a:lstStyle/>
          <a:p>
            <a:r>
              <a:rPr lang="en-US" altLang="en-US"/>
              <a:t> Ch 10, slide </a:t>
            </a:r>
            <a:fld id="{CAF7BC8F-832D-C645-B36E-2FE94670F3DF}" type="slidenum">
              <a:rPr lang="en-US" altLang="en-US"/>
              <a:pPr/>
              <a:t>4</a:t>
            </a:fld>
            <a:endParaRPr lang="en-US" altLang="en-US"/>
          </a:p>
        </p:txBody>
      </p:sp>
      <p:sp>
        <p:nvSpPr>
          <p:cNvPr id="4" name="Date Placeholder 3">
            <a:extLst>
              <a:ext uri="{FF2B5EF4-FFF2-40B4-BE49-F238E27FC236}">
                <a16:creationId xmlns:a16="http://schemas.microsoft.com/office/drawing/2014/main" id="{33319882-2959-0051-E860-1FFCBBE52D55}"/>
              </a:ext>
            </a:extLst>
          </p:cNvPr>
          <p:cNvSpPr>
            <a:spLocks noGrp="1"/>
          </p:cNvSpPr>
          <p:nvPr>
            <p:ph type="dt" sz="half" idx="10"/>
          </p:nvPr>
        </p:nvSpPr>
        <p:spPr/>
        <p:txBody>
          <a:bodyPr/>
          <a:lstStyle/>
          <a:p>
            <a:fld id="{B480AB52-6D26-764F-ADBA-AE57A2C8952E}" type="datetime1">
              <a:rPr lang="en-GB" smtClean="0"/>
              <a:t>23/10/2022</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a:extLst>
              <a:ext uri="{FF2B5EF4-FFF2-40B4-BE49-F238E27FC236}">
                <a16:creationId xmlns:a16="http://schemas.microsoft.com/office/drawing/2014/main" id="{4578F08F-54D8-FE31-9253-EA2B3E37B941}"/>
              </a:ext>
            </a:extLst>
          </p:cNvPr>
          <p:cNvSpPr>
            <a:spLocks noGrp="1" noChangeArrowheads="1"/>
          </p:cNvSpPr>
          <p:nvPr>
            <p:ph type="title"/>
          </p:nvPr>
        </p:nvSpPr>
        <p:spPr/>
        <p:txBody>
          <a:bodyPr/>
          <a:lstStyle/>
          <a:p>
            <a:r>
              <a:rPr lang="en-US" altLang="en-US"/>
              <a:t>Why Not Random?</a:t>
            </a:r>
          </a:p>
        </p:txBody>
      </p:sp>
      <p:sp>
        <p:nvSpPr>
          <p:cNvPr id="246787" name="Rectangle 3">
            <a:extLst>
              <a:ext uri="{FF2B5EF4-FFF2-40B4-BE49-F238E27FC236}">
                <a16:creationId xmlns:a16="http://schemas.microsoft.com/office/drawing/2014/main" id="{A99AD6BD-4A93-E84E-A9BA-7CAAE8E514A8}"/>
              </a:ext>
            </a:extLst>
          </p:cNvPr>
          <p:cNvSpPr>
            <a:spLocks noGrp="1" noChangeArrowheads="1"/>
          </p:cNvSpPr>
          <p:nvPr>
            <p:ph idx="1"/>
          </p:nvPr>
        </p:nvSpPr>
        <p:spPr/>
        <p:txBody>
          <a:bodyPr/>
          <a:lstStyle/>
          <a:p>
            <a:r>
              <a:rPr lang="en-US" altLang="en-US" dirty="0"/>
              <a:t>Non-uniform distribution of faults</a:t>
            </a:r>
          </a:p>
          <a:p>
            <a:r>
              <a:rPr lang="en-US" altLang="en-US" i="1" dirty="0"/>
              <a:t>Example:</a:t>
            </a:r>
            <a:r>
              <a:rPr lang="en-US" altLang="en-US" dirty="0"/>
              <a:t> Java class “roots” applies quadratic equation:</a:t>
            </a:r>
          </a:p>
          <a:p>
            <a:pPr marL="0" indent="0">
              <a:buNone/>
            </a:pPr>
            <a:r>
              <a:rPr lang="en-US" altLang="en-US" dirty="0"/>
              <a:t>  </a:t>
            </a:r>
          </a:p>
          <a:p>
            <a:pPr lvl="1">
              <a:buFontTx/>
              <a:buNone/>
            </a:pPr>
            <a:endParaRPr lang="en-US" altLang="en-US" dirty="0"/>
          </a:p>
          <a:p>
            <a:pPr lvl="1">
              <a:buFontTx/>
              <a:buNone/>
            </a:pPr>
            <a:r>
              <a:rPr lang="en-US" altLang="en-US" dirty="0"/>
              <a:t>Incomplete implementation logic:  Program does not properly handle the case in which b</a:t>
            </a:r>
            <a:r>
              <a:rPr lang="en-US" altLang="en-US" baseline="30000" dirty="0"/>
              <a:t>2</a:t>
            </a:r>
            <a:r>
              <a:rPr lang="en-US" altLang="en-US" dirty="0"/>
              <a:t> - 4ac =0 and a=0</a:t>
            </a:r>
          </a:p>
          <a:p>
            <a:pPr lvl="1">
              <a:buFontTx/>
              <a:buNone/>
            </a:pPr>
            <a:endParaRPr lang="en-US" altLang="en-US" dirty="0"/>
          </a:p>
          <a:p>
            <a:pPr lvl="1">
              <a:buFontTx/>
              <a:buNone/>
            </a:pPr>
            <a:r>
              <a:rPr lang="en-US" altLang="en-US" dirty="0"/>
              <a:t>Failing values are </a:t>
            </a:r>
            <a:r>
              <a:rPr lang="en-US" altLang="en-US" i="1" dirty="0"/>
              <a:t>sparse</a:t>
            </a:r>
            <a:r>
              <a:rPr lang="en-US" altLang="en-US" dirty="0"/>
              <a:t> in the input space — needles in a very big haystack. Random sampling is unlikely to choose a=0.0 and b=0.0</a:t>
            </a:r>
          </a:p>
        </p:txBody>
      </p:sp>
      <p:sp>
        <p:nvSpPr>
          <p:cNvPr id="2" name="Footer Placeholder 3">
            <a:extLst>
              <a:ext uri="{FF2B5EF4-FFF2-40B4-BE49-F238E27FC236}">
                <a16:creationId xmlns:a16="http://schemas.microsoft.com/office/drawing/2014/main" id="{A066FE8D-C126-0582-741A-C182AE81D687}"/>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E0B3D9C2-2B50-DA39-59EB-F88E8CA70B93}"/>
              </a:ext>
            </a:extLst>
          </p:cNvPr>
          <p:cNvSpPr>
            <a:spLocks noGrp="1"/>
          </p:cNvSpPr>
          <p:nvPr>
            <p:ph type="sldNum" sz="quarter" idx="12"/>
          </p:nvPr>
        </p:nvSpPr>
        <p:spPr/>
        <p:txBody>
          <a:bodyPr/>
          <a:lstStyle/>
          <a:p>
            <a:r>
              <a:rPr lang="en-US" altLang="en-US"/>
              <a:t> Ch 10, slide </a:t>
            </a:r>
            <a:fld id="{3728C504-2E0F-6642-9486-231DF78AACC5}" type="slidenum">
              <a:rPr lang="en-US" altLang="en-US"/>
              <a:pPr/>
              <a:t>5</a:t>
            </a:fld>
            <a:endParaRPr lang="en-US" altLang="en-US"/>
          </a:p>
        </p:txBody>
      </p:sp>
      <p:sp>
        <p:nvSpPr>
          <p:cNvPr id="4" name="Date Placeholder 3">
            <a:extLst>
              <a:ext uri="{FF2B5EF4-FFF2-40B4-BE49-F238E27FC236}">
                <a16:creationId xmlns:a16="http://schemas.microsoft.com/office/drawing/2014/main" id="{02D5A055-FA6B-F173-A6A8-6EB60B14F962}"/>
              </a:ext>
            </a:extLst>
          </p:cNvPr>
          <p:cNvSpPr>
            <a:spLocks noGrp="1"/>
          </p:cNvSpPr>
          <p:nvPr>
            <p:ph type="dt" sz="half" idx="10"/>
          </p:nvPr>
        </p:nvSpPr>
        <p:spPr/>
        <p:txBody>
          <a:bodyPr/>
          <a:lstStyle/>
          <a:p>
            <a:fld id="{87872F5F-BBBF-3648-914A-4AF3FEFECFCB}" type="datetime1">
              <a:rPr lang="en-GB" smtClean="0"/>
              <a:t>23/10/2022</a:t>
            </a:fld>
            <a:endParaRPr lang="en-US" dirty="0"/>
          </a:p>
        </p:txBody>
      </p:sp>
      <p:pic>
        <p:nvPicPr>
          <p:cNvPr id="5" name="Picture 4">
            <a:extLst>
              <a:ext uri="{FF2B5EF4-FFF2-40B4-BE49-F238E27FC236}">
                <a16:creationId xmlns:a16="http://schemas.microsoft.com/office/drawing/2014/main" id="{9451DD69-A838-CDCC-6591-3609D618FF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24425" y="2849753"/>
            <a:ext cx="2343150" cy="6127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a:extLst>
              <a:ext uri="{FF2B5EF4-FFF2-40B4-BE49-F238E27FC236}">
                <a16:creationId xmlns:a16="http://schemas.microsoft.com/office/drawing/2014/main" id="{0A8C4E21-2261-718B-6A8C-880B149655CE}"/>
              </a:ext>
            </a:extLst>
          </p:cNvPr>
          <p:cNvSpPr>
            <a:spLocks noGrp="1" noChangeArrowheads="1"/>
          </p:cNvSpPr>
          <p:nvPr>
            <p:ph type="title"/>
          </p:nvPr>
        </p:nvSpPr>
        <p:spPr/>
        <p:txBody>
          <a:bodyPr/>
          <a:lstStyle/>
          <a:p>
            <a:r>
              <a:rPr lang="en-US" altLang="en-US"/>
              <a:t>Consider the purpose of testing ...</a:t>
            </a:r>
          </a:p>
        </p:txBody>
      </p:sp>
      <p:sp>
        <p:nvSpPr>
          <p:cNvPr id="283651" name="Rectangle 3">
            <a:extLst>
              <a:ext uri="{FF2B5EF4-FFF2-40B4-BE49-F238E27FC236}">
                <a16:creationId xmlns:a16="http://schemas.microsoft.com/office/drawing/2014/main" id="{8D24E879-6CC5-7151-FF6D-44271201C472}"/>
              </a:ext>
            </a:extLst>
          </p:cNvPr>
          <p:cNvSpPr>
            <a:spLocks noGrp="1" noChangeArrowheads="1"/>
          </p:cNvSpPr>
          <p:nvPr>
            <p:ph idx="1"/>
          </p:nvPr>
        </p:nvSpPr>
        <p:spPr/>
        <p:txBody>
          <a:bodyPr/>
          <a:lstStyle/>
          <a:p>
            <a:r>
              <a:rPr lang="en-US" altLang="en-US"/>
              <a:t>To estimate the proportion of needles to hay, sample randomly</a:t>
            </a:r>
          </a:p>
          <a:p>
            <a:pPr lvl="1"/>
            <a:r>
              <a:rPr lang="en-US" altLang="en-US"/>
              <a:t>Reliability estimation requires unbiased samples for valid statistics.  </a:t>
            </a:r>
            <a:r>
              <a:rPr lang="en-US" altLang="en-US" i="1"/>
              <a:t>But that’s not our goal! </a:t>
            </a:r>
          </a:p>
          <a:p>
            <a:r>
              <a:rPr lang="en-US" altLang="en-US"/>
              <a:t>To find needles and remove them from hay, look systematically (non-uniformly) for needles</a:t>
            </a:r>
          </a:p>
          <a:p>
            <a:pPr lvl="1"/>
            <a:r>
              <a:rPr lang="en-US" altLang="en-US"/>
              <a:t>Unless there are a </a:t>
            </a:r>
            <a:r>
              <a:rPr lang="en-US" altLang="en-US" i="1"/>
              <a:t>lot</a:t>
            </a:r>
            <a:r>
              <a:rPr lang="en-US" altLang="en-US"/>
              <a:t> of needles in the haystack, a random sample will not be effective at finding them</a:t>
            </a:r>
          </a:p>
          <a:p>
            <a:pPr lvl="1"/>
            <a:r>
              <a:rPr lang="en-US" altLang="en-US"/>
              <a:t>We need to use everything we know about needles, e.g., are they heavier than hay? Do they sift to the bottom? </a:t>
            </a:r>
          </a:p>
        </p:txBody>
      </p:sp>
      <p:sp>
        <p:nvSpPr>
          <p:cNvPr id="2" name="Footer Placeholder 3">
            <a:extLst>
              <a:ext uri="{FF2B5EF4-FFF2-40B4-BE49-F238E27FC236}">
                <a16:creationId xmlns:a16="http://schemas.microsoft.com/office/drawing/2014/main" id="{2620BCF2-FADC-E415-5B78-E91684BE51B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9DFF1DAA-E36E-07D9-E7B2-0B21BF1698F3}"/>
              </a:ext>
            </a:extLst>
          </p:cNvPr>
          <p:cNvSpPr>
            <a:spLocks noGrp="1"/>
          </p:cNvSpPr>
          <p:nvPr>
            <p:ph type="sldNum" sz="quarter" idx="12"/>
          </p:nvPr>
        </p:nvSpPr>
        <p:spPr/>
        <p:txBody>
          <a:bodyPr/>
          <a:lstStyle/>
          <a:p>
            <a:r>
              <a:rPr lang="en-US" altLang="en-US"/>
              <a:t> Ch 10, slide </a:t>
            </a:r>
            <a:fld id="{ADBB850E-F2EA-5C4A-A5A1-AF1E38DFBE51}" type="slidenum">
              <a:rPr lang="en-US" altLang="en-US"/>
              <a:pPr/>
              <a:t>6</a:t>
            </a:fld>
            <a:endParaRPr lang="en-US" altLang="en-US"/>
          </a:p>
        </p:txBody>
      </p:sp>
      <p:sp>
        <p:nvSpPr>
          <p:cNvPr id="4" name="Date Placeholder 3">
            <a:extLst>
              <a:ext uri="{FF2B5EF4-FFF2-40B4-BE49-F238E27FC236}">
                <a16:creationId xmlns:a16="http://schemas.microsoft.com/office/drawing/2014/main" id="{45BB589A-2193-835D-CFED-4E0D3773411D}"/>
              </a:ext>
            </a:extLst>
          </p:cNvPr>
          <p:cNvSpPr>
            <a:spLocks noGrp="1"/>
          </p:cNvSpPr>
          <p:nvPr>
            <p:ph type="dt" sz="half" idx="10"/>
          </p:nvPr>
        </p:nvSpPr>
        <p:spPr/>
        <p:txBody>
          <a:bodyPr/>
          <a:lstStyle/>
          <a:p>
            <a:fld id="{A813EC44-9628-3249-89F9-63196C097767}" type="datetime1">
              <a:rPr lang="en-GB" smtClean="0"/>
              <a:t>23/10/2022</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a:extLst>
              <a:ext uri="{FF2B5EF4-FFF2-40B4-BE49-F238E27FC236}">
                <a16:creationId xmlns:a16="http://schemas.microsoft.com/office/drawing/2014/main" id="{134B2BEF-228C-79FA-2B13-41C108C0B632}"/>
              </a:ext>
            </a:extLst>
          </p:cNvPr>
          <p:cNvSpPr>
            <a:spLocks noGrp="1" noChangeArrowheads="1"/>
          </p:cNvSpPr>
          <p:nvPr>
            <p:ph type="title"/>
          </p:nvPr>
        </p:nvSpPr>
        <p:spPr/>
        <p:txBody>
          <a:bodyPr/>
          <a:lstStyle/>
          <a:p>
            <a:r>
              <a:rPr lang="en-US" altLang="en-US"/>
              <a:t>Systematic Partition Testing</a:t>
            </a:r>
          </a:p>
        </p:txBody>
      </p:sp>
      <p:sp>
        <p:nvSpPr>
          <p:cNvPr id="2" name="Footer Placeholder 3">
            <a:extLst>
              <a:ext uri="{FF2B5EF4-FFF2-40B4-BE49-F238E27FC236}">
                <a16:creationId xmlns:a16="http://schemas.microsoft.com/office/drawing/2014/main" id="{0D5CFB68-5C23-8F1D-4C6E-AAB4589CAA4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C03BE0E5-6179-AFA0-6B55-607E9150DFE0}"/>
              </a:ext>
            </a:extLst>
          </p:cNvPr>
          <p:cNvSpPr>
            <a:spLocks noGrp="1"/>
          </p:cNvSpPr>
          <p:nvPr>
            <p:ph type="sldNum" sz="quarter" idx="12"/>
          </p:nvPr>
        </p:nvSpPr>
        <p:spPr/>
        <p:txBody>
          <a:bodyPr/>
          <a:lstStyle/>
          <a:p>
            <a:r>
              <a:rPr lang="en-US" altLang="en-US"/>
              <a:t> Ch 10, slide </a:t>
            </a:r>
            <a:fld id="{1AE534D2-BC7E-094D-85D1-6774827B5CF6}" type="slidenum">
              <a:rPr lang="en-US" altLang="en-US"/>
              <a:pPr/>
              <a:t>7</a:t>
            </a:fld>
            <a:endParaRPr lang="en-US" altLang="en-US"/>
          </a:p>
        </p:txBody>
      </p:sp>
      <p:sp>
        <p:nvSpPr>
          <p:cNvPr id="270597" name="Rectangle 261">
            <a:extLst>
              <a:ext uri="{FF2B5EF4-FFF2-40B4-BE49-F238E27FC236}">
                <a16:creationId xmlns:a16="http://schemas.microsoft.com/office/drawing/2014/main" id="{1D4E1B5B-61AD-982D-1A31-677D8D87A354}"/>
              </a:ext>
            </a:extLst>
          </p:cNvPr>
          <p:cNvSpPr>
            <a:spLocks noChangeArrowheads="1"/>
          </p:cNvSpPr>
          <p:nvPr/>
        </p:nvSpPr>
        <p:spPr bwMode="auto">
          <a:xfrm>
            <a:off x="2590800" y="2438400"/>
            <a:ext cx="1600200" cy="6096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0" name="Rectangle 4">
            <a:extLst>
              <a:ext uri="{FF2B5EF4-FFF2-40B4-BE49-F238E27FC236}">
                <a16:creationId xmlns:a16="http://schemas.microsoft.com/office/drawing/2014/main" id="{4B97FCF9-3B51-8327-E585-CC8C9437F6CF}"/>
              </a:ext>
            </a:extLst>
          </p:cNvPr>
          <p:cNvSpPr>
            <a:spLocks noChangeArrowheads="1"/>
          </p:cNvSpPr>
          <p:nvPr/>
        </p:nvSpPr>
        <p:spPr bwMode="auto">
          <a:xfrm>
            <a:off x="26670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1" name="Rectangle 5">
            <a:extLst>
              <a:ext uri="{FF2B5EF4-FFF2-40B4-BE49-F238E27FC236}">
                <a16:creationId xmlns:a16="http://schemas.microsoft.com/office/drawing/2014/main" id="{04031A9A-911C-FCC0-3BE0-2C9A27CA0BE5}"/>
              </a:ext>
            </a:extLst>
          </p:cNvPr>
          <p:cNvSpPr>
            <a:spLocks noChangeArrowheads="1"/>
          </p:cNvSpPr>
          <p:nvPr/>
        </p:nvSpPr>
        <p:spPr bwMode="auto">
          <a:xfrm>
            <a:off x="28956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2" name="Rectangle 6">
            <a:extLst>
              <a:ext uri="{FF2B5EF4-FFF2-40B4-BE49-F238E27FC236}">
                <a16:creationId xmlns:a16="http://schemas.microsoft.com/office/drawing/2014/main" id="{633E616D-F9E6-C8F6-1CBB-E5843DF943D8}"/>
              </a:ext>
            </a:extLst>
          </p:cNvPr>
          <p:cNvSpPr>
            <a:spLocks noChangeArrowheads="1"/>
          </p:cNvSpPr>
          <p:nvPr/>
        </p:nvSpPr>
        <p:spPr bwMode="auto">
          <a:xfrm>
            <a:off x="32004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3" name="Rectangle 7">
            <a:extLst>
              <a:ext uri="{FF2B5EF4-FFF2-40B4-BE49-F238E27FC236}">
                <a16:creationId xmlns:a16="http://schemas.microsoft.com/office/drawing/2014/main" id="{540CDE99-8B8D-3FE8-E459-542F95F2768F}"/>
              </a:ext>
            </a:extLst>
          </p:cNvPr>
          <p:cNvSpPr>
            <a:spLocks noChangeArrowheads="1"/>
          </p:cNvSpPr>
          <p:nvPr/>
        </p:nvSpPr>
        <p:spPr bwMode="auto">
          <a:xfrm>
            <a:off x="34290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4" name="Rectangle 8">
            <a:extLst>
              <a:ext uri="{FF2B5EF4-FFF2-40B4-BE49-F238E27FC236}">
                <a16:creationId xmlns:a16="http://schemas.microsoft.com/office/drawing/2014/main" id="{9CF3E259-4259-3A2E-B1BA-61D6E391589A}"/>
              </a:ext>
            </a:extLst>
          </p:cNvPr>
          <p:cNvSpPr>
            <a:spLocks noChangeArrowheads="1"/>
          </p:cNvSpPr>
          <p:nvPr/>
        </p:nvSpPr>
        <p:spPr bwMode="auto">
          <a:xfrm>
            <a:off x="37338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5" name="Rectangle 9">
            <a:extLst>
              <a:ext uri="{FF2B5EF4-FFF2-40B4-BE49-F238E27FC236}">
                <a16:creationId xmlns:a16="http://schemas.microsoft.com/office/drawing/2014/main" id="{5CC8F42F-1160-830C-D5E8-BF49CD473C39}"/>
              </a:ext>
            </a:extLst>
          </p:cNvPr>
          <p:cNvSpPr>
            <a:spLocks noChangeArrowheads="1"/>
          </p:cNvSpPr>
          <p:nvPr/>
        </p:nvSpPr>
        <p:spPr bwMode="auto">
          <a:xfrm>
            <a:off x="39624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6" name="Rectangle 10">
            <a:extLst>
              <a:ext uri="{FF2B5EF4-FFF2-40B4-BE49-F238E27FC236}">
                <a16:creationId xmlns:a16="http://schemas.microsoft.com/office/drawing/2014/main" id="{955F6688-CA6E-3C32-2F70-3FB608A85BEB}"/>
              </a:ext>
            </a:extLst>
          </p:cNvPr>
          <p:cNvSpPr>
            <a:spLocks noChangeArrowheads="1"/>
          </p:cNvSpPr>
          <p:nvPr/>
        </p:nvSpPr>
        <p:spPr bwMode="auto">
          <a:xfrm>
            <a:off x="42672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7" name="Rectangle 11">
            <a:extLst>
              <a:ext uri="{FF2B5EF4-FFF2-40B4-BE49-F238E27FC236}">
                <a16:creationId xmlns:a16="http://schemas.microsoft.com/office/drawing/2014/main" id="{92FCEFE7-A641-18F9-E247-35512DA555E1}"/>
              </a:ext>
            </a:extLst>
          </p:cNvPr>
          <p:cNvSpPr>
            <a:spLocks noChangeArrowheads="1"/>
          </p:cNvSpPr>
          <p:nvPr/>
        </p:nvSpPr>
        <p:spPr bwMode="auto">
          <a:xfrm>
            <a:off x="44958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8" name="Rectangle 12">
            <a:extLst>
              <a:ext uri="{FF2B5EF4-FFF2-40B4-BE49-F238E27FC236}">
                <a16:creationId xmlns:a16="http://schemas.microsoft.com/office/drawing/2014/main" id="{E45D15E2-2112-EEB9-5FCF-0D16BDF9C0BE}"/>
              </a:ext>
            </a:extLst>
          </p:cNvPr>
          <p:cNvSpPr>
            <a:spLocks noChangeArrowheads="1"/>
          </p:cNvSpPr>
          <p:nvPr/>
        </p:nvSpPr>
        <p:spPr bwMode="auto">
          <a:xfrm>
            <a:off x="48006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9" name="Rectangle 13">
            <a:extLst>
              <a:ext uri="{FF2B5EF4-FFF2-40B4-BE49-F238E27FC236}">
                <a16:creationId xmlns:a16="http://schemas.microsoft.com/office/drawing/2014/main" id="{2DC4D8E7-4497-A93A-01BC-80D38FB0356A}"/>
              </a:ext>
            </a:extLst>
          </p:cNvPr>
          <p:cNvSpPr>
            <a:spLocks noChangeArrowheads="1"/>
          </p:cNvSpPr>
          <p:nvPr/>
        </p:nvSpPr>
        <p:spPr bwMode="auto">
          <a:xfrm>
            <a:off x="50292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0" name="Rectangle 14">
            <a:extLst>
              <a:ext uri="{FF2B5EF4-FFF2-40B4-BE49-F238E27FC236}">
                <a16:creationId xmlns:a16="http://schemas.microsoft.com/office/drawing/2014/main" id="{78ABB1D7-FE5F-8A69-FF4E-AA1EC9CDF102}"/>
              </a:ext>
            </a:extLst>
          </p:cNvPr>
          <p:cNvSpPr>
            <a:spLocks noChangeArrowheads="1"/>
          </p:cNvSpPr>
          <p:nvPr/>
        </p:nvSpPr>
        <p:spPr bwMode="auto">
          <a:xfrm>
            <a:off x="53340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1" name="Rectangle 15">
            <a:extLst>
              <a:ext uri="{FF2B5EF4-FFF2-40B4-BE49-F238E27FC236}">
                <a16:creationId xmlns:a16="http://schemas.microsoft.com/office/drawing/2014/main" id="{E326FA60-AD97-BCA6-DC77-27665E868241}"/>
              </a:ext>
            </a:extLst>
          </p:cNvPr>
          <p:cNvSpPr>
            <a:spLocks noChangeArrowheads="1"/>
          </p:cNvSpPr>
          <p:nvPr/>
        </p:nvSpPr>
        <p:spPr bwMode="auto">
          <a:xfrm>
            <a:off x="55626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2" name="Rectangle 16">
            <a:extLst>
              <a:ext uri="{FF2B5EF4-FFF2-40B4-BE49-F238E27FC236}">
                <a16:creationId xmlns:a16="http://schemas.microsoft.com/office/drawing/2014/main" id="{D88736FB-6CAC-CECE-6CA2-20B5F3607547}"/>
              </a:ext>
            </a:extLst>
          </p:cNvPr>
          <p:cNvSpPr>
            <a:spLocks noChangeArrowheads="1"/>
          </p:cNvSpPr>
          <p:nvPr/>
        </p:nvSpPr>
        <p:spPr bwMode="auto">
          <a:xfrm>
            <a:off x="58674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3" name="Rectangle 17">
            <a:extLst>
              <a:ext uri="{FF2B5EF4-FFF2-40B4-BE49-F238E27FC236}">
                <a16:creationId xmlns:a16="http://schemas.microsoft.com/office/drawing/2014/main" id="{C915F192-A294-9158-CDDC-AF0E76CFE0D1}"/>
              </a:ext>
            </a:extLst>
          </p:cNvPr>
          <p:cNvSpPr>
            <a:spLocks noChangeArrowheads="1"/>
          </p:cNvSpPr>
          <p:nvPr/>
        </p:nvSpPr>
        <p:spPr bwMode="auto">
          <a:xfrm>
            <a:off x="60960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4" name="Rectangle 18">
            <a:extLst>
              <a:ext uri="{FF2B5EF4-FFF2-40B4-BE49-F238E27FC236}">
                <a16:creationId xmlns:a16="http://schemas.microsoft.com/office/drawing/2014/main" id="{F9E6D699-4B6A-2761-8403-DC7440A618DE}"/>
              </a:ext>
            </a:extLst>
          </p:cNvPr>
          <p:cNvSpPr>
            <a:spLocks noChangeArrowheads="1"/>
          </p:cNvSpPr>
          <p:nvPr/>
        </p:nvSpPr>
        <p:spPr bwMode="auto">
          <a:xfrm>
            <a:off x="64008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5" name="Rectangle 19">
            <a:extLst>
              <a:ext uri="{FF2B5EF4-FFF2-40B4-BE49-F238E27FC236}">
                <a16:creationId xmlns:a16="http://schemas.microsoft.com/office/drawing/2014/main" id="{A1C733D6-59FB-8200-FE48-6258221435FC}"/>
              </a:ext>
            </a:extLst>
          </p:cNvPr>
          <p:cNvSpPr>
            <a:spLocks noChangeArrowheads="1"/>
          </p:cNvSpPr>
          <p:nvPr/>
        </p:nvSpPr>
        <p:spPr bwMode="auto">
          <a:xfrm>
            <a:off x="66294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6" name="Rectangle 20">
            <a:extLst>
              <a:ext uri="{FF2B5EF4-FFF2-40B4-BE49-F238E27FC236}">
                <a16:creationId xmlns:a16="http://schemas.microsoft.com/office/drawing/2014/main" id="{24E68C16-1B9C-5C02-881C-F48E9A7B6351}"/>
              </a:ext>
            </a:extLst>
          </p:cNvPr>
          <p:cNvSpPr>
            <a:spLocks noChangeArrowheads="1"/>
          </p:cNvSpPr>
          <p:nvPr/>
        </p:nvSpPr>
        <p:spPr bwMode="auto">
          <a:xfrm>
            <a:off x="69342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7" name="Rectangle 21">
            <a:extLst>
              <a:ext uri="{FF2B5EF4-FFF2-40B4-BE49-F238E27FC236}">
                <a16:creationId xmlns:a16="http://schemas.microsoft.com/office/drawing/2014/main" id="{BCE22CCC-AB05-C230-A2FC-2BE21AAF13DB}"/>
              </a:ext>
            </a:extLst>
          </p:cNvPr>
          <p:cNvSpPr>
            <a:spLocks noChangeArrowheads="1"/>
          </p:cNvSpPr>
          <p:nvPr/>
        </p:nvSpPr>
        <p:spPr bwMode="auto">
          <a:xfrm>
            <a:off x="71628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8" name="Rectangle 22">
            <a:extLst>
              <a:ext uri="{FF2B5EF4-FFF2-40B4-BE49-F238E27FC236}">
                <a16:creationId xmlns:a16="http://schemas.microsoft.com/office/drawing/2014/main" id="{1E03BE80-1ADD-2861-45CC-442640C09D58}"/>
              </a:ext>
            </a:extLst>
          </p:cNvPr>
          <p:cNvSpPr>
            <a:spLocks noChangeArrowheads="1"/>
          </p:cNvSpPr>
          <p:nvPr/>
        </p:nvSpPr>
        <p:spPr bwMode="auto">
          <a:xfrm>
            <a:off x="74676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9" name="Rectangle 23">
            <a:extLst>
              <a:ext uri="{FF2B5EF4-FFF2-40B4-BE49-F238E27FC236}">
                <a16:creationId xmlns:a16="http://schemas.microsoft.com/office/drawing/2014/main" id="{48E90758-789E-8B17-F315-078AF8BB0FFF}"/>
              </a:ext>
            </a:extLst>
          </p:cNvPr>
          <p:cNvSpPr>
            <a:spLocks noChangeArrowheads="1"/>
          </p:cNvSpPr>
          <p:nvPr/>
        </p:nvSpPr>
        <p:spPr bwMode="auto">
          <a:xfrm>
            <a:off x="76962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0" name="Rectangle 24">
            <a:extLst>
              <a:ext uri="{FF2B5EF4-FFF2-40B4-BE49-F238E27FC236}">
                <a16:creationId xmlns:a16="http://schemas.microsoft.com/office/drawing/2014/main" id="{98FA416C-0250-2BAB-4EED-583F0DCBE6D0}"/>
              </a:ext>
            </a:extLst>
          </p:cNvPr>
          <p:cNvSpPr>
            <a:spLocks noChangeArrowheads="1"/>
          </p:cNvSpPr>
          <p:nvPr/>
        </p:nvSpPr>
        <p:spPr bwMode="auto">
          <a:xfrm>
            <a:off x="80010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1" name="Rectangle 25">
            <a:extLst>
              <a:ext uri="{FF2B5EF4-FFF2-40B4-BE49-F238E27FC236}">
                <a16:creationId xmlns:a16="http://schemas.microsoft.com/office/drawing/2014/main" id="{4FEE333D-AA93-6986-DEA9-3A7B0A725309}"/>
              </a:ext>
            </a:extLst>
          </p:cNvPr>
          <p:cNvSpPr>
            <a:spLocks noChangeArrowheads="1"/>
          </p:cNvSpPr>
          <p:nvPr/>
        </p:nvSpPr>
        <p:spPr bwMode="auto">
          <a:xfrm>
            <a:off x="82296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2" name="Rectangle 26">
            <a:extLst>
              <a:ext uri="{FF2B5EF4-FFF2-40B4-BE49-F238E27FC236}">
                <a16:creationId xmlns:a16="http://schemas.microsoft.com/office/drawing/2014/main" id="{32664CA2-C75E-E8C6-8643-79126276A5E9}"/>
              </a:ext>
            </a:extLst>
          </p:cNvPr>
          <p:cNvSpPr>
            <a:spLocks noChangeArrowheads="1"/>
          </p:cNvSpPr>
          <p:nvPr/>
        </p:nvSpPr>
        <p:spPr bwMode="auto">
          <a:xfrm>
            <a:off x="85344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3" name="Rectangle 27">
            <a:extLst>
              <a:ext uri="{FF2B5EF4-FFF2-40B4-BE49-F238E27FC236}">
                <a16:creationId xmlns:a16="http://schemas.microsoft.com/office/drawing/2014/main" id="{3C6EF176-9DC4-FB7C-1805-291ECCA2FFBF}"/>
              </a:ext>
            </a:extLst>
          </p:cNvPr>
          <p:cNvSpPr>
            <a:spLocks noChangeArrowheads="1"/>
          </p:cNvSpPr>
          <p:nvPr/>
        </p:nvSpPr>
        <p:spPr bwMode="auto">
          <a:xfrm>
            <a:off x="87630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4" name="Rectangle 28">
            <a:extLst>
              <a:ext uri="{FF2B5EF4-FFF2-40B4-BE49-F238E27FC236}">
                <a16:creationId xmlns:a16="http://schemas.microsoft.com/office/drawing/2014/main" id="{82BAA616-085F-3B5E-A397-DAC2F2799522}"/>
              </a:ext>
            </a:extLst>
          </p:cNvPr>
          <p:cNvSpPr>
            <a:spLocks noChangeArrowheads="1"/>
          </p:cNvSpPr>
          <p:nvPr/>
        </p:nvSpPr>
        <p:spPr bwMode="auto">
          <a:xfrm>
            <a:off x="90678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5" name="Rectangle 29">
            <a:extLst>
              <a:ext uri="{FF2B5EF4-FFF2-40B4-BE49-F238E27FC236}">
                <a16:creationId xmlns:a16="http://schemas.microsoft.com/office/drawing/2014/main" id="{A6EBC622-C611-BEF4-871C-76663F955E14}"/>
              </a:ext>
            </a:extLst>
          </p:cNvPr>
          <p:cNvSpPr>
            <a:spLocks noChangeArrowheads="1"/>
          </p:cNvSpPr>
          <p:nvPr/>
        </p:nvSpPr>
        <p:spPr bwMode="auto">
          <a:xfrm>
            <a:off x="92964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6" name="Rectangle 30">
            <a:extLst>
              <a:ext uri="{FF2B5EF4-FFF2-40B4-BE49-F238E27FC236}">
                <a16:creationId xmlns:a16="http://schemas.microsoft.com/office/drawing/2014/main" id="{9079979F-C435-A54E-97DE-1F0E0004ECC6}"/>
              </a:ext>
            </a:extLst>
          </p:cNvPr>
          <p:cNvSpPr>
            <a:spLocks noChangeArrowheads="1"/>
          </p:cNvSpPr>
          <p:nvPr/>
        </p:nvSpPr>
        <p:spPr bwMode="auto">
          <a:xfrm>
            <a:off x="96012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7" name="Rectangle 31">
            <a:extLst>
              <a:ext uri="{FF2B5EF4-FFF2-40B4-BE49-F238E27FC236}">
                <a16:creationId xmlns:a16="http://schemas.microsoft.com/office/drawing/2014/main" id="{0F48DDF9-F49D-A008-0F85-7F39E71DBD32}"/>
              </a:ext>
            </a:extLst>
          </p:cNvPr>
          <p:cNvSpPr>
            <a:spLocks noChangeArrowheads="1"/>
          </p:cNvSpPr>
          <p:nvPr/>
        </p:nvSpPr>
        <p:spPr bwMode="auto">
          <a:xfrm>
            <a:off x="98298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2" name="Rectangle 36">
            <a:extLst>
              <a:ext uri="{FF2B5EF4-FFF2-40B4-BE49-F238E27FC236}">
                <a16:creationId xmlns:a16="http://schemas.microsoft.com/office/drawing/2014/main" id="{90615558-14B0-1643-02A7-061FDC8F1E98}"/>
              </a:ext>
            </a:extLst>
          </p:cNvPr>
          <p:cNvSpPr>
            <a:spLocks noChangeArrowheads="1"/>
          </p:cNvSpPr>
          <p:nvPr/>
        </p:nvSpPr>
        <p:spPr bwMode="auto">
          <a:xfrm>
            <a:off x="26670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3" name="Rectangle 37">
            <a:extLst>
              <a:ext uri="{FF2B5EF4-FFF2-40B4-BE49-F238E27FC236}">
                <a16:creationId xmlns:a16="http://schemas.microsoft.com/office/drawing/2014/main" id="{96219E33-5AD4-FE4B-F2A7-E66F942C8BDE}"/>
              </a:ext>
            </a:extLst>
          </p:cNvPr>
          <p:cNvSpPr>
            <a:spLocks noChangeArrowheads="1"/>
          </p:cNvSpPr>
          <p:nvPr/>
        </p:nvSpPr>
        <p:spPr bwMode="auto">
          <a:xfrm>
            <a:off x="28956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4" name="Rectangle 38">
            <a:extLst>
              <a:ext uri="{FF2B5EF4-FFF2-40B4-BE49-F238E27FC236}">
                <a16:creationId xmlns:a16="http://schemas.microsoft.com/office/drawing/2014/main" id="{D43B3049-A7E0-4708-BAB0-8F4D376F661F}"/>
              </a:ext>
            </a:extLst>
          </p:cNvPr>
          <p:cNvSpPr>
            <a:spLocks noChangeArrowheads="1"/>
          </p:cNvSpPr>
          <p:nvPr/>
        </p:nvSpPr>
        <p:spPr bwMode="auto">
          <a:xfrm>
            <a:off x="32004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5" name="Rectangle 39">
            <a:extLst>
              <a:ext uri="{FF2B5EF4-FFF2-40B4-BE49-F238E27FC236}">
                <a16:creationId xmlns:a16="http://schemas.microsoft.com/office/drawing/2014/main" id="{3882BDF0-A26F-181C-3D0E-B3EBD38B2E02}"/>
              </a:ext>
            </a:extLst>
          </p:cNvPr>
          <p:cNvSpPr>
            <a:spLocks noChangeArrowheads="1"/>
          </p:cNvSpPr>
          <p:nvPr/>
        </p:nvSpPr>
        <p:spPr bwMode="auto">
          <a:xfrm>
            <a:off x="34290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6" name="Rectangle 40">
            <a:extLst>
              <a:ext uri="{FF2B5EF4-FFF2-40B4-BE49-F238E27FC236}">
                <a16:creationId xmlns:a16="http://schemas.microsoft.com/office/drawing/2014/main" id="{99C32FF7-5801-D08E-0261-B0FB02127B7E}"/>
              </a:ext>
            </a:extLst>
          </p:cNvPr>
          <p:cNvSpPr>
            <a:spLocks noChangeArrowheads="1"/>
          </p:cNvSpPr>
          <p:nvPr/>
        </p:nvSpPr>
        <p:spPr bwMode="auto">
          <a:xfrm>
            <a:off x="37338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7" name="Rectangle 41">
            <a:extLst>
              <a:ext uri="{FF2B5EF4-FFF2-40B4-BE49-F238E27FC236}">
                <a16:creationId xmlns:a16="http://schemas.microsoft.com/office/drawing/2014/main" id="{17F312E8-DAF4-DA84-54B4-9D48223455AB}"/>
              </a:ext>
            </a:extLst>
          </p:cNvPr>
          <p:cNvSpPr>
            <a:spLocks noChangeArrowheads="1"/>
          </p:cNvSpPr>
          <p:nvPr/>
        </p:nvSpPr>
        <p:spPr bwMode="auto">
          <a:xfrm>
            <a:off x="39624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8" name="Rectangle 42">
            <a:extLst>
              <a:ext uri="{FF2B5EF4-FFF2-40B4-BE49-F238E27FC236}">
                <a16:creationId xmlns:a16="http://schemas.microsoft.com/office/drawing/2014/main" id="{9C863F02-3876-F9EA-4BF8-A3176C6DB57C}"/>
              </a:ext>
            </a:extLst>
          </p:cNvPr>
          <p:cNvSpPr>
            <a:spLocks noChangeArrowheads="1"/>
          </p:cNvSpPr>
          <p:nvPr/>
        </p:nvSpPr>
        <p:spPr bwMode="auto">
          <a:xfrm>
            <a:off x="42672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9" name="Rectangle 43">
            <a:extLst>
              <a:ext uri="{FF2B5EF4-FFF2-40B4-BE49-F238E27FC236}">
                <a16:creationId xmlns:a16="http://schemas.microsoft.com/office/drawing/2014/main" id="{F2F2D844-43CE-9A20-CE79-9A116C4214AF}"/>
              </a:ext>
            </a:extLst>
          </p:cNvPr>
          <p:cNvSpPr>
            <a:spLocks noChangeArrowheads="1"/>
          </p:cNvSpPr>
          <p:nvPr/>
        </p:nvSpPr>
        <p:spPr bwMode="auto">
          <a:xfrm>
            <a:off x="44958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0" name="Rectangle 44">
            <a:extLst>
              <a:ext uri="{FF2B5EF4-FFF2-40B4-BE49-F238E27FC236}">
                <a16:creationId xmlns:a16="http://schemas.microsoft.com/office/drawing/2014/main" id="{52EA9A3E-537E-BEC0-57A2-4C68D928B62F}"/>
              </a:ext>
            </a:extLst>
          </p:cNvPr>
          <p:cNvSpPr>
            <a:spLocks noChangeArrowheads="1"/>
          </p:cNvSpPr>
          <p:nvPr/>
        </p:nvSpPr>
        <p:spPr bwMode="auto">
          <a:xfrm>
            <a:off x="48006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1" name="Rectangle 45">
            <a:extLst>
              <a:ext uri="{FF2B5EF4-FFF2-40B4-BE49-F238E27FC236}">
                <a16:creationId xmlns:a16="http://schemas.microsoft.com/office/drawing/2014/main" id="{EFFA9969-C324-FC0A-07A2-310869E99E72}"/>
              </a:ext>
            </a:extLst>
          </p:cNvPr>
          <p:cNvSpPr>
            <a:spLocks noChangeArrowheads="1"/>
          </p:cNvSpPr>
          <p:nvPr/>
        </p:nvSpPr>
        <p:spPr bwMode="auto">
          <a:xfrm>
            <a:off x="50292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2" name="Rectangle 46">
            <a:extLst>
              <a:ext uri="{FF2B5EF4-FFF2-40B4-BE49-F238E27FC236}">
                <a16:creationId xmlns:a16="http://schemas.microsoft.com/office/drawing/2014/main" id="{C6673526-E531-B88B-D82C-E521B106C915}"/>
              </a:ext>
            </a:extLst>
          </p:cNvPr>
          <p:cNvSpPr>
            <a:spLocks noChangeArrowheads="1"/>
          </p:cNvSpPr>
          <p:nvPr/>
        </p:nvSpPr>
        <p:spPr bwMode="auto">
          <a:xfrm>
            <a:off x="53340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3" name="Rectangle 47">
            <a:extLst>
              <a:ext uri="{FF2B5EF4-FFF2-40B4-BE49-F238E27FC236}">
                <a16:creationId xmlns:a16="http://schemas.microsoft.com/office/drawing/2014/main" id="{1306757C-A542-81AB-539D-E5255C70444D}"/>
              </a:ext>
            </a:extLst>
          </p:cNvPr>
          <p:cNvSpPr>
            <a:spLocks noChangeArrowheads="1"/>
          </p:cNvSpPr>
          <p:nvPr/>
        </p:nvSpPr>
        <p:spPr bwMode="auto">
          <a:xfrm>
            <a:off x="55626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4" name="Rectangle 48">
            <a:extLst>
              <a:ext uri="{FF2B5EF4-FFF2-40B4-BE49-F238E27FC236}">
                <a16:creationId xmlns:a16="http://schemas.microsoft.com/office/drawing/2014/main" id="{9E8F9E39-4E59-05F6-734A-732EC4BA405C}"/>
              </a:ext>
            </a:extLst>
          </p:cNvPr>
          <p:cNvSpPr>
            <a:spLocks noChangeArrowheads="1"/>
          </p:cNvSpPr>
          <p:nvPr/>
        </p:nvSpPr>
        <p:spPr bwMode="auto">
          <a:xfrm>
            <a:off x="58674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5" name="Rectangle 49">
            <a:extLst>
              <a:ext uri="{FF2B5EF4-FFF2-40B4-BE49-F238E27FC236}">
                <a16:creationId xmlns:a16="http://schemas.microsoft.com/office/drawing/2014/main" id="{8A287CB4-534C-BF2C-1524-F7FBE991A635}"/>
              </a:ext>
            </a:extLst>
          </p:cNvPr>
          <p:cNvSpPr>
            <a:spLocks noChangeArrowheads="1"/>
          </p:cNvSpPr>
          <p:nvPr/>
        </p:nvSpPr>
        <p:spPr bwMode="auto">
          <a:xfrm>
            <a:off x="60960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6" name="Rectangle 50">
            <a:extLst>
              <a:ext uri="{FF2B5EF4-FFF2-40B4-BE49-F238E27FC236}">
                <a16:creationId xmlns:a16="http://schemas.microsoft.com/office/drawing/2014/main" id="{07015935-1943-06B7-A4F6-69C55082AA16}"/>
              </a:ext>
            </a:extLst>
          </p:cNvPr>
          <p:cNvSpPr>
            <a:spLocks noChangeArrowheads="1"/>
          </p:cNvSpPr>
          <p:nvPr/>
        </p:nvSpPr>
        <p:spPr bwMode="auto">
          <a:xfrm>
            <a:off x="64008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7" name="Rectangle 51">
            <a:extLst>
              <a:ext uri="{FF2B5EF4-FFF2-40B4-BE49-F238E27FC236}">
                <a16:creationId xmlns:a16="http://schemas.microsoft.com/office/drawing/2014/main" id="{5E7599FB-F915-4FB9-BB51-07CA3864D50A}"/>
              </a:ext>
            </a:extLst>
          </p:cNvPr>
          <p:cNvSpPr>
            <a:spLocks noChangeArrowheads="1"/>
          </p:cNvSpPr>
          <p:nvPr/>
        </p:nvSpPr>
        <p:spPr bwMode="auto">
          <a:xfrm>
            <a:off x="66294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8" name="Rectangle 52">
            <a:extLst>
              <a:ext uri="{FF2B5EF4-FFF2-40B4-BE49-F238E27FC236}">
                <a16:creationId xmlns:a16="http://schemas.microsoft.com/office/drawing/2014/main" id="{010800D6-5FDA-0D58-6406-A76BC5553DAA}"/>
              </a:ext>
            </a:extLst>
          </p:cNvPr>
          <p:cNvSpPr>
            <a:spLocks noChangeArrowheads="1"/>
          </p:cNvSpPr>
          <p:nvPr/>
        </p:nvSpPr>
        <p:spPr bwMode="auto">
          <a:xfrm>
            <a:off x="69342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9" name="Rectangle 53">
            <a:extLst>
              <a:ext uri="{FF2B5EF4-FFF2-40B4-BE49-F238E27FC236}">
                <a16:creationId xmlns:a16="http://schemas.microsoft.com/office/drawing/2014/main" id="{3AAF6744-76C6-7D36-4D4B-2D5E700EB1EB}"/>
              </a:ext>
            </a:extLst>
          </p:cNvPr>
          <p:cNvSpPr>
            <a:spLocks noChangeArrowheads="1"/>
          </p:cNvSpPr>
          <p:nvPr/>
        </p:nvSpPr>
        <p:spPr bwMode="auto">
          <a:xfrm>
            <a:off x="71628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0" name="Rectangle 54">
            <a:extLst>
              <a:ext uri="{FF2B5EF4-FFF2-40B4-BE49-F238E27FC236}">
                <a16:creationId xmlns:a16="http://schemas.microsoft.com/office/drawing/2014/main" id="{0ADBBA43-7F2F-F325-C587-1C9167452531}"/>
              </a:ext>
            </a:extLst>
          </p:cNvPr>
          <p:cNvSpPr>
            <a:spLocks noChangeArrowheads="1"/>
          </p:cNvSpPr>
          <p:nvPr/>
        </p:nvSpPr>
        <p:spPr bwMode="auto">
          <a:xfrm>
            <a:off x="74676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1" name="Rectangle 55">
            <a:extLst>
              <a:ext uri="{FF2B5EF4-FFF2-40B4-BE49-F238E27FC236}">
                <a16:creationId xmlns:a16="http://schemas.microsoft.com/office/drawing/2014/main" id="{F9B23FAB-96A3-610F-35FC-9E96544A18DF}"/>
              </a:ext>
            </a:extLst>
          </p:cNvPr>
          <p:cNvSpPr>
            <a:spLocks noChangeArrowheads="1"/>
          </p:cNvSpPr>
          <p:nvPr/>
        </p:nvSpPr>
        <p:spPr bwMode="auto">
          <a:xfrm>
            <a:off x="76962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2" name="Rectangle 56">
            <a:extLst>
              <a:ext uri="{FF2B5EF4-FFF2-40B4-BE49-F238E27FC236}">
                <a16:creationId xmlns:a16="http://schemas.microsoft.com/office/drawing/2014/main" id="{C9C01E49-8C91-B521-0636-D9A97378878B}"/>
              </a:ext>
            </a:extLst>
          </p:cNvPr>
          <p:cNvSpPr>
            <a:spLocks noChangeArrowheads="1"/>
          </p:cNvSpPr>
          <p:nvPr/>
        </p:nvSpPr>
        <p:spPr bwMode="auto">
          <a:xfrm>
            <a:off x="80010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3" name="Rectangle 57">
            <a:extLst>
              <a:ext uri="{FF2B5EF4-FFF2-40B4-BE49-F238E27FC236}">
                <a16:creationId xmlns:a16="http://schemas.microsoft.com/office/drawing/2014/main" id="{AC119B7D-7B59-0548-276A-34CED9E763CD}"/>
              </a:ext>
            </a:extLst>
          </p:cNvPr>
          <p:cNvSpPr>
            <a:spLocks noChangeArrowheads="1"/>
          </p:cNvSpPr>
          <p:nvPr/>
        </p:nvSpPr>
        <p:spPr bwMode="auto">
          <a:xfrm>
            <a:off x="82296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4" name="Rectangle 58">
            <a:extLst>
              <a:ext uri="{FF2B5EF4-FFF2-40B4-BE49-F238E27FC236}">
                <a16:creationId xmlns:a16="http://schemas.microsoft.com/office/drawing/2014/main" id="{72A68C8F-4204-05EA-F333-63ECA19AB6F3}"/>
              </a:ext>
            </a:extLst>
          </p:cNvPr>
          <p:cNvSpPr>
            <a:spLocks noChangeArrowheads="1"/>
          </p:cNvSpPr>
          <p:nvPr/>
        </p:nvSpPr>
        <p:spPr bwMode="auto">
          <a:xfrm>
            <a:off x="85344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5" name="Rectangle 59">
            <a:extLst>
              <a:ext uri="{FF2B5EF4-FFF2-40B4-BE49-F238E27FC236}">
                <a16:creationId xmlns:a16="http://schemas.microsoft.com/office/drawing/2014/main" id="{0E6C0716-3D97-8EC9-61B0-4366276CE7BA}"/>
              </a:ext>
            </a:extLst>
          </p:cNvPr>
          <p:cNvSpPr>
            <a:spLocks noChangeArrowheads="1"/>
          </p:cNvSpPr>
          <p:nvPr/>
        </p:nvSpPr>
        <p:spPr bwMode="auto">
          <a:xfrm>
            <a:off x="87630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6" name="Rectangle 60">
            <a:extLst>
              <a:ext uri="{FF2B5EF4-FFF2-40B4-BE49-F238E27FC236}">
                <a16:creationId xmlns:a16="http://schemas.microsoft.com/office/drawing/2014/main" id="{F553738A-7F6A-5972-2103-E9ED695E75C1}"/>
              </a:ext>
            </a:extLst>
          </p:cNvPr>
          <p:cNvSpPr>
            <a:spLocks noChangeArrowheads="1"/>
          </p:cNvSpPr>
          <p:nvPr/>
        </p:nvSpPr>
        <p:spPr bwMode="auto">
          <a:xfrm>
            <a:off x="90678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7" name="Rectangle 61">
            <a:extLst>
              <a:ext uri="{FF2B5EF4-FFF2-40B4-BE49-F238E27FC236}">
                <a16:creationId xmlns:a16="http://schemas.microsoft.com/office/drawing/2014/main" id="{89C9D6BB-C0FD-CCAE-E479-6E4A16666A4D}"/>
              </a:ext>
            </a:extLst>
          </p:cNvPr>
          <p:cNvSpPr>
            <a:spLocks noChangeArrowheads="1"/>
          </p:cNvSpPr>
          <p:nvPr/>
        </p:nvSpPr>
        <p:spPr bwMode="auto">
          <a:xfrm>
            <a:off x="92964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8" name="Rectangle 62">
            <a:extLst>
              <a:ext uri="{FF2B5EF4-FFF2-40B4-BE49-F238E27FC236}">
                <a16:creationId xmlns:a16="http://schemas.microsoft.com/office/drawing/2014/main" id="{CA60D5D9-52C3-5CAD-03AC-E8246F0187C2}"/>
              </a:ext>
            </a:extLst>
          </p:cNvPr>
          <p:cNvSpPr>
            <a:spLocks noChangeArrowheads="1"/>
          </p:cNvSpPr>
          <p:nvPr/>
        </p:nvSpPr>
        <p:spPr bwMode="auto">
          <a:xfrm>
            <a:off x="96012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9" name="Rectangle 63">
            <a:extLst>
              <a:ext uri="{FF2B5EF4-FFF2-40B4-BE49-F238E27FC236}">
                <a16:creationId xmlns:a16="http://schemas.microsoft.com/office/drawing/2014/main" id="{E8CE0840-3093-C756-F730-D570644DC9A7}"/>
              </a:ext>
            </a:extLst>
          </p:cNvPr>
          <p:cNvSpPr>
            <a:spLocks noChangeArrowheads="1"/>
          </p:cNvSpPr>
          <p:nvPr/>
        </p:nvSpPr>
        <p:spPr bwMode="auto">
          <a:xfrm>
            <a:off x="98298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598" name="Rectangle 262">
            <a:extLst>
              <a:ext uri="{FF2B5EF4-FFF2-40B4-BE49-F238E27FC236}">
                <a16:creationId xmlns:a16="http://schemas.microsoft.com/office/drawing/2014/main" id="{152B8049-BB6B-43E6-52B2-2BEFF17642A7}"/>
              </a:ext>
            </a:extLst>
          </p:cNvPr>
          <p:cNvSpPr>
            <a:spLocks noChangeArrowheads="1"/>
          </p:cNvSpPr>
          <p:nvPr/>
        </p:nvSpPr>
        <p:spPr bwMode="auto">
          <a:xfrm>
            <a:off x="2590800" y="3048000"/>
            <a:ext cx="1066800" cy="5334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599" name="Rectangle 263">
            <a:extLst>
              <a:ext uri="{FF2B5EF4-FFF2-40B4-BE49-F238E27FC236}">
                <a16:creationId xmlns:a16="http://schemas.microsoft.com/office/drawing/2014/main" id="{9A2543A6-E2CF-2A38-890F-8F9F6A19AA26}"/>
              </a:ext>
            </a:extLst>
          </p:cNvPr>
          <p:cNvSpPr>
            <a:spLocks noChangeArrowheads="1"/>
          </p:cNvSpPr>
          <p:nvPr/>
        </p:nvSpPr>
        <p:spPr bwMode="auto">
          <a:xfrm>
            <a:off x="26670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0" name="Rectangle 264">
            <a:extLst>
              <a:ext uri="{FF2B5EF4-FFF2-40B4-BE49-F238E27FC236}">
                <a16:creationId xmlns:a16="http://schemas.microsoft.com/office/drawing/2014/main" id="{2E1456A7-89D9-E0FB-1ADB-DED8A1E0DC0C}"/>
              </a:ext>
            </a:extLst>
          </p:cNvPr>
          <p:cNvSpPr>
            <a:spLocks noChangeArrowheads="1"/>
          </p:cNvSpPr>
          <p:nvPr/>
        </p:nvSpPr>
        <p:spPr bwMode="auto">
          <a:xfrm>
            <a:off x="28956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1" name="Rectangle 265">
            <a:extLst>
              <a:ext uri="{FF2B5EF4-FFF2-40B4-BE49-F238E27FC236}">
                <a16:creationId xmlns:a16="http://schemas.microsoft.com/office/drawing/2014/main" id="{8AF9C3C3-226D-BA21-3439-E638E902B9FE}"/>
              </a:ext>
            </a:extLst>
          </p:cNvPr>
          <p:cNvSpPr>
            <a:spLocks noChangeArrowheads="1"/>
          </p:cNvSpPr>
          <p:nvPr/>
        </p:nvSpPr>
        <p:spPr bwMode="auto">
          <a:xfrm>
            <a:off x="32004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2" name="Rectangle 266">
            <a:extLst>
              <a:ext uri="{FF2B5EF4-FFF2-40B4-BE49-F238E27FC236}">
                <a16:creationId xmlns:a16="http://schemas.microsoft.com/office/drawing/2014/main" id="{D53BEA5E-CECF-BBF8-B01F-B46BAA5FD302}"/>
              </a:ext>
            </a:extLst>
          </p:cNvPr>
          <p:cNvSpPr>
            <a:spLocks noChangeArrowheads="1"/>
          </p:cNvSpPr>
          <p:nvPr/>
        </p:nvSpPr>
        <p:spPr bwMode="auto">
          <a:xfrm>
            <a:off x="34290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3" name="Rectangle 267">
            <a:extLst>
              <a:ext uri="{FF2B5EF4-FFF2-40B4-BE49-F238E27FC236}">
                <a16:creationId xmlns:a16="http://schemas.microsoft.com/office/drawing/2014/main" id="{46F74B44-7DDF-C15F-6C10-CFA86D36B9AA}"/>
              </a:ext>
            </a:extLst>
          </p:cNvPr>
          <p:cNvSpPr>
            <a:spLocks noChangeArrowheads="1"/>
          </p:cNvSpPr>
          <p:nvPr/>
        </p:nvSpPr>
        <p:spPr bwMode="auto">
          <a:xfrm>
            <a:off x="37338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4" name="Rectangle 268">
            <a:extLst>
              <a:ext uri="{FF2B5EF4-FFF2-40B4-BE49-F238E27FC236}">
                <a16:creationId xmlns:a16="http://schemas.microsoft.com/office/drawing/2014/main" id="{60B8601A-755A-2395-D332-29DF137D2108}"/>
              </a:ext>
            </a:extLst>
          </p:cNvPr>
          <p:cNvSpPr>
            <a:spLocks noChangeArrowheads="1"/>
          </p:cNvSpPr>
          <p:nvPr/>
        </p:nvSpPr>
        <p:spPr bwMode="auto">
          <a:xfrm>
            <a:off x="39624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5" name="Rectangle 269">
            <a:extLst>
              <a:ext uri="{FF2B5EF4-FFF2-40B4-BE49-F238E27FC236}">
                <a16:creationId xmlns:a16="http://schemas.microsoft.com/office/drawing/2014/main" id="{272588D1-E199-88BA-F21B-3FD79F8682BD}"/>
              </a:ext>
            </a:extLst>
          </p:cNvPr>
          <p:cNvSpPr>
            <a:spLocks noChangeArrowheads="1"/>
          </p:cNvSpPr>
          <p:nvPr/>
        </p:nvSpPr>
        <p:spPr bwMode="auto">
          <a:xfrm>
            <a:off x="42672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6" name="Rectangle 270">
            <a:extLst>
              <a:ext uri="{FF2B5EF4-FFF2-40B4-BE49-F238E27FC236}">
                <a16:creationId xmlns:a16="http://schemas.microsoft.com/office/drawing/2014/main" id="{9FE9BBBA-AA89-1303-2BB8-CA6421CBD1A8}"/>
              </a:ext>
            </a:extLst>
          </p:cNvPr>
          <p:cNvSpPr>
            <a:spLocks noChangeArrowheads="1"/>
          </p:cNvSpPr>
          <p:nvPr/>
        </p:nvSpPr>
        <p:spPr bwMode="auto">
          <a:xfrm>
            <a:off x="44958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7" name="Rectangle 271">
            <a:extLst>
              <a:ext uri="{FF2B5EF4-FFF2-40B4-BE49-F238E27FC236}">
                <a16:creationId xmlns:a16="http://schemas.microsoft.com/office/drawing/2014/main" id="{C9923E01-9317-9F33-52A2-B7C43FDBB999}"/>
              </a:ext>
            </a:extLst>
          </p:cNvPr>
          <p:cNvSpPr>
            <a:spLocks noChangeArrowheads="1"/>
          </p:cNvSpPr>
          <p:nvPr/>
        </p:nvSpPr>
        <p:spPr bwMode="auto">
          <a:xfrm>
            <a:off x="48006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8" name="Rectangle 272">
            <a:extLst>
              <a:ext uri="{FF2B5EF4-FFF2-40B4-BE49-F238E27FC236}">
                <a16:creationId xmlns:a16="http://schemas.microsoft.com/office/drawing/2014/main" id="{DBBAB91D-6BE7-7F3D-C0B4-24BE172F1C73}"/>
              </a:ext>
            </a:extLst>
          </p:cNvPr>
          <p:cNvSpPr>
            <a:spLocks noChangeArrowheads="1"/>
          </p:cNvSpPr>
          <p:nvPr/>
        </p:nvSpPr>
        <p:spPr bwMode="auto">
          <a:xfrm>
            <a:off x="50292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9" name="Rectangle 273">
            <a:extLst>
              <a:ext uri="{FF2B5EF4-FFF2-40B4-BE49-F238E27FC236}">
                <a16:creationId xmlns:a16="http://schemas.microsoft.com/office/drawing/2014/main" id="{13B96899-B47A-EF24-5BFE-C87955F980F7}"/>
              </a:ext>
            </a:extLst>
          </p:cNvPr>
          <p:cNvSpPr>
            <a:spLocks noChangeArrowheads="1"/>
          </p:cNvSpPr>
          <p:nvPr/>
        </p:nvSpPr>
        <p:spPr bwMode="auto">
          <a:xfrm>
            <a:off x="53340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0" name="Rectangle 274">
            <a:extLst>
              <a:ext uri="{FF2B5EF4-FFF2-40B4-BE49-F238E27FC236}">
                <a16:creationId xmlns:a16="http://schemas.microsoft.com/office/drawing/2014/main" id="{460ED66E-4F3A-52D7-C871-432722074CED}"/>
              </a:ext>
            </a:extLst>
          </p:cNvPr>
          <p:cNvSpPr>
            <a:spLocks noChangeArrowheads="1"/>
          </p:cNvSpPr>
          <p:nvPr/>
        </p:nvSpPr>
        <p:spPr bwMode="auto">
          <a:xfrm>
            <a:off x="55626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1" name="Rectangle 275">
            <a:extLst>
              <a:ext uri="{FF2B5EF4-FFF2-40B4-BE49-F238E27FC236}">
                <a16:creationId xmlns:a16="http://schemas.microsoft.com/office/drawing/2014/main" id="{FB13B623-A6FA-0323-BD4D-F0A42DC6B9FB}"/>
              </a:ext>
            </a:extLst>
          </p:cNvPr>
          <p:cNvSpPr>
            <a:spLocks noChangeArrowheads="1"/>
          </p:cNvSpPr>
          <p:nvPr/>
        </p:nvSpPr>
        <p:spPr bwMode="auto">
          <a:xfrm>
            <a:off x="58674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2" name="Rectangle 276">
            <a:extLst>
              <a:ext uri="{FF2B5EF4-FFF2-40B4-BE49-F238E27FC236}">
                <a16:creationId xmlns:a16="http://schemas.microsoft.com/office/drawing/2014/main" id="{DFBAC597-DAC8-C1D0-ED41-DA14F54BD97E}"/>
              </a:ext>
            </a:extLst>
          </p:cNvPr>
          <p:cNvSpPr>
            <a:spLocks noChangeArrowheads="1"/>
          </p:cNvSpPr>
          <p:nvPr/>
        </p:nvSpPr>
        <p:spPr bwMode="auto">
          <a:xfrm>
            <a:off x="60960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3" name="Rectangle 277">
            <a:extLst>
              <a:ext uri="{FF2B5EF4-FFF2-40B4-BE49-F238E27FC236}">
                <a16:creationId xmlns:a16="http://schemas.microsoft.com/office/drawing/2014/main" id="{00FCB6C1-275D-B416-FECC-AF28ABD7B259}"/>
              </a:ext>
            </a:extLst>
          </p:cNvPr>
          <p:cNvSpPr>
            <a:spLocks noChangeArrowheads="1"/>
          </p:cNvSpPr>
          <p:nvPr/>
        </p:nvSpPr>
        <p:spPr bwMode="auto">
          <a:xfrm>
            <a:off x="6400800" y="3124200"/>
            <a:ext cx="152400" cy="152400"/>
          </a:xfrm>
          <a:prstGeom prst="rect">
            <a:avLst/>
          </a:prstGeom>
          <a:solidFill>
            <a:srgbClr val="9933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4" name="Rectangle 278">
            <a:extLst>
              <a:ext uri="{FF2B5EF4-FFF2-40B4-BE49-F238E27FC236}">
                <a16:creationId xmlns:a16="http://schemas.microsoft.com/office/drawing/2014/main" id="{38A03DC9-8B22-6D77-08B9-B69510FC6E71}"/>
              </a:ext>
            </a:extLst>
          </p:cNvPr>
          <p:cNvSpPr>
            <a:spLocks noChangeArrowheads="1"/>
          </p:cNvSpPr>
          <p:nvPr/>
        </p:nvSpPr>
        <p:spPr bwMode="auto">
          <a:xfrm>
            <a:off x="6629400" y="3124200"/>
            <a:ext cx="152400" cy="152400"/>
          </a:xfrm>
          <a:prstGeom prst="rect">
            <a:avLst/>
          </a:prstGeom>
          <a:solidFill>
            <a:srgbClr val="9933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5" name="Rectangle 279">
            <a:extLst>
              <a:ext uri="{FF2B5EF4-FFF2-40B4-BE49-F238E27FC236}">
                <a16:creationId xmlns:a16="http://schemas.microsoft.com/office/drawing/2014/main" id="{274E6ECD-07D6-8F09-4D65-334E61461FFD}"/>
              </a:ext>
            </a:extLst>
          </p:cNvPr>
          <p:cNvSpPr>
            <a:spLocks noChangeArrowheads="1"/>
          </p:cNvSpPr>
          <p:nvPr/>
        </p:nvSpPr>
        <p:spPr bwMode="auto">
          <a:xfrm>
            <a:off x="69342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6" name="Rectangle 280">
            <a:extLst>
              <a:ext uri="{FF2B5EF4-FFF2-40B4-BE49-F238E27FC236}">
                <a16:creationId xmlns:a16="http://schemas.microsoft.com/office/drawing/2014/main" id="{7ABEE013-4324-BD1B-E46A-1689DFA7DBC9}"/>
              </a:ext>
            </a:extLst>
          </p:cNvPr>
          <p:cNvSpPr>
            <a:spLocks noChangeArrowheads="1"/>
          </p:cNvSpPr>
          <p:nvPr/>
        </p:nvSpPr>
        <p:spPr bwMode="auto">
          <a:xfrm>
            <a:off x="71628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7" name="Rectangle 281">
            <a:extLst>
              <a:ext uri="{FF2B5EF4-FFF2-40B4-BE49-F238E27FC236}">
                <a16:creationId xmlns:a16="http://schemas.microsoft.com/office/drawing/2014/main" id="{17B36AB6-9C21-9E42-889D-77D4886D1C1F}"/>
              </a:ext>
            </a:extLst>
          </p:cNvPr>
          <p:cNvSpPr>
            <a:spLocks noChangeArrowheads="1"/>
          </p:cNvSpPr>
          <p:nvPr/>
        </p:nvSpPr>
        <p:spPr bwMode="auto">
          <a:xfrm>
            <a:off x="74676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8" name="Rectangle 282">
            <a:extLst>
              <a:ext uri="{FF2B5EF4-FFF2-40B4-BE49-F238E27FC236}">
                <a16:creationId xmlns:a16="http://schemas.microsoft.com/office/drawing/2014/main" id="{2DF2D8DB-29A9-2692-EF8E-1781554FE118}"/>
              </a:ext>
            </a:extLst>
          </p:cNvPr>
          <p:cNvSpPr>
            <a:spLocks noChangeArrowheads="1"/>
          </p:cNvSpPr>
          <p:nvPr/>
        </p:nvSpPr>
        <p:spPr bwMode="auto">
          <a:xfrm>
            <a:off x="76962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9" name="Rectangle 283">
            <a:extLst>
              <a:ext uri="{FF2B5EF4-FFF2-40B4-BE49-F238E27FC236}">
                <a16:creationId xmlns:a16="http://schemas.microsoft.com/office/drawing/2014/main" id="{8B94EDEB-660A-DBBF-A178-AA643DD7E689}"/>
              </a:ext>
            </a:extLst>
          </p:cNvPr>
          <p:cNvSpPr>
            <a:spLocks noChangeArrowheads="1"/>
          </p:cNvSpPr>
          <p:nvPr/>
        </p:nvSpPr>
        <p:spPr bwMode="auto">
          <a:xfrm>
            <a:off x="80010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0" name="Rectangle 284">
            <a:extLst>
              <a:ext uri="{FF2B5EF4-FFF2-40B4-BE49-F238E27FC236}">
                <a16:creationId xmlns:a16="http://schemas.microsoft.com/office/drawing/2014/main" id="{5575C0B6-9BA1-AE41-625B-EA626B0FC41F}"/>
              </a:ext>
            </a:extLst>
          </p:cNvPr>
          <p:cNvSpPr>
            <a:spLocks noChangeArrowheads="1"/>
          </p:cNvSpPr>
          <p:nvPr/>
        </p:nvSpPr>
        <p:spPr bwMode="auto">
          <a:xfrm>
            <a:off x="82296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1" name="Rectangle 285">
            <a:extLst>
              <a:ext uri="{FF2B5EF4-FFF2-40B4-BE49-F238E27FC236}">
                <a16:creationId xmlns:a16="http://schemas.microsoft.com/office/drawing/2014/main" id="{38544C9A-BEC7-3533-86C3-DF684411CC44}"/>
              </a:ext>
            </a:extLst>
          </p:cNvPr>
          <p:cNvSpPr>
            <a:spLocks noChangeArrowheads="1"/>
          </p:cNvSpPr>
          <p:nvPr/>
        </p:nvSpPr>
        <p:spPr bwMode="auto">
          <a:xfrm>
            <a:off x="85344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2" name="Rectangle 286">
            <a:extLst>
              <a:ext uri="{FF2B5EF4-FFF2-40B4-BE49-F238E27FC236}">
                <a16:creationId xmlns:a16="http://schemas.microsoft.com/office/drawing/2014/main" id="{D54FA75F-DDBC-C300-E575-E951D9B1BE20}"/>
              </a:ext>
            </a:extLst>
          </p:cNvPr>
          <p:cNvSpPr>
            <a:spLocks noChangeArrowheads="1"/>
          </p:cNvSpPr>
          <p:nvPr/>
        </p:nvSpPr>
        <p:spPr bwMode="auto">
          <a:xfrm>
            <a:off x="87630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3" name="Rectangle 287">
            <a:extLst>
              <a:ext uri="{FF2B5EF4-FFF2-40B4-BE49-F238E27FC236}">
                <a16:creationId xmlns:a16="http://schemas.microsoft.com/office/drawing/2014/main" id="{9E5E0FD0-D991-BC4D-3EEF-5153738FB4C0}"/>
              </a:ext>
            </a:extLst>
          </p:cNvPr>
          <p:cNvSpPr>
            <a:spLocks noChangeArrowheads="1"/>
          </p:cNvSpPr>
          <p:nvPr/>
        </p:nvSpPr>
        <p:spPr bwMode="auto">
          <a:xfrm>
            <a:off x="90678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4" name="Rectangle 288">
            <a:extLst>
              <a:ext uri="{FF2B5EF4-FFF2-40B4-BE49-F238E27FC236}">
                <a16:creationId xmlns:a16="http://schemas.microsoft.com/office/drawing/2014/main" id="{1DDC89E3-65E4-0D6F-9585-B721D2EC9E1B}"/>
              </a:ext>
            </a:extLst>
          </p:cNvPr>
          <p:cNvSpPr>
            <a:spLocks noChangeArrowheads="1"/>
          </p:cNvSpPr>
          <p:nvPr/>
        </p:nvSpPr>
        <p:spPr bwMode="auto">
          <a:xfrm>
            <a:off x="92964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5" name="Rectangle 289">
            <a:extLst>
              <a:ext uri="{FF2B5EF4-FFF2-40B4-BE49-F238E27FC236}">
                <a16:creationId xmlns:a16="http://schemas.microsoft.com/office/drawing/2014/main" id="{FC37106A-3774-4196-F7FC-B040CB1B3ED9}"/>
              </a:ext>
            </a:extLst>
          </p:cNvPr>
          <p:cNvSpPr>
            <a:spLocks noChangeArrowheads="1"/>
          </p:cNvSpPr>
          <p:nvPr/>
        </p:nvSpPr>
        <p:spPr bwMode="auto">
          <a:xfrm>
            <a:off x="96012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6" name="Rectangle 290">
            <a:extLst>
              <a:ext uri="{FF2B5EF4-FFF2-40B4-BE49-F238E27FC236}">
                <a16:creationId xmlns:a16="http://schemas.microsoft.com/office/drawing/2014/main" id="{DB1E355A-20EE-F187-C0A0-4B36E1AF7DA2}"/>
              </a:ext>
            </a:extLst>
          </p:cNvPr>
          <p:cNvSpPr>
            <a:spLocks noChangeArrowheads="1"/>
          </p:cNvSpPr>
          <p:nvPr/>
        </p:nvSpPr>
        <p:spPr bwMode="auto">
          <a:xfrm>
            <a:off x="98298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7" name="Rectangle 291">
            <a:extLst>
              <a:ext uri="{FF2B5EF4-FFF2-40B4-BE49-F238E27FC236}">
                <a16:creationId xmlns:a16="http://schemas.microsoft.com/office/drawing/2014/main" id="{56FCB77F-C657-DA0E-D809-21FA8CE4C1E3}"/>
              </a:ext>
            </a:extLst>
          </p:cNvPr>
          <p:cNvSpPr>
            <a:spLocks noChangeArrowheads="1"/>
          </p:cNvSpPr>
          <p:nvPr/>
        </p:nvSpPr>
        <p:spPr bwMode="auto">
          <a:xfrm>
            <a:off x="26670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8" name="Rectangle 292">
            <a:extLst>
              <a:ext uri="{FF2B5EF4-FFF2-40B4-BE49-F238E27FC236}">
                <a16:creationId xmlns:a16="http://schemas.microsoft.com/office/drawing/2014/main" id="{51AF5932-D835-F79A-03DC-25E9247ADD03}"/>
              </a:ext>
            </a:extLst>
          </p:cNvPr>
          <p:cNvSpPr>
            <a:spLocks noChangeArrowheads="1"/>
          </p:cNvSpPr>
          <p:nvPr/>
        </p:nvSpPr>
        <p:spPr bwMode="auto">
          <a:xfrm>
            <a:off x="28956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9" name="Rectangle 293">
            <a:extLst>
              <a:ext uri="{FF2B5EF4-FFF2-40B4-BE49-F238E27FC236}">
                <a16:creationId xmlns:a16="http://schemas.microsoft.com/office/drawing/2014/main" id="{03F8D3CF-7265-8CDC-1836-9BB255A4F870}"/>
              </a:ext>
            </a:extLst>
          </p:cNvPr>
          <p:cNvSpPr>
            <a:spLocks noChangeArrowheads="1"/>
          </p:cNvSpPr>
          <p:nvPr/>
        </p:nvSpPr>
        <p:spPr bwMode="auto">
          <a:xfrm>
            <a:off x="32004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0" name="Rectangle 294">
            <a:extLst>
              <a:ext uri="{FF2B5EF4-FFF2-40B4-BE49-F238E27FC236}">
                <a16:creationId xmlns:a16="http://schemas.microsoft.com/office/drawing/2014/main" id="{9D976915-257C-846D-DFED-3D4DF05308C9}"/>
              </a:ext>
            </a:extLst>
          </p:cNvPr>
          <p:cNvSpPr>
            <a:spLocks noChangeArrowheads="1"/>
          </p:cNvSpPr>
          <p:nvPr/>
        </p:nvSpPr>
        <p:spPr bwMode="auto">
          <a:xfrm>
            <a:off x="34290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1" name="Rectangle 295">
            <a:extLst>
              <a:ext uri="{FF2B5EF4-FFF2-40B4-BE49-F238E27FC236}">
                <a16:creationId xmlns:a16="http://schemas.microsoft.com/office/drawing/2014/main" id="{1B1D1A5F-B220-CA3E-1C23-FD260238F760}"/>
              </a:ext>
            </a:extLst>
          </p:cNvPr>
          <p:cNvSpPr>
            <a:spLocks noChangeArrowheads="1"/>
          </p:cNvSpPr>
          <p:nvPr/>
        </p:nvSpPr>
        <p:spPr bwMode="auto">
          <a:xfrm>
            <a:off x="37338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2" name="Rectangle 296">
            <a:extLst>
              <a:ext uri="{FF2B5EF4-FFF2-40B4-BE49-F238E27FC236}">
                <a16:creationId xmlns:a16="http://schemas.microsoft.com/office/drawing/2014/main" id="{88598A48-DE1A-F8D3-1812-CDDE7800251E}"/>
              </a:ext>
            </a:extLst>
          </p:cNvPr>
          <p:cNvSpPr>
            <a:spLocks noChangeArrowheads="1"/>
          </p:cNvSpPr>
          <p:nvPr/>
        </p:nvSpPr>
        <p:spPr bwMode="auto">
          <a:xfrm>
            <a:off x="39624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3" name="Rectangle 297">
            <a:extLst>
              <a:ext uri="{FF2B5EF4-FFF2-40B4-BE49-F238E27FC236}">
                <a16:creationId xmlns:a16="http://schemas.microsoft.com/office/drawing/2014/main" id="{2BDB46AE-0067-259A-6D39-97456074A6F3}"/>
              </a:ext>
            </a:extLst>
          </p:cNvPr>
          <p:cNvSpPr>
            <a:spLocks noChangeArrowheads="1"/>
          </p:cNvSpPr>
          <p:nvPr/>
        </p:nvSpPr>
        <p:spPr bwMode="auto">
          <a:xfrm>
            <a:off x="42672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4" name="Rectangle 298">
            <a:extLst>
              <a:ext uri="{FF2B5EF4-FFF2-40B4-BE49-F238E27FC236}">
                <a16:creationId xmlns:a16="http://schemas.microsoft.com/office/drawing/2014/main" id="{BA29D3DA-7CE6-5F35-AA6E-0A30628F2ADB}"/>
              </a:ext>
            </a:extLst>
          </p:cNvPr>
          <p:cNvSpPr>
            <a:spLocks noChangeArrowheads="1"/>
          </p:cNvSpPr>
          <p:nvPr/>
        </p:nvSpPr>
        <p:spPr bwMode="auto">
          <a:xfrm>
            <a:off x="44958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5" name="Rectangle 299">
            <a:extLst>
              <a:ext uri="{FF2B5EF4-FFF2-40B4-BE49-F238E27FC236}">
                <a16:creationId xmlns:a16="http://schemas.microsoft.com/office/drawing/2014/main" id="{C1EF8349-581D-57A8-83A6-4497EF9B5307}"/>
              </a:ext>
            </a:extLst>
          </p:cNvPr>
          <p:cNvSpPr>
            <a:spLocks noChangeArrowheads="1"/>
          </p:cNvSpPr>
          <p:nvPr/>
        </p:nvSpPr>
        <p:spPr bwMode="auto">
          <a:xfrm>
            <a:off x="48006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6" name="Rectangle 300">
            <a:extLst>
              <a:ext uri="{FF2B5EF4-FFF2-40B4-BE49-F238E27FC236}">
                <a16:creationId xmlns:a16="http://schemas.microsoft.com/office/drawing/2014/main" id="{CAB20B97-4C99-97D4-EC87-079C8B412320}"/>
              </a:ext>
            </a:extLst>
          </p:cNvPr>
          <p:cNvSpPr>
            <a:spLocks noChangeArrowheads="1"/>
          </p:cNvSpPr>
          <p:nvPr/>
        </p:nvSpPr>
        <p:spPr bwMode="auto">
          <a:xfrm>
            <a:off x="50292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7" name="Rectangle 301">
            <a:extLst>
              <a:ext uri="{FF2B5EF4-FFF2-40B4-BE49-F238E27FC236}">
                <a16:creationId xmlns:a16="http://schemas.microsoft.com/office/drawing/2014/main" id="{1672DF17-5447-F866-2EF2-9C8FC564FE11}"/>
              </a:ext>
            </a:extLst>
          </p:cNvPr>
          <p:cNvSpPr>
            <a:spLocks noChangeArrowheads="1"/>
          </p:cNvSpPr>
          <p:nvPr/>
        </p:nvSpPr>
        <p:spPr bwMode="auto">
          <a:xfrm>
            <a:off x="53340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8" name="Rectangle 302">
            <a:extLst>
              <a:ext uri="{FF2B5EF4-FFF2-40B4-BE49-F238E27FC236}">
                <a16:creationId xmlns:a16="http://schemas.microsoft.com/office/drawing/2014/main" id="{24AFC08D-6BC5-E2B1-90C0-ED13BBC44E63}"/>
              </a:ext>
            </a:extLst>
          </p:cNvPr>
          <p:cNvSpPr>
            <a:spLocks noChangeArrowheads="1"/>
          </p:cNvSpPr>
          <p:nvPr/>
        </p:nvSpPr>
        <p:spPr bwMode="auto">
          <a:xfrm>
            <a:off x="55626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9" name="Rectangle 303">
            <a:extLst>
              <a:ext uri="{FF2B5EF4-FFF2-40B4-BE49-F238E27FC236}">
                <a16:creationId xmlns:a16="http://schemas.microsoft.com/office/drawing/2014/main" id="{C7D4CEAF-ED3C-04E9-51EE-85426FB1A639}"/>
              </a:ext>
            </a:extLst>
          </p:cNvPr>
          <p:cNvSpPr>
            <a:spLocks noChangeArrowheads="1"/>
          </p:cNvSpPr>
          <p:nvPr/>
        </p:nvSpPr>
        <p:spPr bwMode="auto">
          <a:xfrm>
            <a:off x="58674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0" name="Rectangle 304">
            <a:extLst>
              <a:ext uri="{FF2B5EF4-FFF2-40B4-BE49-F238E27FC236}">
                <a16:creationId xmlns:a16="http://schemas.microsoft.com/office/drawing/2014/main" id="{E8392BD0-442A-1C9B-DFA1-40B0CF76E134}"/>
              </a:ext>
            </a:extLst>
          </p:cNvPr>
          <p:cNvSpPr>
            <a:spLocks noChangeArrowheads="1"/>
          </p:cNvSpPr>
          <p:nvPr/>
        </p:nvSpPr>
        <p:spPr bwMode="auto">
          <a:xfrm>
            <a:off x="60960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1" name="Rectangle 305">
            <a:extLst>
              <a:ext uri="{FF2B5EF4-FFF2-40B4-BE49-F238E27FC236}">
                <a16:creationId xmlns:a16="http://schemas.microsoft.com/office/drawing/2014/main" id="{A3FE50BB-6C02-7D16-BF72-1F997A756292}"/>
              </a:ext>
            </a:extLst>
          </p:cNvPr>
          <p:cNvSpPr>
            <a:spLocks noChangeArrowheads="1"/>
          </p:cNvSpPr>
          <p:nvPr/>
        </p:nvSpPr>
        <p:spPr bwMode="auto">
          <a:xfrm>
            <a:off x="6400800" y="3352800"/>
            <a:ext cx="152400" cy="152400"/>
          </a:xfrm>
          <a:prstGeom prst="rect">
            <a:avLst/>
          </a:prstGeom>
          <a:solidFill>
            <a:srgbClr val="9933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2" name="Rectangle 306">
            <a:extLst>
              <a:ext uri="{FF2B5EF4-FFF2-40B4-BE49-F238E27FC236}">
                <a16:creationId xmlns:a16="http://schemas.microsoft.com/office/drawing/2014/main" id="{97D0517B-EA0A-F48F-2CC1-C181B291639E}"/>
              </a:ext>
            </a:extLst>
          </p:cNvPr>
          <p:cNvSpPr>
            <a:spLocks noChangeArrowheads="1"/>
          </p:cNvSpPr>
          <p:nvPr/>
        </p:nvSpPr>
        <p:spPr bwMode="auto">
          <a:xfrm>
            <a:off x="66294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3" name="Rectangle 307">
            <a:extLst>
              <a:ext uri="{FF2B5EF4-FFF2-40B4-BE49-F238E27FC236}">
                <a16:creationId xmlns:a16="http://schemas.microsoft.com/office/drawing/2014/main" id="{AD45413A-7B5C-975C-6FA3-69B9DD15A5A0}"/>
              </a:ext>
            </a:extLst>
          </p:cNvPr>
          <p:cNvSpPr>
            <a:spLocks noChangeArrowheads="1"/>
          </p:cNvSpPr>
          <p:nvPr/>
        </p:nvSpPr>
        <p:spPr bwMode="auto">
          <a:xfrm>
            <a:off x="69342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4" name="Rectangle 308">
            <a:extLst>
              <a:ext uri="{FF2B5EF4-FFF2-40B4-BE49-F238E27FC236}">
                <a16:creationId xmlns:a16="http://schemas.microsoft.com/office/drawing/2014/main" id="{A284A28B-C041-6F12-9606-6EDB889393CB}"/>
              </a:ext>
            </a:extLst>
          </p:cNvPr>
          <p:cNvSpPr>
            <a:spLocks noChangeArrowheads="1"/>
          </p:cNvSpPr>
          <p:nvPr/>
        </p:nvSpPr>
        <p:spPr bwMode="auto">
          <a:xfrm>
            <a:off x="71628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5" name="Rectangle 309">
            <a:extLst>
              <a:ext uri="{FF2B5EF4-FFF2-40B4-BE49-F238E27FC236}">
                <a16:creationId xmlns:a16="http://schemas.microsoft.com/office/drawing/2014/main" id="{C8431C20-65CB-E665-B3EF-4A8E1D4704B5}"/>
              </a:ext>
            </a:extLst>
          </p:cNvPr>
          <p:cNvSpPr>
            <a:spLocks noChangeArrowheads="1"/>
          </p:cNvSpPr>
          <p:nvPr/>
        </p:nvSpPr>
        <p:spPr bwMode="auto">
          <a:xfrm>
            <a:off x="74676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6" name="Rectangle 310">
            <a:extLst>
              <a:ext uri="{FF2B5EF4-FFF2-40B4-BE49-F238E27FC236}">
                <a16:creationId xmlns:a16="http://schemas.microsoft.com/office/drawing/2014/main" id="{489B603A-42B6-DF14-BFB4-7914B03132DC}"/>
              </a:ext>
            </a:extLst>
          </p:cNvPr>
          <p:cNvSpPr>
            <a:spLocks noChangeArrowheads="1"/>
          </p:cNvSpPr>
          <p:nvPr/>
        </p:nvSpPr>
        <p:spPr bwMode="auto">
          <a:xfrm>
            <a:off x="76962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7" name="Rectangle 311">
            <a:extLst>
              <a:ext uri="{FF2B5EF4-FFF2-40B4-BE49-F238E27FC236}">
                <a16:creationId xmlns:a16="http://schemas.microsoft.com/office/drawing/2014/main" id="{7AB3F9E4-C94C-F731-47B9-342F144E9923}"/>
              </a:ext>
            </a:extLst>
          </p:cNvPr>
          <p:cNvSpPr>
            <a:spLocks noChangeArrowheads="1"/>
          </p:cNvSpPr>
          <p:nvPr/>
        </p:nvSpPr>
        <p:spPr bwMode="auto">
          <a:xfrm>
            <a:off x="80010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8" name="Rectangle 312">
            <a:extLst>
              <a:ext uri="{FF2B5EF4-FFF2-40B4-BE49-F238E27FC236}">
                <a16:creationId xmlns:a16="http://schemas.microsoft.com/office/drawing/2014/main" id="{6F468F76-2356-FEF2-C80A-AF16BD5B2259}"/>
              </a:ext>
            </a:extLst>
          </p:cNvPr>
          <p:cNvSpPr>
            <a:spLocks noChangeArrowheads="1"/>
          </p:cNvSpPr>
          <p:nvPr/>
        </p:nvSpPr>
        <p:spPr bwMode="auto">
          <a:xfrm>
            <a:off x="82296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9" name="Rectangle 313">
            <a:extLst>
              <a:ext uri="{FF2B5EF4-FFF2-40B4-BE49-F238E27FC236}">
                <a16:creationId xmlns:a16="http://schemas.microsoft.com/office/drawing/2014/main" id="{B6BDD24D-1AA5-C0A5-ABC0-98624A93F98D}"/>
              </a:ext>
            </a:extLst>
          </p:cNvPr>
          <p:cNvSpPr>
            <a:spLocks noChangeArrowheads="1"/>
          </p:cNvSpPr>
          <p:nvPr/>
        </p:nvSpPr>
        <p:spPr bwMode="auto">
          <a:xfrm>
            <a:off x="85344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0" name="Rectangle 314">
            <a:extLst>
              <a:ext uri="{FF2B5EF4-FFF2-40B4-BE49-F238E27FC236}">
                <a16:creationId xmlns:a16="http://schemas.microsoft.com/office/drawing/2014/main" id="{273091C2-8E27-0BCA-6C16-CB28CAD7175C}"/>
              </a:ext>
            </a:extLst>
          </p:cNvPr>
          <p:cNvSpPr>
            <a:spLocks noChangeArrowheads="1"/>
          </p:cNvSpPr>
          <p:nvPr/>
        </p:nvSpPr>
        <p:spPr bwMode="auto">
          <a:xfrm>
            <a:off x="87630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1" name="Rectangle 315">
            <a:extLst>
              <a:ext uri="{FF2B5EF4-FFF2-40B4-BE49-F238E27FC236}">
                <a16:creationId xmlns:a16="http://schemas.microsoft.com/office/drawing/2014/main" id="{461EDA65-24A8-303A-2E81-A16EFC29702B}"/>
              </a:ext>
            </a:extLst>
          </p:cNvPr>
          <p:cNvSpPr>
            <a:spLocks noChangeArrowheads="1"/>
          </p:cNvSpPr>
          <p:nvPr/>
        </p:nvSpPr>
        <p:spPr bwMode="auto">
          <a:xfrm>
            <a:off x="90678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2" name="Rectangle 316">
            <a:extLst>
              <a:ext uri="{FF2B5EF4-FFF2-40B4-BE49-F238E27FC236}">
                <a16:creationId xmlns:a16="http://schemas.microsoft.com/office/drawing/2014/main" id="{628F671D-48A6-0620-984C-418DA16B2E67}"/>
              </a:ext>
            </a:extLst>
          </p:cNvPr>
          <p:cNvSpPr>
            <a:spLocks noChangeArrowheads="1"/>
          </p:cNvSpPr>
          <p:nvPr/>
        </p:nvSpPr>
        <p:spPr bwMode="auto">
          <a:xfrm>
            <a:off x="92964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3" name="Rectangle 317">
            <a:extLst>
              <a:ext uri="{FF2B5EF4-FFF2-40B4-BE49-F238E27FC236}">
                <a16:creationId xmlns:a16="http://schemas.microsoft.com/office/drawing/2014/main" id="{8F852055-E490-B46C-EB2D-AFFE0AAC31C3}"/>
              </a:ext>
            </a:extLst>
          </p:cNvPr>
          <p:cNvSpPr>
            <a:spLocks noChangeArrowheads="1"/>
          </p:cNvSpPr>
          <p:nvPr/>
        </p:nvSpPr>
        <p:spPr bwMode="auto">
          <a:xfrm>
            <a:off x="96012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4" name="Rectangle 318">
            <a:extLst>
              <a:ext uri="{FF2B5EF4-FFF2-40B4-BE49-F238E27FC236}">
                <a16:creationId xmlns:a16="http://schemas.microsoft.com/office/drawing/2014/main" id="{B3245931-D21E-2CB2-F68E-6161DB4CEEB2}"/>
              </a:ext>
            </a:extLst>
          </p:cNvPr>
          <p:cNvSpPr>
            <a:spLocks noChangeArrowheads="1"/>
          </p:cNvSpPr>
          <p:nvPr/>
        </p:nvSpPr>
        <p:spPr bwMode="auto">
          <a:xfrm>
            <a:off x="98298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5" name="Rectangle 319">
            <a:extLst>
              <a:ext uri="{FF2B5EF4-FFF2-40B4-BE49-F238E27FC236}">
                <a16:creationId xmlns:a16="http://schemas.microsoft.com/office/drawing/2014/main" id="{836D0C3C-E9E9-06E7-52ED-3F87B9BC5481}"/>
              </a:ext>
            </a:extLst>
          </p:cNvPr>
          <p:cNvSpPr>
            <a:spLocks noChangeArrowheads="1"/>
          </p:cNvSpPr>
          <p:nvPr/>
        </p:nvSpPr>
        <p:spPr bwMode="auto">
          <a:xfrm>
            <a:off x="4191000" y="2438400"/>
            <a:ext cx="533400" cy="6096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6" name="Rectangle 320">
            <a:extLst>
              <a:ext uri="{FF2B5EF4-FFF2-40B4-BE49-F238E27FC236}">
                <a16:creationId xmlns:a16="http://schemas.microsoft.com/office/drawing/2014/main" id="{741C203F-9B1C-3A0F-FBC0-D889A8F059F7}"/>
              </a:ext>
            </a:extLst>
          </p:cNvPr>
          <p:cNvSpPr>
            <a:spLocks noChangeArrowheads="1"/>
          </p:cNvSpPr>
          <p:nvPr/>
        </p:nvSpPr>
        <p:spPr bwMode="auto">
          <a:xfrm>
            <a:off x="26670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7" name="Rectangle 321">
            <a:extLst>
              <a:ext uri="{FF2B5EF4-FFF2-40B4-BE49-F238E27FC236}">
                <a16:creationId xmlns:a16="http://schemas.microsoft.com/office/drawing/2014/main" id="{9C85C42B-DEB8-DF4E-5C41-05BC7CD2BCE2}"/>
              </a:ext>
            </a:extLst>
          </p:cNvPr>
          <p:cNvSpPr>
            <a:spLocks noChangeArrowheads="1"/>
          </p:cNvSpPr>
          <p:nvPr/>
        </p:nvSpPr>
        <p:spPr bwMode="auto">
          <a:xfrm>
            <a:off x="28956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8" name="Rectangle 322">
            <a:extLst>
              <a:ext uri="{FF2B5EF4-FFF2-40B4-BE49-F238E27FC236}">
                <a16:creationId xmlns:a16="http://schemas.microsoft.com/office/drawing/2014/main" id="{91E5A11E-4C16-5166-71C3-049EEFA79930}"/>
              </a:ext>
            </a:extLst>
          </p:cNvPr>
          <p:cNvSpPr>
            <a:spLocks noChangeArrowheads="1"/>
          </p:cNvSpPr>
          <p:nvPr/>
        </p:nvSpPr>
        <p:spPr bwMode="auto">
          <a:xfrm>
            <a:off x="32004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9" name="Rectangle 323">
            <a:extLst>
              <a:ext uri="{FF2B5EF4-FFF2-40B4-BE49-F238E27FC236}">
                <a16:creationId xmlns:a16="http://schemas.microsoft.com/office/drawing/2014/main" id="{1FD43210-044B-C3F6-2FFC-8A70699C8B9B}"/>
              </a:ext>
            </a:extLst>
          </p:cNvPr>
          <p:cNvSpPr>
            <a:spLocks noChangeArrowheads="1"/>
          </p:cNvSpPr>
          <p:nvPr/>
        </p:nvSpPr>
        <p:spPr bwMode="auto">
          <a:xfrm>
            <a:off x="34290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0" name="Rectangle 324">
            <a:extLst>
              <a:ext uri="{FF2B5EF4-FFF2-40B4-BE49-F238E27FC236}">
                <a16:creationId xmlns:a16="http://schemas.microsoft.com/office/drawing/2014/main" id="{C79B9129-6D6B-2862-862F-D9EEFB0B60F9}"/>
              </a:ext>
            </a:extLst>
          </p:cNvPr>
          <p:cNvSpPr>
            <a:spLocks noChangeArrowheads="1"/>
          </p:cNvSpPr>
          <p:nvPr/>
        </p:nvSpPr>
        <p:spPr bwMode="auto">
          <a:xfrm>
            <a:off x="37338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1" name="Rectangle 325">
            <a:extLst>
              <a:ext uri="{FF2B5EF4-FFF2-40B4-BE49-F238E27FC236}">
                <a16:creationId xmlns:a16="http://schemas.microsoft.com/office/drawing/2014/main" id="{43021641-A4F4-3189-E929-2EE0EFAE75DB}"/>
              </a:ext>
            </a:extLst>
          </p:cNvPr>
          <p:cNvSpPr>
            <a:spLocks noChangeArrowheads="1"/>
          </p:cNvSpPr>
          <p:nvPr/>
        </p:nvSpPr>
        <p:spPr bwMode="auto">
          <a:xfrm>
            <a:off x="39624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2" name="Rectangle 326">
            <a:extLst>
              <a:ext uri="{FF2B5EF4-FFF2-40B4-BE49-F238E27FC236}">
                <a16:creationId xmlns:a16="http://schemas.microsoft.com/office/drawing/2014/main" id="{2BC382A6-31E9-BE88-1847-8B2B9C58E34F}"/>
              </a:ext>
            </a:extLst>
          </p:cNvPr>
          <p:cNvSpPr>
            <a:spLocks noChangeArrowheads="1"/>
          </p:cNvSpPr>
          <p:nvPr/>
        </p:nvSpPr>
        <p:spPr bwMode="auto">
          <a:xfrm>
            <a:off x="42672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3" name="Rectangle 327">
            <a:extLst>
              <a:ext uri="{FF2B5EF4-FFF2-40B4-BE49-F238E27FC236}">
                <a16:creationId xmlns:a16="http://schemas.microsoft.com/office/drawing/2014/main" id="{7642C2F7-B5CB-23E9-11C7-084494F09E52}"/>
              </a:ext>
            </a:extLst>
          </p:cNvPr>
          <p:cNvSpPr>
            <a:spLocks noChangeArrowheads="1"/>
          </p:cNvSpPr>
          <p:nvPr/>
        </p:nvSpPr>
        <p:spPr bwMode="auto">
          <a:xfrm>
            <a:off x="44958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4" name="Rectangle 328">
            <a:extLst>
              <a:ext uri="{FF2B5EF4-FFF2-40B4-BE49-F238E27FC236}">
                <a16:creationId xmlns:a16="http://schemas.microsoft.com/office/drawing/2014/main" id="{D173FD14-FEC7-F9B2-AE7A-EA5E5A3BC618}"/>
              </a:ext>
            </a:extLst>
          </p:cNvPr>
          <p:cNvSpPr>
            <a:spLocks noChangeArrowheads="1"/>
          </p:cNvSpPr>
          <p:nvPr/>
        </p:nvSpPr>
        <p:spPr bwMode="auto">
          <a:xfrm>
            <a:off x="48006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5" name="Rectangle 329">
            <a:extLst>
              <a:ext uri="{FF2B5EF4-FFF2-40B4-BE49-F238E27FC236}">
                <a16:creationId xmlns:a16="http://schemas.microsoft.com/office/drawing/2014/main" id="{A1CD5C6C-FCBD-3339-4D89-37D5639E309B}"/>
              </a:ext>
            </a:extLst>
          </p:cNvPr>
          <p:cNvSpPr>
            <a:spLocks noChangeArrowheads="1"/>
          </p:cNvSpPr>
          <p:nvPr/>
        </p:nvSpPr>
        <p:spPr bwMode="auto">
          <a:xfrm>
            <a:off x="50292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6" name="Rectangle 330">
            <a:extLst>
              <a:ext uri="{FF2B5EF4-FFF2-40B4-BE49-F238E27FC236}">
                <a16:creationId xmlns:a16="http://schemas.microsoft.com/office/drawing/2014/main" id="{6CDECF81-EFD9-6581-86CA-C3FFCB47A9E9}"/>
              </a:ext>
            </a:extLst>
          </p:cNvPr>
          <p:cNvSpPr>
            <a:spLocks noChangeArrowheads="1"/>
          </p:cNvSpPr>
          <p:nvPr/>
        </p:nvSpPr>
        <p:spPr bwMode="auto">
          <a:xfrm>
            <a:off x="53340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7" name="Rectangle 331">
            <a:extLst>
              <a:ext uri="{FF2B5EF4-FFF2-40B4-BE49-F238E27FC236}">
                <a16:creationId xmlns:a16="http://schemas.microsoft.com/office/drawing/2014/main" id="{7E9EEF03-10D9-ED52-19E1-921DDD7CA641}"/>
              </a:ext>
            </a:extLst>
          </p:cNvPr>
          <p:cNvSpPr>
            <a:spLocks noChangeArrowheads="1"/>
          </p:cNvSpPr>
          <p:nvPr/>
        </p:nvSpPr>
        <p:spPr bwMode="auto">
          <a:xfrm>
            <a:off x="55626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8" name="Rectangle 332">
            <a:extLst>
              <a:ext uri="{FF2B5EF4-FFF2-40B4-BE49-F238E27FC236}">
                <a16:creationId xmlns:a16="http://schemas.microsoft.com/office/drawing/2014/main" id="{65C34547-A695-8093-15D2-AB12F30D0B66}"/>
              </a:ext>
            </a:extLst>
          </p:cNvPr>
          <p:cNvSpPr>
            <a:spLocks noChangeArrowheads="1"/>
          </p:cNvSpPr>
          <p:nvPr/>
        </p:nvSpPr>
        <p:spPr bwMode="auto">
          <a:xfrm>
            <a:off x="58674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9" name="Rectangle 333">
            <a:extLst>
              <a:ext uri="{FF2B5EF4-FFF2-40B4-BE49-F238E27FC236}">
                <a16:creationId xmlns:a16="http://schemas.microsoft.com/office/drawing/2014/main" id="{A528C5AA-6F25-E9DF-2CA1-EB5CBCEAD57C}"/>
              </a:ext>
            </a:extLst>
          </p:cNvPr>
          <p:cNvSpPr>
            <a:spLocks noChangeArrowheads="1"/>
          </p:cNvSpPr>
          <p:nvPr/>
        </p:nvSpPr>
        <p:spPr bwMode="auto">
          <a:xfrm>
            <a:off x="60960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0" name="Rectangle 334">
            <a:extLst>
              <a:ext uri="{FF2B5EF4-FFF2-40B4-BE49-F238E27FC236}">
                <a16:creationId xmlns:a16="http://schemas.microsoft.com/office/drawing/2014/main" id="{41D4A741-EEC2-9330-5334-458AB0F446D7}"/>
              </a:ext>
            </a:extLst>
          </p:cNvPr>
          <p:cNvSpPr>
            <a:spLocks noChangeArrowheads="1"/>
          </p:cNvSpPr>
          <p:nvPr/>
        </p:nvSpPr>
        <p:spPr bwMode="auto">
          <a:xfrm>
            <a:off x="64008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1" name="Rectangle 335">
            <a:extLst>
              <a:ext uri="{FF2B5EF4-FFF2-40B4-BE49-F238E27FC236}">
                <a16:creationId xmlns:a16="http://schemas.microsoft.com/office/drawing/2014/main" id="{9DF0AFF5-98C9-3A6B-7E20-053E333C7456}"/>
              </a:ext>
            </a:extLst>
          </p:cNvPr>
          <p:cNvSpPr>
            <a:spLocks noChangeArrowheads="1"/>
          </p:cNvSpPr>
          <p:nvPr/>
        </p:nvSpPr>
        <p:spPr bwMode="auto">
          <a:xfrm>
            <a:off x="66294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2" name="Rectangle 336">
            <a:extLst>
              <a:ext uri="{FF2B5EF4-FFF2-40B4-BE49-F238E27FC236}">
                <a16:creationId xmlns:a16="http://schemas.microsoft.com/office/drawing/2014/main" id="{DF24A1E7-021A-BD2E-1F1A-8CEA03D5F0A6}"/>
              </a:ext>
            </a:extLst>
          </p:cNvPr>
          <p:cNvSpPr>
            <a:spLocks noChangeArrowheads="1"/>
          </p:cNvSpPr>
          <p:nvPr/>
        </p:nvSpPr>
        <p:spPr bwMode="auto">
          <a:xfrm>
            <a:off x="69342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3" name="Rectangle 337">
            <a:extLst>
              <a:ext uri="{FF2B5EF4-FFF2-40B4-BE49-F238E27FC236}">
                <a16:creationId xmlns:a16="http://schemas.microsoft.com/office/drawing/2014/main" id="{44781649-36B9-DC3F-88DB-BB594FCC1FE1}"/>
              </a:ext>
            </a:extLst>
          </p:cNvPr>
          <p:cNvSpPr>
            <a:spLocks noChangeArrowheads="1"/>
          </p:cNvSpPr>
          <p:nvPr/>
        </p:nvSpPr>
        <p:spPr bwMode="auto">
          <a:xfrm>
            <a:off x="71628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4" name="Rectangle 338">
            <a:extLst>
              <a:ext uri="{FF2B5EF4-FFF2-40B4-BE49-F238E27FC236}">
                <a16:creationId xmlns:a16="http://schemas.microsoft.com/office/drawing/2014/main" id="{8DFCBE3F-A66A-F60F-675C-5F89B3AA1B72}"/>
              </a:ext>
            </a:extLst>
          </p:cNvPr>
          <p:cNvSpPr>
            <a:spLocks noChangeArrowheads="1"/>
          </p:cNvSpPr>
          <p:nvPr/>
        </p:nvSpPr>
        <p:spPr bwMode="auto">
          <a:xfrm>
            <a:off x="74676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5" name="Rectangle 339">
            <a:extLst>
              <a:ext uri="{FF2B5EF4-FFF2-40B4-BE49-F238E27FC236}">
                <a16:creationId xmlns:a16="http://schemas.microsoft.com/office/drawing/2014/main" id="{71014E8C-B6BF-18D7-DF2E-6709E5A59A7D}"/>
              </a:ext>
            </a:extLst>
          </p:cNvPr>
          <p:cNvSpPr>
            <a:spLocks noChangeArrowheads="1"/>
          </p:cNvSpPr>
          <p:nvPr/>
        </p:nvSpPr>
        <p:spPr bwMode="auto">
          <a:xfrm>
            <a:off x="76962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6" name="Rectangle 340">
            <a:extLst>
              <a:ext uri="{FF2B5EF4-FFF2-40B4-BE49-F238E27FC236}">
                <a16:creationId xmlns:a16="http://schemas.microsoft.com/office/drawing/2014/main" id="{42E709EE-34AA-3CE2-5803-FCE6525DD0FE}"/>
              </a:ext>
            </a:extLst>
          </p:cNvPr>
          <p:cNvSpPr>
            <a:spLocks noChangeArrowheads="1"/>
          </p:cNvSpPr>
          <p:nvPr/>
        </p:nvSpPr>
        <p:spPr bwMode="auto">
          <a:xfrm>
            <a:off x="80010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7" name="Rectangle 341">
            <a:extLst>
              <a:ext uri="{FF2B5EF4-FFF2-40B4-BE49-F238E27FC236}">
                <a16:creationId xmlns:a16="http://schemas.microsoft.com/office/drawing/2014/main" id="{0894EFEC-EBA2-660C-EA35-E5E5EBA09DB9}"/>
              </a:ext>
            </a:extLst>
          </p:cNvPr>
          <p:cNvSpPr>
            <a:spLocks noChangeArrowheads="1"/>
          </p:cNvSpPr>
          <p:nvPr/>
        </p:nvSpPr>
        <p:spPr bwMode="auto">
          <a:xfrm>
            <a:off x="82296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8" name="Rectangle 342">
            <a:extLst>
              <a:ext uri="{FF2B5EF4-FFF2-40B4-BE49-F238E27FC236}">
                <a16:creationId xmlns:a16="http://schemas.microsoft.com/office/drawing/2014/main" id="{9F492114-B3B4-A645-5E48-921D7C4609A2}"/>
              </a:ext>
            </a:extLst>
          </p:cNvPr>
          <p:cNvSpPr>
            <a:spLocks noChangeArrowheads="1"/>
          </p:cNvSpPr>
          <p:nvPr/>
        </p:nvSpPr>
        <p:spPr bwMode="auto">
          <a:xfrm>
            <a:off x="85344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9" name="Rectangle 343">
            <a:extLst>
              <a:ext uri="{FF2B5EF4-FFF2-40B4-BE49-F238E27FC236}">
                <a16:creationId xmlns:a16="http://schemas.microsoft.com/office/drawing/2014/main" id="{571EF92E-80C4-E5AF-60A8-5C4087841BE5}"/>
              </a:ext>
            </a:extLst>
          </p:cNvPr>
          <p:cNvSpPr>
            <a:spLocks noChangeArrowheads="1"/>
          </p:cNvSpPr>
          <p:nvPr/>
        </p:nvSpPr>
        <p:spPr bwMode="auto">
          <a:xfrm>
            <a:off x="87630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0" name="Rectangle 344">
            <a:extLst>
              <a:ext uri="{FF2B5EF4-FFF2-40B4-BE49-F238E27FC236}">
                <a16:creationId xmlns:a16="http://schemas.microsoft.com/office/drawing/2014/main" id="{A201B4EB-B72F-82A3-20DD-09270823008F}"/>
              </a:ext>
            </a:extLst>
          </p:cNvPr>
          <p:cNvSpPr>
            <a:spLocks noChangeArrowheads="1"/>
          </p:cNvSpPr>
          <p:nvPr/>
        </p:nvSpPr>
        <p:spPr bwMode="auto">
          <a:xfrm>
            <a:off x="90678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1" name="Rectangle 345">
            <a:extLst>
              <a:ext uri="{FF2B5EF4-FFF2-40B4-BE49-F238E27FC236}">
                <a16:creationId xmlns:a16="http://schemas.microsoft.com/office/drawing/2014/main" id="{0DAE76A8-DD1E-844A-07BE-CD25B82976E4}"/>
              </a:ext>
            </a:extLst>
          </p:cNvPr>
          <p:cNvSpPr>
            <a:spLocks noChangeArrowheads="1"/>
          </p:cNvSpPr>
          <p:nvPr/>
        </p:nvSpPr>
        <p:spPr bwMode="auto">
          <a:xfrm>
            <a:off x="92964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2" name="Rectangle 346">
            <a:extLst>
              <a:ext uri="{FF2B5EF4-FFF2-40B4-BE49-F238E27FC236}">
                <a16:creationId xmlns:a16="http://schemas.microsoft.com/office/drawing/2014/main" id="{300CB11C-859D-DD10-407F-DA8FCFF2DA7D}"/>
              </a:ext>
            </a:extLst>
          </p:cNvPr>
          <p:cNvSpPr>
            <a:spLocks noChangeArrowheads="1"/>
          </p:cNvSpPr>
          <p:nvPr/>
        </p:nvSpPr>
        <p:spPr bwMode="auto">
          <a:xfrm>
            <a:off x="96012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3" name="Rectangle 347">
            <a:extLst>
              <a:ext uri="{FF2B5EF4-FFF2-40B4-BE49-F238E27FC236}">
                <a16:creationId xmlns:a16="http://schemas.microsoft.com/office/drawing/2014/main" id="{0C1C325A-E704-6913-3838-68E26979916A}"/>
              </a:ext>
            </a:extLst>
          </p:cNvPr>
          <p:cNvSpPr>
            <a:spLocks noChangeArrowheads="1"/>
          </p:cNvSpPr>
          <p:nvPr/>
        </p:nvSpPr>
        <p:spPr bwMode="auto">
          <a:xfrm>
            <a:off x="98298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4" name="Rectangle 348">
            <a:extLst>
              <a:ext uri="{FF2B5EF4-FFF2-40B4-BE49-F238E27FC236}">
                <a16:creationId xmlns:a16="http://schemas.microsoft.com/office/drawing/2014/main" id="{DF1E63E6-59E7-2480-753E-4819E8D5C109}"/>
              </a:ext>
            </a:extLst>
          </p:cNvPr>
          <p:cNvSpPr>
            <a:spLocks noChangeArrowheads="1"/>
          </p:cNvSpPr>
          <p:nvPr/>
        </p:nvSpPr>
        <p:spPr bwMode="auto">
          <a:xfrm>
            <a:off x="26670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5" name="Rectangle 349">
            <a:extLst>
              <a:ext uri="{FF2B5EF4-FFF2-40B4-BE49-F238E27FC236}">
                <a16:creationId xmlns:a16="http://schemas.microsoft.com/office/drawing/2014/main" id="{562A4191-B02E-E189-0AA9-30003BE13AB9}"/>
              </a:ext>
            </a:extLst>
          </p:cNvPr>
          <p:cNvSpPr>
            <a:spLocks noChangeArrowheads="1"/>
          </p:cNvSpPr>
          <p:nvPr/>
        </p:nvSpPr>
        <p:spPr bwMode="auto">
          <a:xfrm>
            <a:off x="28956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6" name="Rectangle 350">
            <a:extLst>
              <a:ext uri="{FF2B5EF4-FFF2-40B4-BE49-F238E27FC236}">
                <a16:creationId xmlns:a16="http://schemas.microsoft.com/office/drawing/2014/main" id="{F65BDAEF-247A-2B88-BA5E-965864E5ADE7}"/>
              </a:ext>
            </a:extLst>
          </p:cNvPr>
          <p:cNvSpPr>
            <a:spLocks noChangeArrowheads="1"/>
          </p:cNvSpPr>
          <p:nvPr/>
        </p:nvSpPr>
        <p:spPr bwMode="auto">
          <a:xfrm>
            <a:off x="32004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7" name="Rectangle 351">
            <a:extLst>
              <a:ext uri="{FF2B5EF4-FFF2-40B4-BE49-F238E27FC236}">
                <a16:creationId xmlns:a16="http://schemas.microsoft.com/office/drawing/2014/main" id="{B19B2438-1B52-71F5-BC6A-52679057DE4C}"/>
              </a:ext>
            </a:extLst>
          </p:cNvPr>
          <p:cNvSpPr>
            <a:spLocks noChangeArrowheads="1"/>
          </p:cNvSpPr>
          <p:nvPr/>
        </p:nvSpPr>
        <p:spPr bwMode="auto">
          <a:xfrm>
            <a:off x="34290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8" name="Rectangle 352">
            <a:extLst>
              <a:ext uri="{FF2B5EF4-FFF2-40B4-BE49-F238E27FC236}">
                <a16:creationId xmlns:a16="http://schemas.microsoft.com/office/drawing/2014/main" id="{2B5897B1-1198-362E-7A32-F0E0AB9EEFB1}"/>
              </a:ext>
            </a:extLst>
          </p:cNvPr>
          <p:cNvSpPr>
            <a:spLocks noChangeArrowheads="1"/>
          </p:cNvSpPr>
          <p:nvPr/>
        </p:nvSpPr>
        <p:spPr bwMode="auto">
          <a:xfrm>
            <a:off x="37338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9" name="Rectangle 353">
            <a:extLst>
              <a:ext uri="{FF2B5EF4-FFF2-40B4-BE49-F238E27FC236}">
                <a16:creationId xmlns:a16="http://schemas.microsoft.com/office/drawing/2014/main" id="{D4D4253B-9E7F-CE29-6902-8BB572C383C1}"/>
              </a:ext>
            </a:extLst>
          </p:cNvPr>
          <p:cNvSpPr>
            <a:spLocks noChangeArrowheads="1"/>
          </p:cNvSpPr>
          <p:nvPr/>
        </p:nvSpPr>
        <p:spPr bwMode="auto">
          <a:xfrm>
            <a:off x="39624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0" name="Rectangle 354">
            <a:extLst>
              <a:ext uri="{FF2B5EF4-FFF2-40B4-BE49-F238E27FC236}">
                <a16:creationId xmlns:a16="http://schemas.microsoft.com/office/drawing/2014/main" id="{619EFC20-E03E-AC2C-C231-5C7D1D88ECD9}"/>
              </a:ext>
            </a:extLst>
          </p:cNvPr>
          <p:cNvSpPr>
            <a:spLocks noChangeArrowheads="1"/>
          </p:cNvSpPr>
          <p:nvPr/>
        </p:nvSpPr>
        <p:spPr bwMode="auto">
          <a:xfrm>
            <a:off x="42672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1" name="Rectangle 355">
            <a:extLst>
              <a:ext uri="{FF2B5EF4-FFF2-40B4-BE49-F238E27FC236}">
                <a16:creationId xmlns:a16="http://schemas.microsoft.com/office/drawing/2014/main" id="{F9EBCC7D-D535-6CB2-AF4B-C1670DB84147}"/>
              </a:ext>
            </a:extLst>
          </p:cNvPr>
          <p:cNvSpPr>
            <a:spLocks noChangeArrowheads="1"/>
          </p:cNvSpPr>
          <p:nvPr/>
        </p:nvSpPr>
        <p:spPr bwMode="auto">
          <a:xfrm>
            <a:off x="44958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2" name="Rectangle 356">
            <a:extLst>
              <a:ext uri="{FF2B5EF4-FFF2-40B4-BE49-F238E27FC236}">
                <a16:creationId xmlns:a16="http://schemas.microsoft.com/office/drawing/2014/main" id="{5BC7C3D5-D8D4-3E75-91C1-1FC749D1D283}"/>
              </a:ext>
            </a:extLst>
          </p:cNvPr>
          <p:cNvSpPr>
            <a:spLocks noChangeArrowheads="1"/>
          </p:cNvSpPr>
          <p:nvPr/>
        </p:nvSpPr>
        <p:spPr bwMode="auto">
          <a:xfrm>
            <a:off x="48006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3" name="Rectangle 357">
            <a:extLst>
              <a:ext uri="{FF2B5EF4-FFF2-40B4-BE49-F238E27FC236}">
                <a16:creationId xmlns:a16="http://schemas.microsoft.com/office/drawing/2014/main" id="{345E6798-592C-0DC6-6377-E266872E3903}"/>
              </a:ext>
            </a:extLst>
          </p:cNvPr>
          <p:cNvSpPr>
            <a:spLocks noChangeArrowheads="1"/>
          </p:cNvSpPr>
          <p:nvPr/>
        </p:nvSpPr>
        <p:spPr bwMode="auto">
          <a:xfrm>
            <a:off x="50292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4" name="Rectangle 358">
            <a:extLst>
              <a:ext uri="{FF2B5EF4-FFF2-40B4-BE49-F238E27FC236}">
                <a16:creationId xmlns:a16="http://schemas.microsoft.com/office/drawing/2014/main" id="{9A274C58-766E-893A-05D1-3EFE80171D45}"/>
              </a:ext>
            </a:extLst>
          </p:cNvPr>
          <p:cNvSpPr>
            <a:spLocks noChangeArrowheads="1"/>
          </p:cNvSpPr>
          <p:nvPr/>
        </p:nvSpPr>
        <p:spPr bwMode="auto">
          <a:xfrm>
            <a:off x="53340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5" name="Rectangle 359">
            <a:extLst>
              <a:ext uri="{FF2B5EF4-FFF2-40B4-BE49-F238E27FC236}">
                <a16:creationId xmlns:a16="http://schemas.microsoft.com/office/drawing/2014/main" id="{F67AEFF6-42A5-B24E-600B-3CE2AB49B665}"/>
              </a:ext>
            </a:extLst>
          </p:cNvPr>
          <p:cNvSpPr>
            <a:spLocks noChangeArrowheads="1"/>
          </p:cNvSpPr>
          <p:nvPr/>
        </p:nvSpPr>
        <p:spPr bwMode="auto">
          <a:xfrm>
            <a:off x="55626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6" name="Rectangle 360">
            <a:extLst>
              <a:ext uri="{FF2B5EF4-FFF2-40B4-BE49-F238E27FC236}">
                <a16:creationId xmlns:a16="http://schemas.microsoft.com/office/drawing/2014/main" id="{1D102739-753B-7936-E938-48E9ECC3B549}"/>
              </a:ext>
            </a:extLst>
          </p:cNvPr>
          <p:cNvSpPr>
            <a:spLocks noChangeArrowheads="1"/>
          </p:cNvSpPr>
          <p:nvPr/>
        </p:nvSpPr>
        <p:spPr bwMode="auto">
          <a:xfrm>
            <a:off x="58674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7" name="Rectangle 361">
            <a:extLst>
              <a:ext uri="{FF2B5EF4-FFF2-40B4-BE49-F238E27FC236}">
                <a16:creationId xmlns:a16="http://schemas.microsoft.com/office/drawing/2014/main" id="{9F2AFBBD-6557-B235-BD43-F1D15DCBCD6C}"/>
              </a:ext>
            </a:extLst>
          </p:cNvPr>
          <p:cNvSpPr>
            <a:spLocks noChangeArrowheads="1"/>
          </p:cNvSpPr>
          <p:nvPr/>
        </p:nvSpPr>
        <p:spPr bwMode="auto">
          <a:xfrm>
            <a:off x="60960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8" name="Rectangle 362">
            <a:extLst>
              <a:ext uri="{FF2B5EF4-FFF2-40B4-BE49-F238E27FC236}">
                <a16:creationId xmlns:a16="http://schemas.microsoft.com/office/drawing/2014/main" id="{BCD070C2-3497-9F94-1D4C-FAE24CED3FF2}"/>
              </a:ext>
            </a:extLst>
          </p:cNvPr>
          <p:cNvSpPr>
            <a:spLocks noChangeArrowheads="1"/>
          </p:cNvSpPr>
          <p:nvPr/>
        </p:nvSpPr>
        <p:spPr bwMode="auto">
          <a:xfrm>
            <a:off x="64008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9" name="Rectangle 363">
            <a:extLst>
              <a:ext uri="{FF2B5EF4-FFF2-40B4-BE49-F238E27FC236}">
                <a16:creationId xmlns:a16="http://schemas.microsoft.com/office/drawing/2014/main" id="{3A5582DF-50E2-EFFE-E735-8ADB56B7CBBD}"/>
              </a:ext>
            </a:extLst>
          </p:cNvPr>
          <p:cNvSpPr>
            <a:spLocks noChangeArrowheads="1"/>
          </p:cNvSpPr>
          <p:nvPr/>
        </p:nvSpPr>
        <p:spPr bwMode="auto">
          <a:xfrm>
            <a:off x="66294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0" name="Rectangle 364">
            <a:extLst>
              <a:ext uri="{FF2B5EF4-FFF2-40B4-BE49-F238E27FC236}">
                <a16:creationId xmlns:a16="http://schemas.microsoft.com/office/drawing/2014/main" id="{08EA34D6-5FEA-4D51-3B6D-F491DD843949}"/>
              </a:ext>
            </a:extLst>
          </p:cNvPr>
          <p:cNvSpPr>
            <a:spLocks noChangeArrowheads="1"/>
          </p:cNvSpPr>
          <p:nvPr/>
        </p:nvSpPr>
        <p:spPr bwMode="auto">
          <a:xfrm>
            <a:off x="69342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1" name="Rectangle 365">
            <a:extLst>
              <a:ext uri="{FF2B5EF4-FFF2-40B4-BE49-F238E27FC236}">
                <a16:creationId xmlns:a16="http://schemas.microsoft.com/office/drawing/2014/main" id="{7810E8B5-6404-9E73-EA42-920054F181A8}"/>
              </a:ext>
            </a:extLst>
          </p:cNvPr>
          <p:cNvSpPr>
            <a:spLocks noChangeArrowheads="1"/>
          </p:cNvSpPr>
          <p:nvPr/>
        </p:nvSpPr>
        <p:spPr bwMode="auto">
          <a:xfrm>
            <a:off x="71628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2" name="Rectangle 366">
            <a:extLst>
              <a:ext uri="{FF2B5EF4-FFF2-40B4-BE49-F238E27FC236}">
                <a16:creationId xmlns:a16="http://schemas.microsoft.com/office/drawing/2014/main" id="{8B602166-6DF4-8281-1365-CEB6F260149A}"/>
              </a:ext>
            </a:extLst>
          </p:cNvPr>
          <p:cNvSpPr>
            <a:spLocks noChangeArrowheads="1"/>
          </p:cNvSpPr>
          <p:nvPr/>
        </p:nvSpPr>
        <p:spPr bwMode="auto">
          <a:xfrm>
            <a:off x="74676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3" name="Rectangle 367">
            <a:extLst>
              <a:ext uri="{FF2B5EF4-FFF2-40B4-BE49-F238E27FC236}">
                <a16:creationId xmlns:a16="http://schemas.microsoft.com/office/drawing/2014/main" id="{F0B0744D-10AF-5461-F483-C74A7B5A0AEB}"/>
              </a:ext>
            </a:extLst>
          </p:cNvPr>
          <p:cNvSpPr>
            <a:spLocks noChangeArrowheads="1"/>
          </p:cNvSpPr>
          <p:nvPr/>
        </p:nvSpPr>
        <p:spPr bwMode="auto">
          <a:xfrm>
            <a:off x="76962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4" name="Rectangle 368">
            <a:extLst>
              <a:ext uri="{FF2B5EF4-FFF2-40B4-BE49-F238E27FC236}">
                <a16:creationId xmlns:a16="http://schemas.microsoft.com/office/drawing/2014/main" id="{6E2EF853-941C-18C0-137A-1613FE50BEBA}"/>
              </a:ext>
            </a:extLst>
          </p:cNvPr>
          <p:cNvSpPr>
            <a:spLocks noChangeArrowheads="1"/>
          </p:cNvSpPr>
          <p:nvPr/>
        </p:nvSpPr>
        <p:spPr bwMode="auto">
          <a:xfrm>
            <a:off x="80010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5" name="Rectangle 369">
            <a:extLst>
              <a:ext uri="{FF2B5EF4-FFF2-40B4-BE49-F238E27FC236}">
                <a16:creationId xmlns:a16="http://schemas.microsoft.com/office/drawing/2014/main" id="{BBC9939D-8950-8FBE-171E-CEF0D7859933}"/>
              </a:ext>
            </a:extLst>
          </p:cNvPr>
          <p:cNvSpPr>
            <a:spLocks noChangeArrowheads="1"/>
          </p:cNvSpPr>
          <p:nvPr/>
        </p:nvSpPr>
        <p:spPr bwMode="auto">
          <a:xfrm>
            <a:off x="82296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6" name="Rectangle 370">
            <a:extLst>
              <a:ext uri="{FF2B5EF4-FFF2-40B4-BE49-F238E27FC236}">
                <a16:creationId xmlns:a16="http://schemas.microsoft.com/office/drawing/2014/main" id="{80BFDF13-A22D-E706-D945-B1E67C3D8F46}"/>
              </a:ext>
            </a:extLst>
          </p:cNvPr>
          <p:cNvSpPr>
            <a:spLocks noChangeArrowheads="1"/>
          </p:cNvSpPr>
          <p:nvPr/>
        </p:nvSpPr>
        <p:spPr bwMode="auto">
          <a:xfrm>
            <a:off x="85344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7" name="Rectangle 371">
            <a:extLst>
              <a:ext uri="{FF2B5EF4-FFF2-40B4-BE49-F238E27FC236}">
                <a16:creationId xmlns:a16="http://schemas.microsoft.com/office/drawing/2014/main" id="{1F26B01E-1E5C-E2F1-368E-7883E889BA2A}"/>
              </a:ext>
            </a:extLst>
          </p:cNvPr>
          <p:cNvSpPr>
            <a:spLocks noChangeArrowheads="1"/>
          </p:cNvSpPr>
          <p:nvPr/>
        </p:nvSpPr>
        <p:spPr bwMode="auto">
          <a:xfrm>
            <a:off x="87630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8" name="Rectangle 372">
            <a:extLst>
              <a:ext uri="{FF2B5EF4-FFF2-40B4-BE49-F238E27FC236}">
                <a16:creationId xmlns:a16="http://schemas.microsoft.com/office/drawing/2014/main" id="{B5998D54-E8AD-AF23-8040-7C8D2AB9F11B}"/>
              </a:ext>
            </a:extLst>
          </p:cNvPr>
          <p:cNvSpPr>
            <a:spLocks noChangeArrowheads="1"/>
          </p:cNvSpPr>
          <p:nvPr/>
        </p:nvSpPr>
        <p:spPr bwMode="auto">
          <a:xfrm>
            <a:off x="90678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9" name="Rectangle 373">
            <a:extLst>
              <a:ext uri="{FF2B5EF4-FFF2-40B4-BE49-F238E27FC236}">
                <a16:creationId xmlns:a16="http://schemas.microsoft.com/office/drawing/2014/main" id="{30EB2E54-EAB8-F269-C97B-04337022B53A}"/>
              </a:ext>
            </a:extLst>
          </p:cNvPr>
          <p:cNvSpPr>
            <a:spLocks noChangeArrowheads="1"/>
          </p:cNvSpPr>
          <p:nvPr/>
        </p:nvSpPr>
        <p:spPr bwMode="auto">
          <a:xfrm>
            <a:off x="92964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0" name="Rectangle 374">
            <a:extLst>
              <a:ext uri="{FF2B5EF4-FFF2-40B4-BE49-F238E27FC236}">
                <a16:creationId xmlns:a16="http://schemas.microsoft.com/office/drawing/2014/main" id="{A9C13755-7E3F-BE9A-172A-B9F0CAEBECB1}"/>
              </a:ext>
            </a:extLst>
          </p:cNvPr>
          <p:cNvSpPr>
            <a:spLocks noChangeArrowheads="1"/>
          </p:cNvSpPr>
          <p:nvPr/>
        </p:nvSpPr>
        <p:spPr bwMode="auto">
          <a:xfrm>
            <a:off x="96012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1" name="Rectangle 375">
            <a:extLst>
              <a:ext uri="{FF2B5EF4-FFF2-40B4-BE49-F238E27FC236}">
                <a16:creationId xmlns:a16="http://schemas.microsoft.com/office/drawing/2014/main" id="{9988CC1C-2DD2-8186-711C-3F9E3B6AC42C}"/>
              </a:ext>
            </a:extLst>
          </p:cNvPr>
          <p:cNvSpPr>
            <a:spLocks noChangeArrowheads="1"/>
          </p:cNvSpPr>
          <p:nvPr/>
        </p:nvSpPr>
        <p:spPr bwMode="auto">
          <a:xfrm>
            <a:off x="98298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2" name="Rectangle 376">
            <a:extLst>
              <a:ext uri="{FF2B5EF4-FFF2-40B4-BE49-F238E27FC236}">
                <a16:creationId xmlns:a16="http://schemas.microsoft.com/office/drawing/2014/main" id="{EC021E78-CC12-3470-874E-AA3FFFFCD085}"/>
              </a:ext>
            </a:extLst>
          </p:cNvPr>
          <p:cNvSpPr>
            <a:spLocks noChangeArrowheads="1"/>
          </p:cNvSpPr>
          <p:nvPr/>
        </p:nvSpPr>
        <p:spPr bwMode="auto">
          <a:xfrm>
            <a:off x="3657600" y="3048000"/>
            <a:ext cx="1066800" cy="12192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3" name="Rectangle 377">
            <a:extLst>
              <a:ext uri="{FF2B5EF4-FFF2-40B4-BE49-F238E27FC236}">
                <a16:creationId xmlns:a16="http://schemas.microsoft.com/office/drawing/2014/main" id="{9D11017C-096E-E156-3764-B18D0783A2CD}"/>
              </a:ext>
            </a:extLst>
          </p:cNvPr>
          <p:cNvSpPr>
            <a:spLocks noChangeArrowheads="1"/>
          </p:cNvSpPr>
          <p:nvPr/>
        </p:nvSpPr>
        <p:spPr bwMode="auto">
          <a:xfrm>
            <a:off x="26670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4" name="Rectangle 378">
            <a:extLst>
              <a:ext uri="{FF2B5EF4-FFF2-40B4-BE49-F238E27FC236}">
                <a16:creationId xmlns:a16="http://schemas.microsoft.com/office/drawing/2014/main" id="{35317A38-363F-4EAD-5A03-68466471D100}"/>
              </a:ext>
            </a:extLst>
          </p:cNvPr>
          <p:cNvSpPr>
            <a:spLocks noChangeArrowheads="1"/>
          </p:cNvSpPr>
          <p:nvPr/>
        </p:nvSpPr>
        <p:spPr bwMode="auto">
          <a:xfrm>
            <a:off x="28956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5" name="Rectangle 379">
            <a:extLst>
              <a:ext uri="{FF2B5EF4-FFF2-40B4-BE49-F238E27FC236}">
                <a16:creationId xmlns:a16="http://schemas.microsoft.com/office/drawing/2014/main" id="{2D7AB7D8-8734-9293-043B-171A8EED65A6}"/>
              </a:ext>
            </a:extLst>
          </p:cNvPr>
          <p:cNvSpPr>
            <a:spLocks noChangeArrowheads="1"/>
          </p:cNvSpPr>
          <p:nvPr/>
        </p:nvSpPr>
        <p:spPr bwMode="auto">
          <a:xfrm>
            <a:off x="32004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6" name="Rectangle 380">
            <a:extLst>
              <a:ext uri="{FF2B5EF4-FFF2-40B4-BE49-F238E27FC236}">
                <a16:creationId xmlns:a16="http://schemas.microsoft.com/office/drawing/2014/main" id="{A7B15E7A-8F50-BC22-54C7-DF508DEC9155}"/>
              </a:ext>
            </a:extLst>
          </p:cNvPr>
          <p:cNvSpPr>
            <a:spLocks noChangeArrowheads="1"/>
          </p:cNvSpPr>
          <p:nvPr/>
        </p:nvSpPr>
        <p:spPr bwMode="auto">
          <a:xfrm>
            <a:off x="34290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7" name="Rectangle 381">
            <a:extLst>
              <a:ext uri="{FF2B5EF4-FFF2-40B4-BE49-F238E27FC236}">
                <a16:creationId xmlns:a16="http://schemas.microsoft.com/office/drawing/2014/main" id="{F0D3D328-9F50-71D8-0752-F9FE8BA170CE}"/>
              </a:ext>
            </a:extLst>
          </p:cNvPr>
          <p:cNvSpPr>
            <a:spLocks noChangeArrowheads="1"/>
          </p:cNvSpPr>
          <p:nvPr/>
        </p:nvSpPr>
        <p:spPr bwMode="auto">
          <a:xfrm>
            <a:off x="37338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8" name="Rectangle 382">
            <a:extLst>
              <a:ext uri="{FF2B5EF4-FFF2-40B4-BE49-F238E27FC236}">
                <a16:creationId xmlns:a16="http://schemas.microsoft.com/office/drawing/2014/main" id="{475CD8A7-49FB-000D-DF50-2AADAFE6BB67}"/>
              </a:ext>
            </a:extLst>
          </p:cNvPr>
          <p:cNvSpPr>
            <a:spLocks noChangeArrowheads="1"/>
          </p:cNvSpPr>
          <p:nvPr/>
        </p:nvSpPr>
        <p:spPr bwMode="auto">
          <a:xfrm>
            <a:off x="39624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9" name="Rectangle 383">
            <a:extLst>
              <a:ext uri="{FF2B5EF4-FFF2-40B4-BE49-F238E27FC236}">
                <a16:creationId xmlns:a16="http://schemas.microsoft.com/office/drawing/2014/main" id="{97C993D2-341E-B14F-CD1B-A3546E376694}"/>
              </a:ext>
            </a:extLst>
          </p:cNvPr>
          <p:cNvSpPr>
            <a:spLocks noChangeArrowheads="1"/>
          </p:cNvSpPr>
          <p:nvPr/>
        </p:nvSpPr>
        <p:spPr bwMode="auto">
          <a:xfrm>
            <a:off x="42672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0" name="Rectangle 384">
            <a:extLst>
              <a:ext uri="{FF2B5EF4-FFF2-40B4-BE49-F238E27FC236}">
                <a16:creationId xmlns:a16="http://schemas.microsoft.com/office/drawing/2014/main" id="{1B88BFD6-C839-203D-429D-31FBBC7C64C0}"/>
              </a:ext>
            </a:extLst>
          </p:cNvPr>
          <p:cNvSpPr>
            <a:spLocks noChangeArrowheads="1"/>
          </p:cNvSpPr>
          <p:nvPr/>
        </p:nvSpPr>
        <p:spPr bwMode="auto">
          <a:xfrm>
            <a:off x="44958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1" name="Rectangle 385">
            <a:extLst>
              <a:ext uri="{FF2B5EF4-FFF2-40B4-BE49-F238E27FC236}">
                <a16:creationId xmlns:a16="http://schemas.microsoft.com/office/drawing/2014/main" id="{16534AC2-6E20-AAD0-A293-D86AD2E84B37}"/>
              </a:ext>
            </a:extLst>
          </p:cNvPr>
          <p:cNvSpPr>
            <a:spLocks noChangeArrowheads="1"/>
          </p:cNvSpPr>
          <p:nvPr/>
        </p:nvSpPr>
        <p:spPr bwMode="auto">
          <a:xfrm>
            <a:off x="48006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2" name="Rectangle 386">
            <a:extLst>
              <a:ext uri="{FF2B5EF4-FFF2-40B4-BE49-F238E27FC236}">
                <a16:creationId xmlns:a16="http://schemas.microsoft.com/office/drawing/2014/main" id="{48EC7555-7964-EAAB-B960-4F0A7B6D6466}"/>
              </a:ext>
            </a:extLst>
          </p:cNvPr>
          <p:cNvSpPr>
            <a:spLocks noChangeArrowheads="1"/>
          </p:cNvSpPr>
          <p:nvPr/>
        </p:nvSpPr>
        <p:spPr bwMode="auto">
          <a:xfrm>
            <a:off x="50292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3" name="Rectangle 387">
            <a:extLst>
              <a:ext uri="{FF2B5EF4-FFF2-40B4-BE49-F238E27FC236}">
                <a16:creationId xmlns:a16="http://schemas.microsoft.com/office/drawing/2014/main" id="{06C555D3-6075-3E14-E7B2-A4B8C32FD5E0}"/>
              </a:ext>
            </a:extLst>
          </p:cNvPr>
          <p:cNvSpPr>
            <a:spLocks noChangeArrowheads="1"/>
          </p:cNvSpPr>
          <p:nvPr/>
        </p:nvSpPr>
        <p:spPr bwMode="auto">
          <a:xfrm>
            <a:off x="53340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4" name="Rectangle 388">
            <a:extLst>
              <a:ext uri="{FF2B5EF4-FFF2-40B4-BE49-F238E27FC236}">
                <a16:creationId xmlns:a16="http://schemas.microsoft.com/office/drawing/2014/main" id="{9BE3639A-484B-5E30-185A-FB880E98C676}"/>
              </a:ext>
            </a:extLst>
          </p:cNvPr>
          <p:cNvSpPr>
            <a:spLocks noChangeArrowheads="1"/>
          </p:cNvSpPr>
          <p:nvPr/>
        </p:nvSpPr>
        <p:spPr bwMode="auto">
          <a:xfrm>
            <a:off x="55626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5" name="Rectangle 389">
            <a:extLst>
              <a:ext uri="{FF2B5EF4-FFF2-40B4-BE49-F238E27FC236}">
                <a16:creationId xmlns:a16="http://schemas.microsoft.com/office/drawing/2014/main" id="{13C9696A-985A-747C-6FF2-B0F43B4D423B}"/>
              </a:ext>
            </a:extLst>
          </p:cNvPr>
          <p:cNvSpPr>
            <a:spLocks noChangeArrowheads="1"/>
          </p:cNvSpPr>
          <p:nvPr/>
        </p:nvSpPr>
        <p:spPr bwMode="auto">
          <a:xfrm>
            <a:off x="58674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6" name="Rectangle 390">
            <a:extLst>
              <a:ext uri="{FF2B5EF4-FFF2-40B4-BE49-F238E27FC236}">
                <a16:creationId xmlns:a16="http://schemas.microsoft.com/office/drawing/2014/main" id="{93FF1D33-02B5-0DFB-B78F-6CC656B5F2F1}"/>
              </a:ext>
            </a:extLst>
          </p:cNvPr>
          <p:cNvSpPr>
            <a:spLocks noChangeArrowheads="1"/>
          </p:cNvSpPr>
          <p:nvPr/>
        </p:nvSpPr>
        <p:spPr bwMode="auto">
          <a:xfrm>
            <a:off x="60960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7" name="Rectangle 391">
            <a:extLst>
              <a:ext uri="{FF2B5EF4-FFF2-40B4-BE49-F238E27FC236}">
                <a16:creationId xmlns:a16="http://schemas.microsoft.com/office/drawing/2014/main" id="{21848EE1-F0E2-3695-5D1B-25552837DAB4}"/>
              </a:ext>
            </a:extLst>
          </p:cNvPr>
          <p:cNvSpPr>
            <a:spLocks noChangeArrowheads="1"/>
          </p:cNvSpPr>
          <p:nvPr/>
        </p:nvSpPr>
        <p:spPr bwMode="auto">
          <a:xfrm>
            <a:off x="64008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8" name="Rectangle 392">
            <a:extLst>
              <a:ext uri="{FF2B5EF4-FFF2-40B4-BE49-F238E27FC236}">
                <a16:creationId xmlns:a16="http://schemas.microsoft.com/office/drawing/2014/main" id="{5E37D559-3D93-A899-BA71-85E4EF83482F}"/>
              </a:ext>
            </a:extLst>
          </p:cNvPr>
          <p:cNvSpPr>
            <a:spLocks noChangeArrowheads="1"/>
          </p:cNvSpPr>
          <p:nvPr/>
        </p:nvSpPr>
        <p:spPr bwMode="auto">
          <a:xfrm>
            <a:off x="66294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9" name="Rectangle 393">
            <a:extLst>
              <a:ext uri="{FF2B5EF4-FFF2-40B4-BE49-F238E27FC236}">
                <a16:creationId xmlns:a16="http://schemas.microsoft.com/office/drawing/2014/main" id="{5EE6FA2F-3F40-1AFB-B238-05A1B8DD80E0}"/>
              </a:ext>
            </a:extLst>
          </p:cNvPr>
          <p:cNvSpPr>
            <a:spLocks noChangeArrowheads="1"/>
          </p:cNvSpPr>
          <p:nvPr/>
        </p:nvSpPr>
        <p:spPr bwMode="auto">
          <a:xfrm>
            <a:off x="69342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0" name="Rectangle 394">
            <a:extLst>
              <a:ext uri="{FF2B5EF4-FFF2-40B4-BE49-F238E27FC236}">
                <a16:creationId xmlns:a16="http://schemas.microsoft.com/office/drawing/2014/main" id="{4B495A3B-726B-1435-8ECA-C4A2BFCE3B5A}"/>
              </a:ext>
            </a:extLst>
          </p:cNvPr>
          <p:cNvSpPr>
            <a:spLocks noChangeArrowheads="1"/>
          </p:cNvSpPr>
          <p:nvPr/>
        </p:nvSpPr>
        <p:spPr bwMode="auto">
          <a:xfrm>
            <a:off x="71628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1" name="Rectangle 395">
            <a:extLst>
              <a:ext uri="{FF2B5EF4-FFF2-40B4-BE49-F238E27FC236}">
                <a16:creationId xmlns:a16="http://schemas.microsoft.com/office/drawing/2014/main" id="{2CED4AB0-9B3B-5E14-A333-967C545AB281}"/>
              </a:ext>
            </a:extLst>
          </p:cNvPr>
          <p:cNvSpPr>
            <a:spLocks noChangeArrowheads="1"/>
          </p:cNvSpPr>
          <p:nvPr/>
        </p:nvSpPr>
        <p:spPr bwMode="auto">
          <a:xfrm>
            <a:off x="74676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2" name="Rectangle 396">
            <a:extLst>
              <a:ext uri="{FF2B5EF4-FFF2-40B4-BE49-F238E27FC236}">
                <a16:creationId xmlns:a16="http://schemas.microsoft.com/office/drawing/2014/main" id="{9AB71714-C173-D93B-8EC3-006808D53C74}"/>
              </a:ext>
            </a:extLst>
          </p:cNvPr>
          <p:cNvSpPr>
            <a:spLocks noChangeArrowheads="1"/>
          </p:cNvSpPr>
          <p:nvPr/>
        </p:nvSpPr>
        <p:spPr bwMode="auto">
          <a:xfrm>
            <a:off x="76962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3" name="Rectangle 397">
            <a:extLst>
              <a:ext uri="{FF2B5EF4-FFF2-40B4-BE49-F238E27FC236}">
                <a16:creationId xmlns:a16="http://schemas.microsoft.com/office/drawing/2014/main" id="{85164AD9-978A-9F50-F741-A0FDBF233965}"/>
              </a:ext>
            </a:extLst>
          </p:cNvPr>
          <p:cNvSpPr>
            <a:spLocks noChangeArrowheads="1"/>
          </p:cNvSpPr>
          <p:nvPr/>
        </p:nvSpPr>
        <p:spPr bwMode="auto">
          <a:xfrm>
            <a:off x="80010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4" name="Rectangle 398">
            <a:extLst>
              <a:ext uri="{FF2B5EF4-FFF2-40B4-BE49-F238E27FC236}">
                <a16:creationId xmlns:a16="http://schemas.microsoft.com/office/drawing/2014/main" id="{15F8A440-8998-18CC-ADB9-9E1156DA5051}"/>
              </a:ext>
            </a:extLst>
          </p:cNvPr>
          <p:cNvSpPr>
            <a:spLocks noChangeArrowheads="1"/>
          </p:cNvSpPr>
          <p:nvPr/>
        </p:nvSpPr>
        <p:spPr bwMode="auto">
          <a:xfrm>
            <a:off x="82296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5" name="Rectangle 399">
            <a:extLst>
              <a:ext uri="{FF2B5EF4-FFF2-40B4-BE49-F238E27FC236}">
                <a16:creationId xmlns:a16="http://schemas.microsoft.com/office/drawing/2014/main" id="{6F03E54B-C849-848D-C40B-BD2D0A690105}"/>
              </a:ext>
            </a:extLst>
          </p:cNvPr>
          <p:cNvSpPr>
            <a:spLocks noChangeArrowheads="1"/>
          </p:cNvSpPr>
          <p:nvPr/>
        </p:nvSpPr>
        <p:spPr bwMode="auto">
          <a:xfrm>
            <a:off x="85344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6" name="Rectangle 400">
            <a:extLst>
              <a:ext uri="{FF2B5EF4-FFF2-40B4-BE49-F238E27FC236}">
                <a16:creationId xmlns:a16="http://schemas.microsoft.com/office/drawing/2014/main" id="{E71EC7EC-77B6-81C9-5B2D-2CE987EC6017}"/>
              </a:ext>
            </a:extLst>
          </p:cNvPr>
          <p:cNvSpPr>
            <a:spLocks noChangeArrowheads="1"/>
          </p:cNvSpPr>
          <p:nvPr/>
        </p:nvSpPr>
        <p:spPr bwMode="auto">
          <a:xfrm>
            <a:off x="87630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7" name="Rectangle 401">
            <a:extLst>
              <a:ext uri="{FF2B5EF4-FFF2-40B4-BE49-F238E27FC236}">
                <a16:creationId xmlns:a16="http://schemas.microsoft.com/office/drawing/2014/main" id="{04CF58EF-8DE8-FCBD-D632-EF52704F7CEB}"/>
              </a:ext>
            </a:extLst>
          </p:cNvPr>
          <p:cNvSpPr>
            <a:spLocks noChangeArrowheads="1"/>
          </p:cNvSpPr>
          <p:nvPr/>
        </p:nvSpPr>
        <p:spPr bwMode="auto">
          <a:xfrm>
            <a:off x="90678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8" name="Rectangle 402">
            <a:extLst>
              <a:ext uri="{FF2B5EF4-FFF2-40B4-BE49-F238E27FC236}">
                <a16:creationId xmlns:a16="http://schemas.microsoft.com/office/drawing/2014/main" id="{91ABD1C2-9504-9E8C-1AAF-5279A5CDDDF1}"/>
              </a:ext>
            </a:extLst>
          </p:cNvPr>
          <p:cNvSpPr>
            <a:spLocks noChangeArrowheads="1"/>
          </p:cNvSpPr>
          <p:nvPr/>
        </p:nvSpPr>
        <p:spPr bwMode="auto">
          <a:xfrm>
            <a:off x="92964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9" name="Rectangle 403">
            <a:extLst>
              <a:ext uri="{FF2B5EF4-FFF2-40B4-BE49-F238E27FC236}">
                <a16:creationId xmlns:a16="http://schemas.microsoft.com/office/drawing/2014/main" id="{C01F6452-8E3B-CA18-0B7B-E6DDF99F1E07}"/>
              </a:ext>
            </a:extLst>
          </p:cNvPr>
          <p:cNvSpPr>
            <a:spLocks noChangeArrowheads="1"/>
          </p:cNvSpPr>
          <p:nvPr/>
        </p:nvSpPr>
        <p:spPr bwMode="auto">
          <a:xfrm>
            <a:off x="96012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0" name="Rectangle 404">
            <a:extLst>
              <a:ext uri="{FF2B5EF4-FFF2-40B4-BE49-F238E27FC236}">
                <a16:creationId xmlns:a16="http://schemas.microsoft.com/office/drawing/2014/main" id="{3B78A544-2185-F752-8507-98B1C56340BA}"/>
              </a:ext>
            </a:extLst>
          </p:cNvPr>
          <p:cNvSpPr>
            <a:spLocks noChangeArrowheads="1"/>
          </p:cNvSpPr>
          <p:nvPr/>
        </p:nvSpPr>
        <p:spPr bwMode="auto">
          <a:xfrm>
            <a:off x="98298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1" name="Rectangle 405">
            <a:extLst>
              <a:ext uri="{FF2B5EF4-FFF2-40B4-BE49-F238E27FC236}">
                <a16:creationId xmlns:a16="http://schemas.microsoft.com/office/drawing/2014/main" id="{1D5A98D5-BE8A-20D5-804B-C1F1E71AC34C}"/>
              </a:ext>
            </a:extLst>
          </p:cNvPr>
          <p:cNvSpPr>
            <a:spLocks noChangeArrowheads="1"/>
          </p:cNvSpPr>
          <p:nvPr/>
        </p:nvSpPr>
        <p:spPr bwMode="auto">
          <a:xfrm>
            <a:off x="26670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2" name="Rectangle 406">
            <a:extLst>
              <a:ext uri="{FF2B5EF4-FFF2-40B4-BE49-F238E27FC236}">
                <a16:creationId xmlns:a16="http://schemas.microsoft.com/office/drawing/2014/main" id="{1F706DD1-5593-B841-31DA-9148FF0D8E70}"/>
              </a:ext>
            </a:extLst>
          </p:cNvPr>
          <p:cNvSpPr>
            <a:spLocks noChangeArrowheads="1"/>
          </p:cNvSpPr>
          <p:nvPr/>
        </p:nvSpPr>
        <p:spPr bwMode="auto">
          <a:xfrm>
            <a:off x="28956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3" name="Rectangle 407">
            <a:extLst>
              <a:ext uri="{FF2B5EF4-FFF2-40B4-BE49-F238E27FC236}">
                <a16:creationId xmlns:a16="http://schemas.microsoft.com/office/drawing/2014/main" id="{3C013F91-A07A-AFBC-56A3-647845DC6033}"/>
              </a:ext>
            </a:extLst>
          </p:cNvPr>
          <p:cNvSpPr>
            <a:spLocks noChangeArrowheads="1"/>
          </p:cNvSpPr>
          <p:nvPr/>
        </p:nvSpPr>
        <p:spPr bwMode="auto">
          <a:xfrm>
            <a:off x="32004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4" name="Rectangle 408">
            <a:extLst>
              <a:ext uri="{FF2B5EF4-FFF2-40B4-BE49-F238E27FC236}">
                <a16:creationId xmlns:a16="http://schemas.microsoft.com/office/drawing/2014/main" id="{91B49AF1-BE0C-B0C1-1A52-3BCB27D69A17}"/>
              </a:ext>
            </a:extLst>
          </p:cNvPr>
          <p:cNvSpPr>
            <a:spLocks noChangeArrowheads="1"/>
          </p:cNvSpPr>
          <p:nvPr/>
        </p:nvSpPr>
        <p:spPr bwMode="auto">
          <a:xfrm>
            <a:off x="34290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5" name="Rectangle 409">
            <a:extLst>
              <a:ext uri="{FF2B5EF4-FFF2-40B4-BE49-F238E27FC236}">
                <a16:creationId xmlns:a16="http://schemas.microsoft.com/office/drawing/2014/main" id="{4D76D5E7-F71E-8534-B594-AF1289E81A63}"/>
              </a:ext>
            </a:extLst>
          </p:cNvPr>
          <p:cNvSpPr>
            <a:spLocks noChangeArrowheads="1"/>
          </p:cNvSpPr>
          <p:nvPr/>
        </p:nvSpPr>
        <p:spPr bwMode="auto">
          <a:xfrm>
            <a:off x="37338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6" name="Rectangle 410">
            <a:extLst>
              <a:ext uri="{FF2B5EF4-FFF2-40B4-BE49-F238E27FC236}">
                <a16:creationId xmlns:a16="http://schemas.microsoft.com/office/drawing/2014/main" id="{AB7885F4-A4DD-A676-5EFD-F5FCCBA52870}"/>
              </a:ext>
            </a:extLst>
          </p:cNvPr>
          <p:cNvSpPr>
            <a:spLocks noChangeArrowheads="1"/>
          </p:cNvSpPr>
          <p:nvPr/>
        </p:nvSpPr>
        <p:spPr bwMode="auto">
          <a:xfrm>
            <a:off x="39624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7" name="Rectangle 411">
            <a:extLst>
              <a:ext uri="{FF2B5EF4-FFF2-40B4-BE49-F238E27FC236}">
                <a16:creationId xmlns:a16="http://schemas.microsoft.com/office/drawing/2014/main" id="{288CDDAA-2FB9-2483-F89E-F77C0E73B6B3}"/>
              </a:ext>
            </a:extLst>
          </p:cNvPr>
          <p:cNvSpPr>
            <a:spLocks noChangeArrowheads="1"/>
          </p:cNvSpPr>
          <p:nvPr/>
        </p:nvSpPr>
        <p:spPr bwMode="auto">
          <a:xfrm>
            <a:off x="42672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8" name="Rectangle 412">
            <a:extLst>
              <a:ext uri="{FF2B5EF4-FFF2-40B4-BE49-F238E27FC236}">
                <a16:creationId xmlns:a16="http://schemas.microsoft.com/office/drawing/2014/main" id="{6AAC45F2-6DC9-88F7-3B8F-3086C90435F2}"/>
              </a:ext>
            </a:extLst>
          </p:cNvPr>
          <p:cNvSpPr>
            <a:spLocks noChangeArrowheads="1"/>
          </p:cNvSpPr>
          <p:nvPr/>
        </p:nvSpPr>
        <p:spPr bwMode="auto">
          <a:xfrm>
            <a:off x="44958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9" name="Rectangle 413">
            <a:extLst>
              <a:ext uri="{FF2B5EF4-FFF2-40B4-BE49-F238E27FC236}">
                <a16:creationId xmlns:a16="http://schemas.microsoft.com/office/drawing/2014/main" id="{09FE207F-041D-D9B9-850E-1F0C386F716E}"/>
              </a:ext>
            </a:extLst>
          </p:cNvPr>
          <p:cNvSpPr>
            <a:spLocks noChangeArrowheads="1"/>
          </p:cNvSpPr>
          <p:nvPr/>
        </p:nvSpPr>
        <p:spPr bwMode="auto">
          <a:xfrm>
            <a:off x="48006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0" name="Rectangle 414">
            <a:extLst>
              <a:ext uri="{FF2B5EF4-FFF2-40B4-BE49-F238E27FC236}">
                <a16:creationId xmlns:a16="http://schemas.microsoft.com/office/drawing/2014/main" id="{8945DA8C-7399-AB5B-51C0-F0D18880B5EB}"/>
              </a:ext>
            </a:extLst>
          </p:cNvPr>
          <p:cNvSpPr>
            <a:spLocks noChangeArrowheads="1"/>
          </p:cNvSpPr>
          <p:nvPr/>
        </p:nvSpPr>
        <p:spPr bwMode="auto">
          <a:xfrm>
            <a:off x="50292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1" name="Rectangle 415">
            <a:extLst>
              <a:ext uri="{FF2B5EF4-FFF2-40B4-BE49-F238E27FC236}">
                <a16:creationId xmlns:a16="http://schemas.microsoft.com/office/drawing/2014/main" id="{E936F9AD-8E74-6FBD-BAD4-8D49BC8AB3A8}"/>
              </a:ext>
            </a:extLst>
          </p:cNvPr>
          <p:cNvSpPr>
            <a:spLocks noChangeArrowheads="1"/>
          </p:cNvSpPr>
          <p:nvPr/>
        </p:nvSpPr>
        <p:spPr bwMode="auto">
          <a:xfrm>
            <a:off x="53340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2" name="Rectangle 416">
            <a:extLst>
              <a:ext uri="{FF2B5EF4-FFF2-40B4-BE49-F238E27FC236}">
                <a16:creationId xmlns:a16="http://schemas.microsoft.com/office/drawing/2014/main" id="{7AA88363-E141-9B35-53A8-5D021ECEBB2E}"/>
              </a:ext>
            </a:extLst>
          </p:cNvPr>
          <p:cNvSpPr>
            <a:spLocks noChangeArrowheads="1"/>
          </p:cNvSpPr>
          <p:nvPr/>
        </p:nvSpPr>
        <p:spPr bwMode="auto">
          <a:xfrm>
            <a:off x="55626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3" name="Rectangle 417">
            <a:extLst>
              <a:ext uri="{FF2B5EF4-FFF2-40B4-BE49-F238E27FC236}">
                <a16:creationId xmlns:a16="http://schemas.microsoft.com/office/drawing/2014/main" id="{E1F19347-0BE4-4DAD-48DE-6B5AF0E80283}"/>
              </a:ext>
            </a:extLst>
          </p:cNvPr>
          <p:cNvSpPr>
            <a:spLocks noChangeArrowheads="1"/>
          </p:cNvSpPr>
          <p:nvPr/>
        </p:nvSpPr>
        <p:spPr bwMode="auto">
          <a:xfrm>
            <a:off x="58674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4" name="Rectangle 418">
            <a:extLst>
              <a:ext uri="{FF2B5EF4-FFF2-40B4-BE49-F238E27FC236}">
                <a16:creationId xmlns:a16="http://schemas.microsoft.com/office/drawing/2014/main" id="{F94572D9-508C-C7DF-29B8-0BB8F1F2C3D7}"/>
              </a:ext>
            </a:extLst>
          </p:cNvPr>
          <p:cNvSpPr>
            <a:spLocks noChangeArrowheads="1"/>
          </p:cNvSpPr>
          <p:nvPr/>
        </p:nvSpPr>
        <p:spPr bwMode="auto">
          <a:xfrm>
            <a:off x="60960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5" name="Rectangle 419">
            <a:extLst>
              <a:ext uri="{FF2B5EF4-FFF2-40B4-BE49-F238E27FC236}">
                <a16:creationId xmlns:a16="http://schemas.microsoft.com/office/drawing/2014/main" id="{A02FFD22-4698-63BE-6E7E-D541A0522000}"/>
              </a:ext>
            </a:extLst>
          </p:cNvPr>
          <p:cNvSpPr>
            <a:spLocks noChangeArrowheads="1"/>
          </p:cNvSpPr>
          <p:nvPr/>
        </p:nvSpPr>
        <p:spPr bwMode="auto">
          <a:xfrm>
            <a:off x="64008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6" name="Rectangle 420">
            <a:extLst>
              <a:ext uri="{FF2B5EF4-FFF2-40B4-BE49-F238E27FC236}">
                <a16:creationId xmlns:a16="http://schemas.microsoft.com/office/drawing/2014/main" id="{8289CB7B-423B-D074-661E-ED604178D635}"/>
              </a:ext>
            </a:extLst>
          </p:cNvPr>
          <p:cNvSpPr>
            <a:spLocks noChangeArrowheads="1"/>
          </p:cNvSpPr>
          <p:nvPr/>
        </p:nvSpPr>
        <p:spPr bwMode="auto">
          <a:xfrm>
            <a:off x="66294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7" name="Rectangle 421">
            <a:extLst>
              <a:ext uri="{FF2B5EF4-FFF2-40B4-BE49-F238E27FC236}">
                <a16:creationId xmlns:a16="http://schemas.microsoft.com/office/drawing/2014/main" id="{F9F0847E-B24B-AAE4-FD92-9EF8346E5986}"/>
              </a:ext>
            </a:extLst>
          </p:cNvPr>
          <p:cNvSpPr>
            <a:spLocks noChangeArrowheads="1"/>
          </p:cNvSpPr>
          <p:nvPr/>
        </p:nvSpPr>
        <p:spPr bwMode="auto">
          <a:xfrm>
            <a:off x="69342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8" name="Rectangle 422">
            <a:extLst>
              <a:ext uri="{FF2B5EF4-FFF2-40B4-BE49-F238E27FC236}">
                <a16:creationId xmlns:a16="http://schemas.microsoft.com/office/drawing/2014/main" id="{575DB61F-B467-810E-0663-DB6F19BB927F}"/>
              </a:ext>
            </a:extLst>
          </p:cNvPr>
          <p:cNvSpPr>
            <a:spLocks noChangeArrowheads="1"/>
          </p:cNvSpPr>
          <p:nvPr/>
        </p:nvSpPr>
        <p:spPr bwMode="auto">
          <a:xfrm>
            <a:off x="71628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9" name="Rectangle 423">
            <a:extLst>
              <a:ext uri="{FF2B5EF4-FFF2-40B4-BE49-F238E27FC236}">
                <a16:creationId xmlns:a16="http://schemas.microsoft.com/office/drawing/2014/main" id="{DD65D6F9-B9C9-E9D5-5FE0-D815C29C8559}"/>
              </a:ext>
            </a:extLst>
          </p:cNvPr>
          <p:cNvSpPr>
            <a:spLocks noChangeArrowheads="1"/>
          </p:cNvSpPr>
          <p:nvPr/>
        </p:nvSpPr>
        <p:spPr bwMode="auto">
          <a:xfrm>
            <a:off x="74676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0" name="Rectangle 424">
            <a:extLst>
              <a:ext uri="{FF2B5EF4-FFF2-40B4-BE49-F238E27FC236}">
                <a16:creationId xmlns:a16="http://schemas.microsoft.com/office/drawing/2014/main" id="{65C1FC9E-FC67-F48F-61F2-111F365BA87A}"/>
              </a:ext>
            </a:extLst>
          </p:cNvPr>
          <p:cNvSpPr>
            <a:spLocks noChangeArrowheads="1"/>
          </p:cNvSpPr>
          <p:nvPr/>
        </p:nvSpPr>
        <p:spPr bwMode="auto">
          <a:xfrm>
            <a:off x="76962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1" name="Rectangle 425">
            <a:extLst>
              <a:ext uri="{FF2B5EF4-FFF2-40B4-BE49-F238E27FC236}">
                <a16:creationId xmlns:a16="http://schemas.microsoft.com/office/drawing/2014/main" id="{A28E210D-55FC-9463-2EC2-BD7DF10535D4}"/>
              </a:ext>
            </a:extLst>
          </p:cNvPr>
          <p:cNvSpPr>
            <a:spLocks noChangeArrowheads="1"/>
          </p:cNvSpPr>
          <p:nvPr/>
        </p:nvSpPr>
        <p:spPr bwMode="auto">
          <a:xfrm>
            <a:off x="80010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2" name="Rectangle 426">
            <a:extLst>
              <a:ext uri="{FF2B5EF4-FFF2-40B4-BE49-F238E27FC236}">
                <a16:creationId xmlns:a16="http://schemas.microsoft.com/office/drawing/2014/main" id="{54004904-6F99-2209-4C06-0F22ACF00798}"/>
              </a:ext>
            </a:extLst>
          </p:cNvPr>
          <p:cNvSpPr>
            <a:spLocks noChangeArrowheads="1"/>
          </p:cNvSpPr>
          <p:nvPr/>
        </p:nvSpPr>
        <p:spPr bwMode="auto">
          <a:xfrm>
            <a:off x="82296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3" name="Rectangle 427">
            <a:extLst>
              <a:ext uri="{FF2B5EF4-FFF2-40B4-BE49-F238E27FC236}">
                <a16:creationId xmlns:a16="http://schemas.microsoft.com/office/drawing/2014/main" id="{6C9724BF-4232-994D-E32E-0301F05F720A}"/>
              </a:ext>
            </a:extLst>
          </p:cNvPr>
          <p:cNvSpPr>
            <a:spLocks noChangeArrowheads="1"/>
          </p:cNvSpPr>
          <p:nvPr/>
        </p:nvSpPr>
        <p:spPr bwMode="auto">
          <a:xfrm>
            <a:off x="85344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4" name="Rectangle 428">
            <a:extLst>
              <a:ext uri="{FF2B5EF4-FFF2-40B4-BE49-F238E27FC236}">
                <a16:creationId xmlns:a16="http://schemas.microsoft.com/office/drawing/2014/main" id="{BA180EC1-1B12-80C6-267B-A45E4EEB6A16}"/>
              </a:ext>
            </a:extLst>
          </p:cNvPr>
          <p:cNvSpPr>
            <a:spLocks noChangeArrowheads="1"/>
          </p:cNvSpPr>
          <p:nvPr/>
        </p:nvSpPr>
        <p:spPr bwMode="auto">
          <a:xfrm>
            <a:off x="87630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5" name="Rectangle 429">
            <a:extLst>
              <a:ext uri="{FF2B5EF4-FFF2-40B4-BE49-F238E27FC236}">
                <a16:creationId xmlns:a16="http://schemas.microsoft.com/office/drawing/2014/main" id="{3D15AF2C-D4E9-5E8D-B4CB-657FB7E1A0FD}"/>
              </a:ext>
            </a:extLst>
          </p:cNvPr>
          <p:cNvSpPr>
            <a:spLocks noChangeArrowheads="1"/>
          </p:cNvSpPr>
          <p:nvPr/>
        </p:nvSpPr>
        <p:spPr bwMode="auto">
          <a:xfrm>
            <a:off x="90678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6" name="Rectangle 430">
            <a:extLst>
              <a:ext uri="{FF2B5EF4-FFF2-40B4-BE49-F238E27FC236}">
                <a16:creationId xmlns:a16="http://schemas.microsoft.com/office/drawing/2014/main" id="{080CAEF1-1467-8F2A-0B85-B2544D3C9550}"/>
              </a:ext>
            </a:extLst>
          </p:cNvPr>
          <p:cNvSpPr>
            <a:spLocks noChangeArrowheads="1"/>
          </p:cNvSpPr>
          <p:nvPr/>
        </p:nvSpPr>
        <p:spPr bwMode="auto">
          <a:xfrm>
            <a:off x="92964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7" name="Rectangle 431">
            <a:extLst>
              <a:ext uri="{FF2B5EF4-FFF2-40B4-BE49-F238E27FC236}">
                <a16:creationId xmlns:a16="http://schemas.microsoft.com/office/drawing/2014/main" id="{DA21D480-1394-4FC1-87C6-278B6944A615}"/>
              </a:ext>
            </a:extLst>
          </p:cNvPr>
          <p:cNvSpPr>
            <a:spLocks noChangeArrowheads="1"/>
          </p:cNvSpPr>
          <p:nvPr/>
        </p:nvSpPr>
        <p:spPr bwMode="auto">
          <a:xfrm>
            <a:off x="96012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8" name="Rectangle 432">
            <a:extLst>
              <a:ext uri="{FF2B5EF4-FFF2-40B4-BE49-F238E27FC236}">
                <a16:creationId xmlns:a16="http://schemas.microsoft.com/office/drawing/2014/main" id="{67D0DED2-ABCC-5933-9B67-66F5671BCB9A}"/>
              </a:ext>
            </a:extLst>
          </p:cNvPr>
          <p:cNvSpPr>
            <a:spLocks noChangeArrowheads="1"/>
          </p:cNvSpPr>
          <p:nvPr/>
        </p:nvSpPr>
        <p:spPr bwMode="auto">
          <a:xfrm>
            <a:off x="98298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9" name="Rectangle 433">
            <a:extLst>
              <a:ext uri="{FF2B5EF4-FFF2-40B4-BE49-F238E27FC236}">
                <a16:creationId xmlns:a16="http://schemas.microsoft.com/office/drawing/2014/main" id="{B2EA68B3-8024-C1AE-4CB9-4CFED002BA2A}"/>
              </a:ext>
            </a:extLst>
          </p:cNvPr>
          <p:cNvSpPr>
            <a:spLocks noChangeArrowheads="1"/>
          </p:cNvSpPr>
          <p:nvPr/>
        </p:nvSpPr>
        <p:spPr bwMode="auto">
          <a:xfrm>
            <a:off x="2590800" y="3657600"/>
            <a:ext cx="1066800" cy="12192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0" name="Rectangle 434">
            <a:extLst>
              <a:ext uri="{FF2B5EF4-FFF2-40B4-BE49-F238E27FC236}">
                <a16:creationId xmlns:a16="http://schemas.microsoft.com/office/drawing/2014/main" id="{9D0136F2-CAE8-0A24-2AFC-41FD599913D3}"/>
              </a:ext>
            </a:extLst>
          </p:cNvPr>
          <p:cNvSpPr>
            <a:spLocks noChangeArrowheads="1"/>
          </p:cNvSpPr>
          <p:nvPr/>
        </p:nvSpPr>
        <p:spPr bwMode="auto">
          <a:xfrm>
            <a:off x="26670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1" name="Rectangle 435">
            <a:extLst>
              <a:ext uri="{FF2B5EF4-FFF2-40B4-BE49-F238E27FC236}">
                <a16:creationId xmlns:a16="http://schemas.microsoft.com/office/drawing/2014/main" id="{929716E6-F6A9-5094-633E-32578CD2A966}"/>
              </a:ext>
            </a:extLst>
          </p:cNvPr>
          <p:cNvSpPr>
            <a:spLocks noChangeArrowheads="1"/>
          </p:cNvSpPr>
          <p:nvPr/>
        </p:nvSpPr>
        <p:spPr bwMode="auto">
          <a:xfrm>
            <a:off x="28956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2" name="Rectangle 436">
            <a:extLst>
              <a:ext uri="{FF2B5EF4-FFF2-40B4-BE49-F238E27FC236}">
                <a16:creationId xmlns:a16="http://schemas.microsoft.com/office/drawing/2014/main" id="{2D32A86A-3D6B-FD91-3EB2-ECA1DA0F8D21}"/>
              </a:ext>
            </a:extLst>
          </p:cNvPr>
          <p:cNvSpPr>
            <a:spLocks noChangeArrowheads="1"/>
          </p:cNvSpPr>
          <p:nvPr/>
        </p:nvSpPr>
        <p:spPr bwMode="auto">
          <a:xfrm>
            <a:off x="32004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3" name="Rectangle 437">
            <a:extLst>
              <a:ext uri="{FF2B5EF4-FFF2-40B4-BE49-F238E27FC236}">
                <a16:creationId xmlns:a16="http://schemas.microsoft.com/office/drawing/2014/main" id="{479A68E4-9D64-D432-5F61-DAECF074D8ED}"/>
              </a:ext>
            </a:extLst>
          </p:cNvPr>
          <p:cNvSpPr>
            <a:spLocks noChangeArrowheads="1"/>
          </p:cNvSpPr>
          <p:nvPr/>
        </p:nvSpPr>
        <p:spPr bwMode="auto">
          <a:xfrm>
            <a:off x="34290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4" name="Rectangle 438">
            <a:extLst>
              <a:ext uri="{FF2B5EF4-FFF2-40B4-BE49-F238E27FC236}">
                <a16:creationId xmlns:a16="http://schemas.microsoft.com/office/drawing/2014/main" id="{3C5305DA-5513-9114-FBDC-2B6F927E6E6F}"/>
              </a:ext>
            </a:extLst>
          </p:cNvPr>
          <p:cNvSpPr>
            <a:spLocks noChangeArrowheads="1"/>
          </p:cNvSpPr>
          <p:nvPr/>
        </p:nvSpPr>
        <p:spPr bwMode="auto">
          <a:xfrm>
            <a:off x="37338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5" name="Rectangle 439">
            <a:extLst>
              <a:ext uri="{FF2B5EF4-FFF2-40B4-BE49-F238E27FC236}">
                <a16:creationId xmlns:a16="http://schemas.microsoft.com/office/drawing/2014/main" id="{4DC151FD-5A70-17C5-C1FD-C1B1B4E99B64}"/>
              </a:ext>
            </a:extLst>
          </p:cNvPr>
          <p:cNvSpPr>
            <a:spLocks noChangeArrowheads="1"/>
          </p:cNvSpPr>
          <p:nvPr/>
        </p:nvSpPr>
        <p:spPr bwMode="auto">
          <a:xfrm>
            <a:off x="39624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6" name="Rectangle 440">
            <a:extLst>
              <a:ext uri="{FF2B5EF4-FFF2-40B4-BE49-F238E27FC236}">
                <a16:creationId xmlns:a16="http://schemas.microsoft.com/office/drawing/2014/main" id="{ABBCA423-F76A-78BD-AE44-F1475FE06A6A}"/>
              </a:ext>
            </a:extLst>
          </p:cNvPr>
          <p:cNvSpPr>
            <a:spLocks noChangeArrowheads="1"/>
          </p:cNvSpPr>
          <p:nvPr/>
        </p:nvSpPr>
        <p:spPr bwMode="auto">
          <a:xfrm>
            <a:off x="42672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7" name="Rectangle 441">
            <a:extLst>
              <a:ext uri="{FF2B5EF4-FFF2-40B4-BE49-F238E27FC236}">
                <a16:creationId xmlns:a16="http://schemas.microsoft.com/office/drawing/2014/main" id="{F60FA5C9-E920-0E18-0356-F2072199B597}"/>
              </a:ext>
            </a:extLst>
          </p:cNvPr>
          <p:cNvSpPr>
            <a:spLocks noChangeArrowheads="1"/>
          </p:cNvSpPr>
          <p:nvPr/>
        </p:nvSpPr>
        <p:spPr bwMode="auto">
          <a:xfrm>
            <a:off x="44958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8" name="Rectangle 442">
            <a:extLst>
              <a:ext uri="{FF2B5EF4-FFF2-40B4-BE49-F238E27FC236}">
                <a16:creationId xmlns:a16="http://schemas.microsoft.com/office/drawing/2014/main" id="{653C3BCE-95EA-3CB0-AD4B-7FFCA721C880}"/>
              </a:ext>
            </a:extLst>
          </p:cNvPr>
          <p:cNvSpPr>
            <a:spLocks noChangeArrowheads="1"/>
          </p:cNvSpPr>
          <p:nvPr/>
        </p:nvSpPr>
        <p:spPr bwMode="auto">
          <a:xfrm>
            <a:off x="48006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9" name="Rectangle 443">
            <a:extLst>
              <a:ext uri="{FF2B5EF4-FFF2-40B4-BE49-F238E27FC236}">
                <a16:creationId xmlns:a16="http://schemas.microsoft.com/office/drawing/2014/main" id="{02B97FA2-69E5-E856-995C-24536B4FF0A3}"/>
              </a:ext>
            </a:extLst>
          </p:cNvPr>
          <p:cNvSpPr>
            <a:spLocks noChangeArrowheads="1"/>
          </p:cNvSpPr>
          <p:nvPr/>
        </p:nvSpPr>
        <p:spPr bwMode="auto">
          <a:xfrm>
            <a:off x="50292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0" name="Rectangle 444">
            <a:extLst>
              <a:ext uri="{FF2B5EF4-FFF2-40B4-BE49-F238E27FC236}">
                <a16:creationId xmlns:a16="http://schemas.microsoft.com/office/drawing/2014/main" id="{DFFED720-16F8-DA9F-96D3-B1A8275008F8}"/>
              </a:ext>
            </a:extLst>
          </p:cNvPr>
          <p:cNvSpPr>
            <a:spLocks noChangeArrowheads="1"/>
          </p:cNvSpPr>
          <p:nvPr/>
        </p:nvSpPr>
        <p:spPr bwMode="auto">
          <a:xfrm>
            <a:off x="53340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1" name="Rectangle 445">
            <a:extLst>
              <a:ext uri="{FF2B5EF4-FFF2-40B4-BE49-F238E27FC236}">
                <a16:creationId xmlns:a16="http://schemas.microsoft.com/office/drawing/2014/main" id="{4F203FA8-001B-8FC0-CD9A-10B0C9456C2F}"/>
              </a:ext>
            </a:extLst>
          </p:cNvPr>
          <p:cNvSpPr>
            <a:spLocks noChangeArrowheads="1"/>
          </p:cNvSpPr>
          <p:nvPr/>
        </p:nvSpPr>
        <p:spPr bwMode="auto">
          <a:xfrm>
            <a:off x="55626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2" name="Rectangle 446">
            <a:extLst>
              <a:ext uri="{FF2B5EF4-FFF2-40B4-BE49-F238E27FC236}">
                <a16:creationId xmlns:a16="http://schemas.microsoft.com/office/drawing/2014/main" id="{332EB4DA-90BC-2FF1-474D-F9360FB8B6E3}"/>
              </a:ext>
            </a:extLst>
          </p:cNvPr>
          <p:cNvSpPr>
            <a:spLocks noChangeArrowheads="1"/>
          </p:cNvSpPr>
          <p:nvPr/>
        </p:nvSpPr>
        <p:spPr bwMode="auto">
          <a:xfrm>
            <a:off x="58674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3" name="Rectangle 447">
            <a:extLst>
              <a:ext uri="{FF2B5EF4-FFF2-40B4-BE49-F238E27FC236}">
                <a16:creationId xmlns:a16="http://schemas.microsoft.com/office/drawing/2014/main" id="{A3B50682-69A3-5E8A-26F0-0CE818BC7C16}"/>
              </a:ext>
            </a:extLst>
          </p:cNvPr>
          <p:cNvSpPr>
            <a:spLocks noChangeArrowheads="1"/>
          </p:cNvSpPr>
          <p:nvPr/>
        </p:nvSpPr>
        <p:spPr bwMode="auto">
          <a:xfrm>
            <a:off x="60960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4" name="Rectangle 448">
            <a:extLst>
              <a:ext uri="{FF2B5EF4-FFF2-40B4-BE49-F238E27FC236}">
                <a16:creationId xmlns:a16="http://schemas.microsoft.com/office/drawing/2014/main" id="{86A80AAE-9F3D-2704-DCD3-E1DCFA84C7DC}"/>
              </a:ext>
            </a:extLst>
          </p:cNvPr>
          <p:cNvSpPr>
            <a:spLocks noChangeArrowheads="1"/>
          </p:cNvSpPr>
          <p:nvPr/>
        </p:nvSpPr>
        <p:spPr bwMode="auto">
          <a:xfrm>
            <a:off x="64008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5" name="Rectangle 449">
            <a:extLst>
              <a:ext uri="{FF2B5EF4-FFF2-40B4-BE49-F238E27FC236}">
                <a16:creationId xmlns:a16="http://schemas.microsoft.com/office/drawing/2014/main" id="{9C687D16-2465-6E2D-D3DE-DC7B0ACC01BF}"/>
              </a:ext>
            </a:extLst>
          </p:cNvPr>
          <p:cNvSpPr>
            <a:spLocks noChangeArrowheads="1"/>
          </p:cNvSpPr>
          <p:nvPr/>
        </p:nvSpPr>
        <p:spPr bwMode="auto">
          <a:xfrm>
            <a:off x="66294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6" name="Rectangle 450">
            <a:extLst>
              <a:ext uri="{FF2B5EF4-FFF2-40B4-BE49-F238E27FC236}">
                <a16:creationId xmlns:a16="http://schemas.microsoft.com/office/drawing/2014/main" id="{1CA4B848-ACA0-A242-0401-84DE131480D2}"/>
              </a:ext>
            </a:extLst>
          </p:cNvPr>
          <p:cNvSpPr>
            <a:spLocks noChangeArrowheads="1"/>
          </p:cNvSpPr>
          <p:nvPr/>
        </p:nvSpPr>
        <p:spPr bwMode="auto">
          <a:xfrm>
            <a:off x="69342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7" name="Rectangle 451">
            <a:extLst>
              <a:ext uri="{FF2B5EF4-FFF2-40B4-BE49-F238E27FC236}">
                <a16:creationId xmlns:a16="http://schemas.microsoft.com/office/drawing/2014/main" id="{8FCA1BDF-BC29-DB05-6944-E39FF3EA2A56}"/>
              </a:ext>
            </a:extLst>
          </p:cNvPr>
          <p:cNvSpPr>
            <a:spLocks noChangeArrowheads="1"/>
          </p:cNvSpPr>
          <p:nvPr/>
        </p:nvSpPr>
        <p:spPr bwMode="auto">
          <a:xfrm>
            <a:off x="71628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8" name="Rectangle 452">
            <a:extLst>
              <a:ext uri="{FF2B5EF4-FFF2-40B4-BE49-F238E27FC236}">
                <a16:creationId xmlns:a16="http://schemas.microsoft.com/office/drawing/2014/main" id="{927847AA-5222-9DD7-8DC1-7EE6FDFFB189}"/>
              </a:ext>
            </a:extLst>
          </p:cNvPr>
          <p:cNvSpPr>
            <a:spLocks noChangeArrowheads="1"/>
          </p:cNvSpPr>
          <p:nvPr/>
        </p:nvSpPr>
        <p:spPr bwMode="auto">
          <a:xfrm>
            <a:off x="7467600" y="4953000"/>
            <a:ext cx="152400" cy="152400"/>
          </a:xfrm>
          <a:prstGeom prst="rect">
            <a:avLst/>
          </a:prstGeom>
          <a:solidFill>
            <a:srgbClr val="8000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9" name="Rectangle 453">
            <a:extLst>
              <a:ext uri="{FF2B5EF4-FFF2-40B4-BE49-F238E27FC236}">
                <a16:creationId xmlns:a16="http://schemas.microsoft.com/office/drawing/2014/main" id="{F8F1CF6C-AB38-FB35-E6ED-0E1C3A34E127}"/>
              </a:ext>
            </a:extLst>
          </p:cNvPr>
          <p:cNvSpPr>
            <a:spLocks noChangeArrowheads="1"/>
          </p:cNvSpPr>
          <p:nvPr/>
        </p:nvSpPr>
        <p:spPr bwMode="auto">
          <a:xfrm>
            <a:off x="7696200" y="4953000"/>
            <a:ext cx="152400" cy="152400"/>
          </a:xfrm>
          <a:prstGeom prst="rect">
            <a:avLst/>
          </a:prstGeom>
          <a:solidFill>
            <a:srgbClr val="8000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0" name="Rectangle 454">
            <a:extLst>
              <a:ext uri="{FF2B5EF4-FFF2-40B4-BE49-F238E27FC236}">
                <a16:creationId xmlns:a16="http://schemas.microsoft.com/office/drawing/2014/main" id="{BA791855-57A7-DD4A-BE66-97C29683BC51}"/>
              </a:ext>
            </a:extLst>
          </p:cNvPr>
          <p:cNvSpPr>
            <a:spLocks noChangeArrowheads="1"/>
          </p:cNvSpPr>
          <p:nvPr/>
        </p:nvSpPr>
        <p:spPr bwMode="auto">
          <a:xfrm>
            <a:off x="80010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1" name="Rectangle 455">
            <a:extLst>
              <a:ext uri="{FF2B5EF4-FFF2-40B4-BE49-F238E27FC236}">
                <a16:creationId xmlns:a16="http://schemas.microsoft.com/office/drawing/2014/main" id="{037EDDD6-C432-78EC-8D7B-8E52EF6A5055}"/>
              </a:ext>
            </a:extLst>
          </p:cNvPr>
          <p:cNvSpPr>
            <a:spLocks noChangeArrowheads="1"/>
          </p:cNvSpPr>
          <p:nvPr/>
        </p:nvSpPr>
        <p:spPr bwMode="auto">
          <a:xfrm>
            <a:off x="82296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2" name="Rectangle 456">
            <a:extLst>
              <a:ext uri="{FF2B5EF4-FFF2-40B4-BE49-F238E27FC236}">
                <a16:creationId xmlns:a16="http://schemas.microsoft.com/office/drawing/2014/main" id="{9D2F469F-7EE7-44D6-A6F7-1A225DBEA2EF}"/>
              </a:ext>
            </a:extLst>
          </p:cNvPr>
          <p:cNvSpPr>
            <a:spLocks noChangeArrowheads="1"/>
          </p:cNvSpPr>
          <p:nvPr/>
        </p:nvSpPr>
        <p:spPr bwMode="auto">
          <a:xfrm>
            <a:off x="85344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3" name="Rectangle 457">
            <a:extLst>
              <a:ext uri="{FF2B5EF4-FFF2-40B4-BE49-F238E27FC236}">
                <a16:creationId xmlns:a16="http://schemas.microsoft.com/office/drawing/2014/main" id="{707ACFC4-2DDD-7073-B1B5-09AC20DAE9E0}"/>
              </a:ext>
            </a:extLst>
          </p:cNvPr>
          <p:cNvSpPr>
            <a:spLocks noChangeArrowheads="1"/>
          </p:cNvSpPr>
          <p:nvPr/>
        </p:nvSpPr>
        <p:spPr bwMode="auto">
          <a:xfrm>
            <a:off x="87630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4" name="Rectangle 458">
            <a:extLst>
              <a:ext uri="{FF2B5EF4-FFF2-40B4-BE49-F238E27FC236}">
                <a16:creationId xmlns:a16="http://schemas.microsoft.com/office/drawing/2014/main" id="{FF92FB1F-5F38-DD5B-CF04-D231F4524C95}"/>
              </a:ext>
            </a:extLst>
          </p:cNvPr>
          <p:cNvSpPr>
            <a:spLocks noChangeArrowheads="1"/>
          </p:cNvSpPr>
          <p:nvPr/>
        </p:nvSpPr>
        <p:spPr bwMode="auto">
          <a:xfrm>
            <a:off x="90678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5" name="Rectangle 459">
            <a:extLst>
              <a:ext uri="{FF2B5EF4-FFF2-40B4-BE49-F238E27FC236}">
                <a16:creationId xmlns:a16="http://schemas.microsoft.com/office/drawing/2014/main" id="{C8A7AE2F-2E2F-1CA1-DCD4-A0C0654C06B2}"/>
              </a:ext>
            </a:extLst>
          </p:cNvPr>
          <p:cNvSpPr>
            <a:spLocks noChangeArrowheads="1"/>
          </p:cNvSpPr>
          <p:nvPr/>
        </p:nvSpPr>
        <p:spPr bwMode="auto">
          <a:xfrm>
            <a:off x="92964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6" name="Rectangle 460">
            <a:extLst>
              <a:ext uri="{FF2B5EF4-FFF2-40B4-BE49-F238E27FC236}">
                <a16:creationId xmlns:a16="http://schemas.microsoft.com/office/drawing/2014/main" id="{E89D93CB-BF58-0413-3484-25D8D933E3BE}"/>
              </a:ext>
            </a:extLst>
          </p:cNvPr>
          <p:cNvSpPr>
            <a:spLocks noChangeArrowheads="1"/>
          </p:cNvSpPr>
          <p:nvPr/>
        </p:nvSpPr>
        <p:spPr bwMode="auto">
          <a:xfrm>
            <a:off x="96012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7" name="Rectangle 461">
            <a:extLst>
              <a:ext uri="{FF2B5EF4-FFF2-40B4-BE49-F238E27FC236}">
                <a16:creationId xmlns:a16="http://schemas.microsoft.com/office/drawing/2014/main" id="{32A34C88-85D5-A2F1-23E6-B3296FAA0B49}"/>
              </a:ext>
            </a:extLst>
          </p:cNvPr>
          <p:cNvSpPr>
            <a:spLocks noChangeArrowheads="1"/>
          </p:cNvSpPr>
          <p:nvPr/>
        </p:nvSpPr>
        <p:spPr bwMode="auto">
          <a:xfrm>
            <a:off x="98298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8" name="Rectangle 462">
            <a:extLst>
              <a:ext uri="{FF2B5EF4-FFF2-40B4-BE49-F238E27FC236}">
                <a16:creationId xmlns:a16="http://schemas.microsoft.com/office/drawing/2014/main" id="{F28292DC-F8EF-0DD6-0446-881BDBF4859A}"/>
              </a:ext>
            </a:extLst>
          </p:cNvPr>
          <p:cNvSpPr>
            <a:spLocks noChangeArrowheads="1"/>
          </p:cNvSpPr>
          <p:nvPr/>
        </p:nvSpPr>
        <p:spPr bwMode="auto">
          <a:xfrm>
            <a:off x="26670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9" name="Rectangle 463">
            <a:extLst>
              <a:ext uri="{FF2B5EF4-FFF2-40B4-BE49-F238E27FC236}">
                <a16:creationId xmlns:a16="http://schemas.microsoft.com/office/drawing/2014/main" id="{4DEF3272-69DF-80CF-DEFE-F7907B0277B4}"/>
              </a:ext>
            </a:extLst>
          </p:cNvPr>
          <p:cNvSpPr>
            <a:spLocks noChangeArrowheads="1"/>
          </p:cNvSpPr>
          <p:nvPr/>
        </p:nvSpPr>
        <p:spPr bwMode="auto">
          <a:xfrm>
            <a:off x="28956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0" name="Rectangle 464">
            <a:extLst>
              <a:ext uri="{FF2B5EF4-FFF2-40B4-BE49-F238E27FC236}">
                <a16:creationId xmlns:a16="http://schemas.microsoft.com/office/drawing/2014/main" id="{99D2CDA3-6E5E-85E2-4487-74BA392762E4}"/>
              </a:ext>
            </a:extLst>
          </p:cNvPr>
          <p:cNvSpPr>
            <a:spLocks noChangeArrowheads="1"/>
          </p:cNvSpPr>
          <p:nvPr/>
        </p:nvSpPr>
        <p:spPr bwMode="auto">
          <a:xfrm>
            <a:off x="32004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1" name="Rectangle 465">
            <a:extLst>
              <a:ext uri="{FF2B5EF4-FFF2-40B4-BE49-F238E27FC236}">
                <a16:creationId xmlns:a16="http://schemas.microsoft.com/office/drawing/2014/main" id="{D73EEE61-CB2E-F8C3-1333-7EF76DC8CFF1}"/>
              </a:ext>
            </a:extLst>
          </p:cNvPr>
          <p:cNvSpPr>
            <a:spLocks noChangeArrowheads="1"/>
          </p:cNvSpPr>
          <p:nvPr/>
        </p:nvSpPr>
        <p:spPr bwMode="auto">
          <a:xfrm>
            <a:off x="34290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2" name="Rectangle 466">
            <a:extLst>
              <a:ext uri="{FF2B5EF4-FFF2-40B4-BE49-F238E27FC236}">
                <a16:creationId xmlns:a16="http://schemas.microsoft.com/office/drawing/2014/main" id="{6B596A55-2C90-9017-0B56-77E14BE155EC}"/>
              </a:ext>
            </a:extLst>
          </p:cNvPr>
          <p:cNvSpPr>
            <a:spLocks noChangeArrowheads="1"/>
          </p:cNvSpPr>
          <p:nvPr/>
        </p:nvSpPr>
        <p:spPr bwMode="auto">
          <a:xfrm>
            <a:off x="37338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3" name="Rectangle 467">
            <a:extLst>
              <a:ext uri="{FF2B5EF4-FFF2-40B4-BE49-F238E27FC236}">
                <a16:creationId xmlns:a16="http://schemas.microsoft.com/office/drawing/2014/main" id="{CE8054A8-7620-7490-45A7-D23CD7D02650}"/>
              </a:ext>
            </a:extLst>
          </p:cNvPr>
          <p:cNvSpPr>
            <a:spLocks noChangeArrowheads="1"/>
          </p:cNvSpPr>
          <p:nvPr/>
        </p:nvSpPr>
        <p:spPr bwMode="auto">
          <a:xfrm>
            <a:off x="39624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4" name="Rectangle 468">
            <a:extLst>
              <a:ext uri="{FF2B5EF4-FFF2-40B4-BE49-F238E27FC236}">
                <a16:creationId xmlns:a16="http://schemas.microsoft.com/office/drawing/2014/main" id="{02006DC3-AF79-CE9D-B03A-46819739B57E}"/>
              </a:ext>
            </a:extLst>
          </p:cNvPr>
          <p:cNvSpPr>
            <a:spLocks noChangeArrowheads="1"/>
          </p:cNvSpPr>
          <p:nvPr/>
        </p:nvSpPr>
        <p:spPr bwMode="auto">
          <a:xfrm>
            <a:off x="42672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5" name="Rectangle 469">
            <a:extLst>
              <a:ext uri="{FF2B5EF4-FFF2-40B4-BE49-F238E27FC236}">
                <a16:creationId xmlns:a16="http://schemas.microsoft.com/office/drawing/2014/main" id="{DB3363FE-442A-EA54-F612-423993796508}"/>
              </a:ext>
            </a:extLst>
          </p:cNvPr>
          <p:cNvSpPr>
            <a:spLocks noChangeArrowheads="1"/>
          </p:cNvSpPr>
          <p:nvPr/>
        </p:nvSpPr>
        <p:spPr bwMode="auto">
          <a:xfrm>
            <a:off x="44958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6" name="Rectangle 470">
            <a:extLst>
              <a:ext uri="{FF2B5EF4-FFF2-40B4-BE49-F238E27FC236}">
                <a16:creationId xmlns:a16="http://schemas.microsoft.com/office/drawing/2014/main" id="{2E2874E6-B5C2-8FE6-638D-81B9823799A9}"/>
              </a:ext>
            </a:extLst>
          </p:cNvPr>
          <p:cNvSpPr>
            <a:spLocks noChangeArrowheads="1"/>
          </p:cNvSpPr>
          <p:nvPr/>
        </p:nvSpPr>
        <p:spPr bwMode="auto">
          <a:xfrm>
            <a:off x="48006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7" name="Rectangle 471">
            <a:extLst>
              <a:ext uri="{FF2B5EF4-FFF2-40B4-BE49-F238E27FC236}">
                <a16:creationId xmlns:a16="http://schemas.microsoft.com/office/drawing/2014/main" id="{10F64EAB-6017-F9A0-731D-2D258779E02A}"/>
              </a:ext>
            </a:extLst>
          </p:cNvPr>
          <p:cNvSpPr>
            <a:spLocks noChangeArrowheads="1"/>
          </p:cNvSpPr>
          <p:nvPr/>
        </p:nvSpPr>
        <p:spPr bwMode="auto">
          <a:xfrm>
            <a:off x="50292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8" name="Rectangle 472">
            <a:extLst>
              <a:ext uri="{FF2B5EF4-FFF2-40B4-BE49-F238E27FC236}">
                <a16:creationId xmlns:a16="http://schemas.microsoft.com/office/drawing/2014/main" id="{A6766B4D-0E39-6455-8292-21D33DF9FBAB}"/>
              </a:ext>
            </a:extLst>
          </p:cNvPr>
          <p:cNvSpPr>
            <a:spLocks noChangeArrowheads="1"/>
          </p:cNvSpPr>
          <p:nvPr/>
        </p:nvSpPr>
        <p:spPr bwMode="auto">
          <a:xfrm>
            <a:off x="53340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9" name="Rectangle 473">
            <a:extLst>
              <a:ext uri="{FF2B5EF4-FFF2-40B4-BE49-F238E27FC236}">
                <a16:creationId xmlns:a16="http://schemas.microsoft.com/office/drawing/2014/main" id="{241EE44A-8EF4-E27B-4452-1CDB057127B6}"/>
              </a:ext>
            </a:extLst>
          </p:cNvPr>
          <p:cNvSpPr>
            <a:spLocks noChangeArrowheads="1"/>
          </p:cNvSpPr>
          <p:nvPr/>
        </p:nvSpPr>
        <p:spPr bwMode="auto">
          <a:xfrm>
            <a:off x="55626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0" name="Rectangle 474">
            <a:extLst>
              <a:ext uri="{FF2B5EF4-FFF2-40B4-BE49-F238E27FC236}">
                <a16:creationId xmlns:a16="http://schemas.microsoft.com/office/drawing/2014/main" id="{E9711712-CD37-C410-85BB-ADF2B96ECB46}"/>
              </a:ext>
            </a:extLst>
          </p:cNvPr>
          <p:cNvSpPr>
            <a:spLocks noChangeArrowheads="1"/>
          </p:cNvSpPr>
          <p:nvPr/>
        </p:nvSpPr>
        <p:spPr bwMode="auto">
          <a:xfrm>
            <a:off x="58674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1" name="Rectangle 475">
            <a:extLst>
              <a:ext uri="{FF2B5EF4-FFF2-40B4-BE49-F238E27FC236}">
                <a16:creationId xmlns:a16="http://schemas.microsoft.com/office/drawing/2014/main" id="{88CE39A2-CFCD-F51F-0664-993CF8C47B3B}"/>
              </a:ext>
            </a:extLst>
          </p:cNvPr>
          <p:cNvSpPr>
            <a:spLocks noChangeArrowheads="1"/>
          </p:cNvSpPr>
          <p:nvPr/>
        </p:nvSpPr>
        <p:spPr bwMode="auto">
          <a:xfrm>
            <a:off x="60960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2" name="Rectangle 476">
            <a:extLst>
              <a:ext uri="{FF2B5EF4-FFF2-40B4-BE49-F238E27FC236}">
                <a16:creationId xmlns:a16="http://schemas.microsoft.com/office/drawing/2014/main" id="{9D4894DD-5E87-78AB-6C51-BD68121928E5}"/>
              </a:ext>
            </a:extLst>
          </p:cNvPr>
          <p:cNvSpPr>
            <a:spLocks noChangeArrowheads="1"/>
          </p:cNvSpPr>
          <p:nvPr/>
        </p:nvSpPr>
        <p:spPr bwMode="auto">
          <a:xfrm>
            <a:off x="64008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3" name="Rectangle 477">
            <a:extLst>
              <a:ext uri="{FF2B5EF4-FFF2-40B4-BE49-F238E27FC236}">
                <a16:creationId xmlns:a16="http://schemas.microsoft.com/office/drawing/2014/main" id="{80038B35-5CC4-81E0-AE54-AAC78804E526}"/>
              </a:ext>
            </a:extLst>
          </p:cNvPr>
          <p:cNvSpPr>
            <a:spLocks noChangeArrowheads="1"/>
          </p:cNvSpPr>
          <p:nvPr/>
        </p:nvSpPr>
        <p:spPr bwMode="auto">
          <a:xfrm>
            <a:off x="66294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4" name="Rectangle 478">
            <a:extLst>
              <a:ext uri="{FF2B5EF4-FFF2-40B4-BE49-F238E27FC236}">
                <a16:creationId xmlns:a16="http://schemas.microsoft.com/office/drawing/2014/main" id="{B6E70085-030D-9C7B-DD6C-A4DCCA471A28}"/>
              </a:ext>
            </a:extLst>
          </p:cNvPr>
          <p:cNvSpPr>
            <a:spLocks noChangeArrowheads="1"/>
          </p:cNvSpPr>
          <p:nvPr/>
        </p:nvSpPr>
        <p:spPr bwMode="auto">
          <a:xfrm>
            <a:off x="69342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5" name="Rectangle 479">
            <a:extLst>
              <a:ext uri="{FF2B5EF4-FFF2-40B4-BE49-F238E27FC236}">
                <a16:creationId xmlns:a16="http://schemas.microsoft.com/office/drawing/2014/main" id="{E63E295C-404D-EBAC-C0AB-F45A9361DA23}"/>
              </a:ext>
            </a:extLst>
          </p:cNvPr>
          <p:cNvSpPr>
            <a:spLocks noChangeArrowheads="1"/>
          </p:cNvSpPr>
          <p:nvPr/>
        </p:nvSpPr>
        <p:spPr bwMode="auto">
          <a:xfrm>
            <a:off x="71628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6" name="Rectangle 480">
            <a:extLst>
              <a:ext uri="{FF2B5EF4-FFF2-40B4-BE49-F238E27FC236}">
                <a16:creationId xmlns:a16="http://schemas.microsoft.com/office/drawing/2014/main" id="{CCCF3C99-66B5-5838-00C3-221482ACEF28}"/>
              </a:ext>
            </a:extLst>
          </p:cNvPr>
          <p:cNvSpPr>
            <a:spLocks noChangeArrowheads="1"/>
          </p:cNvSpPr>
          <p:nvPr/>
        </p:nvSpPr>
        <p:spPr bwMode="auto">
          <a:xfrm>
            <a:off x="7467600" y="5181600"/>
            <a:ext cx="152400" cy="152400"/>
          </a:xfrm>
          <a:prstGeom prst="rect">
            <a:avLst/>
          </a:prstGeom>
          <a:solidFill>
            <a:srgbClr val="8000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7" name="Rectangle 481">
            <a:extLst>
              <a:ext uri="{FF2B5EF4-FFF2-40B4-BE49-F238E27FC236}">
                <a16:creationId xmlns:a16="http://schemas.microsoft.com/office/drawing/2014/main" id="{584FC590-AF7C-1CD5-6DD0-3EEA71E2D1DE}"/>
              </a:ext>
            </a:extLst>
          </p:cNvPr>
          <p:cNvSpPr>
            <a:spLocks noChangeArrowheads="1"/>
          </p:cNvSpPr>
          <p:nvPr/>
        </p:nvSpPr>
        <p:spPr bwMode="auto">
          <a:xfrm>
            <a:off x="7696200" y="5181600"/>
            <a:ext cx="152400" cy="152400"/>
          </a:xfrm>
          <a:prstGeom prst="rect">
            <a:avLst/>
          </a:prstGeom>
          <a:solidFill>
            <a:srgbClr val="8000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8" name="Rectangle 482">
            <a:extLst>
              <a:ext uri="{FF2B5EF4-FFF2-40B4-BE49-F238E27FC236}">
                <a16:creationId xmlns:a16="http://schemas.microsoft.com/office/drawing/2014/main" id="{D89A6F67-89FD-28AA-E2DB-88BA670D7F67}"/>
              </a:ext>
            </a:extLst>
          </p:cNvPr>
          <p:cNvSpPr>
            <a:spLocks noChangeArrowheads="1"/>
          </p:cNvSpPr>
          <p:nvPr/>
        </p:nvSpPr>
        <p:spPr bwMode="auto">
          <a:xfrm>
            <a:off x="80010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9" name="Rectangle 483">
            <a:extLst>
              <a:ext uri="{FF2B5EF4-FFF2-40B4-BE49-F238E27FC236}">
                <a16:creationId xmlns:a16="http://schemas.microsoft.com/office/drawing/2014/main" id="{28B76241-C827-9CAB-049D-281D2F688EFA}"/>
              </a:ext>
            </a:extLst>
          </p:cNvPr>
          <p:cNvSpPr>
            <a:spLocks noChangeArrowheads="1"/>
          </p:cNvSpPr>
          <p:nvPr/>
        </p:nvSpPr>
        <p:spPr bwMode="auto">
          <a:xfrm>
            <a:off x="82296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0" name="Rectangle 484">
            <a:extLst>
              <a:ext uri="{FF2B5EF4-FFF2-40B4-BE49-F238E27FC236}">
                <a16:creationId xmlns:a16="http://schemas.microsoft.com/office/drawing/2014/main" id="{FED9B3D2-255A-E4F2-DDB7-570D7F9D228F}"/>
              </a:ext>
            </a:extLst>
          </p:cNvPr>
          <p:cNvSpPr>
            <a:spLocks noChangeArrowheads="1"/>
          </p:cNvSpPr>
          <p:nvPr/>
        </p:nvSpPr>
        <p:spPr bwMode="auto">
          <a:xfrm>
            <a:off x="85344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1" name="Rectangle 485">
            <a:extLst>
              <a:ext uri="{FF2B5EF4-FFF2-40B4-BE49-F238E27FC236}">
                <a16:creationId xmlns:a16="http://schemas.microsoft.com/office/drawing/2014/main" id="{520846E1-EC4B-EF60-7EAD-86ED1BAC0334}"/>
              </a:ext>
            </a:extLst>
          </p:cNvPr>
          <p:cNvSpPr>
            <a:spLocks noChangeArrowheads="1"/>
          </p:cNvSpPr>
          <p:nvPr/>
        </p:nvSpPr>
        <p:spPr bwMode="auto">
          <a:xfrm>
            <a:off x="87630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2" name="Rectangle 486">
            <a:extLst>
              <a:ext uri="{FF2B5EF4-FFF2-40B4-BE49-F238E27FC236}">
                <a16:creationId xmlns:a16="http://schemas.microsoft.com/office/drawing/2014/main" id="{1CDA6BB6-D5A9-E997-CFB0-DE0BEF1ECDA3}"/>
              </a:ext>
            </a:extLst>
          </p:cNvPr>
          <p:cNvSpPr>
            <a:spLocks noChangeArrowheads="1"/>
          </p:cNvSpPr>
          <p:nvPr/>
        </p:nvSpPr>
        <p:spPr bwMode="auto">
          <a:xfrm>
            <a:off x="90678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3" name="Rectangle 487">
            <a:extLst>
              <a:ext uri="{FF2B5EF4-FFF2-40B4-BE49-F238E27FC236}">
                <a16:creationId xmlns:a16="http://schemas.microsoft.com/office/drawing/2014/main" id="{FCDD93CF-35B7-D85E-87C6-4CB6716C5D42}"/>
              </a:ext>
            </a:extLst>
          </p:cNvPr>
          <p:cNvSpPr>
            <a:spLocks noChangeArrowheads="1"/>
          </p:cNvSpPr>
          <p:nvPr/>
        </p:nvSpPr>
        <p:spPr bwMode="auto">
          <a:xfrm>
            <a:off x="92964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4" name="Rectangle 488">
            <a:extLst>
              <a:ext uri="{FF2B5EF4-FFF2-40B4-BE49-F238E27FC236}">
                <a16:creationId xmlns:a16="http://schemas.microsoft.com/office/drawing/2014/main" id="{488CB39B-2C69-FA8E-95AC-95EA6C397EC9}"/>
              </a:ext>
            </a:extLst>
          </p:cNvPr>
          <p:cNvSpPr>
            <a:spLocks noChangeArrowheads="1"/>
          </p:cNvSpPr>
          <p:nvPr/>
        </p:nvSpPr>
        <p:spPr bwMode="auto">
          <a:xfrm>
            <a:off x="96012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5" name="Rectangle 489">
            <a:extLst>
              <a:ext uri="{FF2B5EF4-FFF2-40B4-BE49-F238E27FC236}">
                <a16:creationId xmlns:a16="http://schemas.microsoft.com/office/drawing/2014/main" id="{7880208B-AD5F-D719-A62D-D1B27A991A73}"/>
              </a:ext>
            </a:extLst>
          </p:cNvPr>
          <p:cNvSpPr>
            <a:spLocks noChangeArrowheads="1"/>
          </p:cNvSpPr>
          <p:nvPr/>
        </p:nvSpPr>
        <p:spPr bwMode="auto">
          <a:xfrm>
            <a:off x="98298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6" name="Rectangle 490">
            <a:extLst>
              <a:ext uri="{FF2B5EF4-FFF2-40B4-BE49-F238E27FC236}">
                <a16:creationId xmlns:a16="http://schemas.microsoft.com/office/drawing/2014/main" id="{4D3A5165-3A98-B846-461D-A5BA775A3B1C}"/>
              </a:ext>
            </a:extLst>
          </p:cNvPr>
          <p:cNvSpPr>
            <a:spLocks noChangeArrowheads="1"/>
          </p:cNvSpPr>
          <p:nvPr/>
        </p:nvSpPr>
        <p:spPr bwMode="auto">
          <a:xfrm>
            <a:off x="3657600" y="4267200"/>
            <a:ext cx="1066800" cy="11430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7" name="Rectangle 491">
            <a:extLst>
              <a:ext uri="{FF2B5EF4-FFF2-40B4-BE49-F238E27FC236}">
                <a16:creationId xmlns:a16="http://schemas.microsoft.com/office/drawing/2014/main" id="{21252C69-12DF-00B5-0107-6F91D1DF978F}"/>
              </a:ext>
            </a:extLst>
          </p:cNvPr>
          <p:cNvSpPr>
            <a:spLocks noChangeArrowheads="1"/>
          </p:cNvSpPr>
          <p:nvPr/>
        </p:nvSpPr>
        <p:spPr bwMode="auto">
          <a:xfrm>
            <a:off x="2590800" y="4876800"/>
            <a:ext cx="1066800" cy="5334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8" name="Rectangle 492">
            <a:extLst>
              <a:ext uri="{FF2B5EF4-FFF2-40B4-BE49-F238E27FC236}">
                <a16:creationId xmlns:a16="http://schemas.microsoft.com/office/drawing/2014/main" id="{317823D2-8C5E-5F08-C9A6-29B8953BB0A6}"/>
              </a:ext>
            </a:extLst>
          </p:cNvPr>
          <p:cNvSpPr>
            <a:spLocks noChangeArrowheads="1"/>
          </p:cNvSpPr>
          <p:nvPr/>
        </p:nvSpPr>
        <p:spPr bwMode="auto">
          <a:xfrm>
            <a:off x="4724400" y="2438400"/>
            <a:ext cx="1600200" cy="17526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9" name="Rectangle 493">
            <a:extLst>
              <a:ext uri="{FF2B5EF4-FFF2-40B4-BE49-F238E27FC236}">
                <a16:creationId xmlns:a16="http://schemas.microsoft.com/office/drawing/2014/main" id="{9832E429-4E7C-15AA-110A-B35FE3F89BC1}"/>
              </a:ext>
            </a:extLst>
          </p:cNvPr>
          <p:cNvSpPr>
            <a:spLocks noChangeArrowheads="1"/>
          </p:cNvSpPr>
          <p:nvPr/>
        </p:nvSpPr>
        <p:spPr bwMode="auto">
          <a:xfrm>
            <a:off x="4724400" y="4191000"/>
            <a:ext cx="1600200" cy="1219200"/>
          </a:xfrm>
          <a:prstGeom prst="rect">
            <a:avLst/>
          </a:prstGeom>
          <a:noFill/>
          <a:ln w="1270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0" name="Rectangle 494">
            <a:extLst>
              <a:ext uri="{FF2B5EF4-FFF2-40B4-BE49-F238E27FC236}">
                <a16:creationId xmlns:a16="http://schemas.microsoft.com/office/drawing/2014/main" id="{E8C86DCD-B103-BA04-F1A3-FEC6700B3F95}"/>
              </a:ext>
            </a:extLst>
          </p:cNvPr>
          <p:cNvSpPr>
            <a:spLocks noChangeArrowheads="1"/>
          </p:cNvSpPr>
          <p:nvPr/>
        </p:nvSpPr>
        <p:spPr bwMode="auto">
          <a:xfrm>
            <a:off x="6324600" y="2438400"/>
            <a:ext cx="1066800" cy="5334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1" name="Rectangle 495">
            <a:extLst>
              <a:ext uri="{FF2B5EF4-FFF2-40B4-BE49-F238E27FC236}">
                <a16:creationId xmlns:a16="http://schemas.microsoft.com/office/drawing/2014/main" id="{28E9E294-D952-7387-EC5A-14FA68F97157}"/>
              </a:ext>
            </a:extLst>
          </p:cNvPr>
          <p:cNvSpPr>
            <a:spLocks noChangeArrowheads="1"/>
          </p:cNvSpPr>
          <p:nvPr/>
        </p:nvSpPr>
        <p:spPr bwMode="auto">
          <a:xfrm>
            <a:off x="6324600" y="2971800"/>
            <a:ext cx="533400" cy="6858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2" name="Rectangle 496">
            <a:extLst>
              <a:ext uri="{FF2B5EF4-FFF2-40B4-BE49-F238E27FC236}">
                <a16:creationId xmlns:a16="http://schemas.microsoft.com/office/drawing/2014/main" id="{8B36D268-3027-CA09-8294-B52C2D7BCFBD}"/>
              </a:ext>
            </a:extLst>
          </p:cNvPr>
          <p:cNvSpPr>
            <a:spLocks noChangeArrowheads="1"/>
          </p:cNvSpPr>
          <p:nvPr/>
        </p:nvSpPr>
        <p:spPr bwMode="auto">
          <a:xfrm>
            <a:off x="6324600" y="3657600"/>
            <a:ext cx="1066800" cy="17526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3" name="Rectangle 497">
            <a:extLst>
              <a:ext uri="{FF2B5EF4-FFF2-40B4-BE49-F238E27FC236}">
                <a16:creationId xmlns:a16="http://schemas.microsoft.com/office/drawing/2014/main" id="{E3DF686D-48F5-F4B4-6378-3E08E812026D}"/>
              </a:ext>
            </a:extLst>
          </p:cNvPr>
          <p:cNvSpPr>
            <a:spLocks noChangeArrowheads="1"/>
          </p:cNvSpPr>
          <p:nvPr/>
        </p:nvSpPr>
        <p:spPr bwMode="auto">
          <a:xfrm>
            <a:off x="7391400" y="4800600"/>
            <a:ext cx="533400" cy="6096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4" name="Rectangle 498">
            <a:extLst>
              <a:ext uri="{FF2B5EF4-FFF2-40B4-BE49-F238E27FC236}">
                <a16:creationId xmlns:a16="http://schemas.microsoft.com/office/drawing/2014/main" id="{065B9899-1B4F-D9AD-764A-D01647BD504D}"/>
              </a:ext>
            </a:extLst>
          </p:cNvPr>
          <p:cNvSpPr>
            <a:spLocks noChangeArrowheads="1"/>
          </p:cNvSpPr>
          <p:nvPr/>
        </p:nvSpPr>
        <p:spPr bwMode="auto">
          <a:xfrm>
            <a:off x="6858000" y="2971800"/>
            <a:ext cx="533400" cy="6858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5" name="Rectangle 499">
            <a:extLst>
              <a:ext uri="{FF2B5EF4-FFF2-40B4-BE49-F238E27FC236}">
                <a16:creationId xmlns:a16="http://schemas.microsoft.com/office/drawing/2014/main" id="{21C9B01F-8ED2-ABBF-8990-D4992AC18303}"/>
              </a:ext>
            </a:extLst>
          </p:cNvPr>
          <p:cNvSpPr>
            <a:spLocks noChangeArrowheads="1"/>
          </p:cNvSpPr>
          <p:nvPr/>
        </p:nvSpPr>
        <p:spPr bwMode="auto">
          <a:xfrm>
            <a:off x="7391400" y="2438400"/>
            <a:ext cx="1600200" cy="18288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6" name="Rectangle 500">
            <a:extLst>
              <a:ext uri="{FF2B5EF4-FFF2-40B4-BE49-F238E27FC236}">
                <a16:creationId xmlns:a16="http://schemas.microsoft.com/office/drawing/2014/main" id="{DC1065EF-BD25-75FF-2A57-C7AEF1F10261}"/>
              </a:ext>
            </a:extLst>
          </p:cNvPr>
          <p:cNvSpPr>
            <a:spLocks noChangeArrowheads="1"/>
          </p:cNvSpPr>
          <p:nvPr/>
        </p:nvSpPr>
        <p:spPr bwMode="auto">
          <a:xfrm>
            <a:off x="7391400" y="4267200"/>
            <a:ext cx="1600200" cy="5334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7" name="Rectangle 501">
            <a:extLst>
              <a:ext uri="{FF2B5EF4-FFF2-40B4-BE49-F238E27FC236}">
                <a16:creationId xmlns:a16="http://schemas.microsoft.com/office/drawing/2014/main" id="{12FB762B-C816-914E-FC2F-6BA830D48016}"/>
              </a:ext>
            </a:extLst>
          </p:cNvPr>
          <p:cNvSpPr>
            <a:spLocks noChangeArrowheads="1"/>
          </p:cNvSpPr>
          <p:nvPr/>
        </p:nvSpPr>
        <p:spPr bwMode="auto">
          <a:xfrm>
            <a:off x="7924800" y="4800600"/>
            <a:ext cx="2133600" cy="6096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8" name="Rectangle 502">
            <a:extLst>
              <a:ext uri="{FF2B5EF4-FFF2-40B4-BE49-F238E27FC236}">
                <a16:creationId xmlns:a16="http://schemas.microsoft.com/office/drawing/2014/main" id="{DBCC3089-CB20-BB65-0EA4-9DBB0911293C}"/>
              </a:ext>
            </a:extLst>
          </p:cNvPr>
          <p:cNvSpPr>
            <a:spLocks noChangeArrowheads="1"/>
          </p:cNvSpPr>
          <p:nvPr/>
        </p:nvSpPr>
        <p:spPr bwMode="auto">
          <a:xfrm>
            <a:off x="8991600" y="2438400"/>
            <a:ext cx="1066800" cy="18288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9" name="Rectangle 503">
            <a:extLst>
              <a:ext uri="{FF2B5EF4-FFF2-40B4-BE49-F238E27FC236}">
                <a16:creationId xmlns:a16="http://schemas.microsoft.com/office/drawing/2014/main" id="{8FD9BBD2-476C-E8F0-247E-5AEF063CC38F}"/>
              </a:ext>
            </a:extLst>
          </p:cNvPr>
          <p:cNvSpPr>
            <a:spLocks noChangeArrowheads="1"/>
          </p:cNvSpPr>
          <p:nvPr/>
        </p:nvSpPr>
        <p:spPr bwMode="auto">
          <a:xfrm>
            <a:off x="8991600" y="4267200"/>
            <a:ext cx="1066800" cy="5334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40" name="Rectangle 504">
            <a:extLst>
              <a:ext uri="{FF2B5EF4-FFF2-40B4-BE49-F238E27FC236}">
                <a16:creationId xmlns:a16="http://schemas.microsoft.com/office/drawing/2014/main" id="{50550B6F-EC72-486C-BC70-2D665076DF48}"/>
              </a:ext>
            </a:extLst>
          </p:cNvPr>
          <p:cNvSpPr>
            <a:spLocks noChangeArrowheads="1"/>
          </p:cNvSpPr>
          <p:nvPr/>
        </p:nvSpPr>
        <p:spPr bwMode="auto">
          <a:xfrm>
            <a:off x="2514600" y="1600200"/>
            <a:ext cx="152400" cy="152400"/>
          </a:xfrm>
          <a:prstGeom prst="rect">
            <a:avLst/>
          </a:prstGeom>
          <a:solidFill>
            <a:srgbClr val="8000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41" name="Text Box 505">
            <a:extLst>
              <a:ext uri="{FF2B5EF4-FFF2-40B4-BE49-F238E27FC236}">
                <a16:creationId xmlns:a16="http://schemas.microsoft.com/office/drawing/2014/main" id="{AB1621CD-65BB-40F3-932B-1FDC39F56DB4}"/>
              </a:ext>
            </a:extLst>
          </p:cNvPr>
          <p:cNvSpPr txBox="1">
            <a:spLocks noChangeArrowheads="1"/>
          </p:cNvSpPr>
          <p:nvPr/>
        </p:nvSpPr>
        <p:spPr bwMode="auto">
          <a:xfrm>
            <a:off x="2667000" y="1524001"/>
            <a:ext cx="3733800" cy="366713"/>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en-US" u="none"/>
              <a:t>Failure (valuable test case)</a:t>
            </a:r>
          </a:p>
        </p:txBody>
      </p:sp>
      <p:sp>
        <p:nvSpPr>
          <p:cNvPr id="270842" name="Text Box 506">
            <a:extLst>
              <a:ext uri="{FF2B5EF4-FFF2-40B4-BE49-F238E27FC236}">
                <a16:creationId xmlns:a16="http://schemas.microsoft.com/office/drawing/2014/main" id="{90A91FD9-7E83-B9C7-DED6-21B4F9651779}"/>
              </a:ext>
            </a:extLst>
          </p:cNvPr>
          <p:cNvSpPr txBox="1">
            <a:spLocks noChangeArrowheads="1"/>
          </p:cNvSpPr>
          <p:nvPr/>
        </p:nvSpPr>
        <p:spPr bwMode="auto">
          <a:xfrm>
            <a:off x="2667000" y="1866901"/>
            <a:ext cx="3733800" cy="366713"/>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en-US" u="none"/>
              <a:t>No failure</a:t>
            </a:r>
          </a:p>
        </p:txBody>
      </p:sp>
      <p:sp>
        <p:nvSpPr>
          <p:cNvPr id="270843" name="Rectangle 507">
            <a:extLst>
              <a:ext uri="{FF2B5EF4-FFF2-40B4-BE49-F238E27FC236}">
                <a16:creationId xmlns:a16="http://schemas.microsoft.com/office/drawing/2014/main" id="{D543F33D-5888-01D3-343F-41A24707BF33}"/>
              </a:ext>
            </a:extLst>
          </p:cNvPr>
          <p:cNvSpPr>
            <a:spLocks noChangeArrowheads="1"/>
          </p:cNvSpPr>
          <p:nvPr/>
        </p:nvSpPr>
        <p:spPr bwMode="auto">
          <a:xfrm>
            <a:off x="2514600" y="1981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44" name="AutoShape 508">
            <a:extLst>
              <a:ext uri="{FF2B5EF4-FFF2-40B4-BE49-F238E27FC236}">
                <a16:creationId xmlns:a16="http://schemas.microsoft.com/office/drawing/2014/main" id="{30B56D98-E2EE-BEEB-449B-A96D592D73C7}"/>
              </a:ext>
            </a:extLst>
          </p:cNvPr>
          <p:cNvSpPr>
            <a:spLocks noChangeArrowheads="1"/>
          </p:cNvSpPr>
          <p:nvPr/>
        </p:nvSpPr>
        <p:spPr bwMode="auto">
          <a:xfrm>
            <a:off x="5638800" y="1371600"/>
            <a:ext cx="2286000" cy="838200"/>
          </a:xfrm>
          <a:prstGeom prst="wedgeRectCallout">
            <a:avLst>
              <a:gd name="adj1" fmla="val -63819"/>
              <a:gd name="adj2" fmla="val 89394"/>
            </a:avLst>
          </a:prstGeom>
          <a:solidFill>
            <a:srgbClr val="FEFDC7"/>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US" altLang="en-US" u="none"/>
              <a:t>Failures are sparse in the space of possible inputs ...</a:t>
            </a:r>
          </a:p>
        </p:txBody>
      </p:sp>
      <p:sp>
        <p:nvSpPr>
          <p:cNvPr id="270846" name="AutoShape 510">
            <a:extLst>
              <a:ext uri="{FF2B5EF4-FFF2-40B4-BE49-F238E27FC236}">
                <a16:creationId xmlns:a16="http://schemas.microsoft.com/office/drawing/2014/main" id="{33F6F22E-1D83-89B7-06B0-530313050C35}"/>
              </a:ext>
            </a:extLst>
          </p:cNvPr>
          <p:cNvSpPr>
            <a:spLocks noChangeArrowheads="1"/>
          </p:cNvSpPr>
          <p:nvPr/>
        </p:nvSpPr>
        <p:spPr bwMode="auto">
          <a:xfrm>
            <a:off x="8001000" y="1371600"/>
            <a:ext cx="2438400" cy="838200"/>
          </a:xfrm>
          <a:prstGeom prst="wedgeRectCallout">
            <a:avLst>
              <a:gd name="adj1" fmla="val -103907"/>
              <a:gd name="adj2" fmla="val 151894"/>
            </a:avLst>
          </a:prstGeom>
          <a:solidFill>
            <a:srgbClr val="FEFDC7"/>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u="none"/>
              <a:t>... but dense in some parts of the space</a:t>
            </a:r>
          </a:p>
        </p:txBody>
      </p:sp>
      <p:sp>
        <p:nvSpPr>
          <p:cNvPr id="270848" name="AutoShape 512">
            <a:extLst>
              <a:ext uri="{FF2B5EF4-FFF2-40B4-BE49-F238E27FC236}">
                <a16:creationId xmlns:a16="http://schemas.microsoft.com/office/drawing/2014/main" id="{6EA38747-81C0-4DA4-B371-5EE6E4D7907C}"/>
              </a:ext>
            </a:extLst>
          </p:cNvPr>
          <p:cNvSpPr>
            <a:spLocks noChangeArrowheads="1"/>
          </p:cNvSpPr>
          <p:nvPr/>
        </p:nvSpPr>
        <p:spPr bwMode="auto">
          <a:xfrm>
            <a:off x="2590800" y="5486400"/>
            <a:ext cx="3657600" cy="838200"/>
          </a:xfrm>
          <a:prstGeom prst="wedgeRectCallout">
            <a:avLst>
              <a:gd name="adj1" fmla="val 81292"/>
              <a:gd name="adj2" fmla="val -68560"/>
            </a:avLst>
          </a:prstGeom>
          <a:solidFill>
            <a:srgbClr val="FEFDC7"/>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US" altLang="en-US" u="none"/>
              <a:t>If we systematically test some cases from each part, we will include the dense parts </a:t>
            </a:r>
          </a:p>
        </p:txBody>
      </p:sp>
      <p:sp>
        <p:nvSpPr>
          <p:cNvPr id="270849" name="Text Box 513">
            <a:extLst>
              <a:ext uri="{FF2B5EF4-FFF2-40B4-BE49-F238E27FC236}">
                <a16:creationId xmlns:a16="http://schemas.microsoft.com/office/drawing/2014/main" id="{5D761328-65D4-51BF-B9A5-471B1B844B21}"/>
              </a:ext>
            </a:extLst>
          </p:cNvPr>
          <p:cNvSpPr txBox="1">
            <a:spLocks noChangeArrowheads="1"/>
          </p:cNvSpPr>
          <p:nvPr/>
        </p:nvSpPr>
        <p:spPr bwMode="auto">
          <a:xfrm>
            <a:off x="6858000" y="5486400"/>
            <a:ext cx="3505200" cy="915988"/>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spAutoFit/>
          </a:bodyPr>
          <a:lstStyle/>
          <a:p>
            <a:pPr>
              <a:spcBef>
                <a:spcPct val="50000"/>
              </a:spcBef>
            </a:pPr>
            <a:r>
              <a:rPr lang="en-US" altLang="en-US" i="1" u="none"/>
              <a:t>Functional testing is one way of drawing pink lines to isolate regions with likely failures</a:t>
            </a:r>
          </a:p>
        </p:txBody>
      </p:sp>
      <p:sp>
        <p:nvSpPr>
          <p:cNvPr id="270850" name="Text Box 514">
            <a:extLst>
              <a:ext uri="{FF2B5EF4-FFF2-40B4-BE49-F238E27FC236}">
                <a16:creationId xmlns:a16="http://schemas.microsoft.com/office/drawing/2014/main" id="{0ADF931B-72A3-8299-6DDC-43C88409A6A7}"/>
              </a:ext>
            </a:extLst>
          </p:cNvPr>
          <p:cNvSpPr txBox="1">
            <a:spLocks noChangeArrowheads="1"/>
          </p:cNvSpPr>
          <p:nvPr/>
        </p:nvSpPr>
        <p:spPr bwMode="auto">
          <a:xfrm rot="16200000">
            <a:off x="266700" y="3657600"/>
            <a:ext cx="3689350" cy="641350"/>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nchorCtr="1">
            <a:spAutoFit/>
          </a:bodyPr>
          <a:lstStyle/>
          <a:p>
            <a:pPr algn="ctr"/>
            <a:r>
              <a:rPr lang="en-US" altLang="en-US" u="none"/>
              <a:t>The space of possible input values</a:t>
            </a:r>
          </a:p>
          <a:p>
            <a:pPr algn="ctr"/>
            <a:r>
              <a:rPr lang="en-US" altLang="en-US" u="none"/>
              <a:t>(the haystack) </a:t>
            </a:r>
          </a:p>
        </p:txBody>
      </p:sp>
      <p:sp>
        <p:nvSpPr>
          <p:cNvPr id="4" name="Date Placeholder 3">
            <a:extLst>
              <a:ext uri="{FF2B5EF4-FFF2-40B4-BE49-F238E27FC236}">
                <a16:creationId xmlns:a16="http://schemas.microsoft.com/office/drawing/2014/main" id="{81F39118-18BA-884D-437A-9257BBECB8EB}"/>
              </a:ext>
            </a:extLst>
          </p:cNvPr>
          <p:cNvSpPr>
            <a:spLocks noGrp="1"/>
          </p:cNvSpPr>
          <p:nvPr>
            <p:ph type="dt" sz="half" idx="10"/>
          </p:nvPr>
        </p:nvSpPr>
        <p:spPr/>
        <p:txBody>
          <a:bodyPr/>
          <a:lstStyle/>
          <a:p>
            <a:fld id="{2E30E366-8CAC-E948-BF8E-CEAC5293A94B}" type="datetime1">
              <a:rPr lang="en-GB" smtClean="0"/>
              <a:t>23/10/2022</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a:extLst>
              <a:ext uri="{FF2B5EF4-FFF2-40B4-BE49-F238E27FC236}">
                <a16:creationId xmlns:a16="http://schemas.microsoft.com/office/drawing/2014/main" id="{29832562-B3C8-27CB-8B79-38C018AB2372}"/>
              </a:ext>
            </a:extLst>
          </p:cNvPr>
          <p:cNvSpPr>
            <a:spLocks noGrp="1" noChangeArrowheads="1"/>
          </p:cNvSpPr>
          <p:nvPr>
            <p:ph type="title"/>
          </p:nvPr>
        </p:nvSpPr>
        <p:spPr/>
        <p:txBody>
          <a:bodyPr/>
          <a:lstStyle/>
          <a:p>
            <a:r>
              <a:rPr lang="en-US" altLang="en-US"/>
              <a:t>The partition principle</a:t>
            </a:r>
            <a:endParaRPr lang="it-IT" altLang="en-US"/>
          </a:p>
        </p:txBody>
      </p:sp>
      <p:sp>
        <p:nvSpPr>
          <p:cNvPr id="259075" name="Rectangle 3">
            <a:extLst>
              <a:ext uri="{FF2B5EF4-FFF2-40B4-BE49-F238E27FC236}">
                <a16:creationId xmlns:a16="http://schemas.microsoft.com/office/drawing/2014/main" id="{E672F1EB-E566-B451-9C48-94E6B9BD35C6}"/>
              </a:ext>
            </a:extLst>
          </p:cNvPr>
          <p:cNvSpPr>
            <a:spLocks noGrp="1" noChangeArrowheads="1"/>
          </p:cNvSpPr>
          <p:nvPr>
            <p:ph idx="1"/>
          </p:nvPr>
        </p:nvSpPr>
        <p:spPr/>
        <p:txBody>
          <a:bodyPr/>
          <a:lstStyle/>
          <a:p>
            <a:r>
              <a:rPr lang="en-US" altLang="en-US" sz="2400"/>
              <a:t>Exploit some knowledge to choose samples that are more likely to include “special” or trouble-prone regions of the input space</a:t>
            </a:r>
          </a:p>
          <a:p>
            <a:pPr lvl="1"/>
            <a:r>
              <a:rPr lang="en-US" altLang="en-US" sz="2000"/>
              <a:t>Failures are sparse in the whole  input space ... </a:t>
            </a:r>
          </a:p>
          <a:p>
            <a:pPr lvl="1"/>
            <a:r>
              <a:rPr lang="en-US" altLang="en-US" sz="2000"/>
              <a:t>... but we may find regions in which they are dense</a:t>
            </a:r>
          </a:p>
          <a:p>
            <a:r>
              <a:rPr lang="en-US" altLang="en-US" sz="2400"/>
              <a:t>(Quasi*-)Partition testing: separates the input space into classes whose union is the entire space</a:t>
            </a:r>
          </a:p>
          <a:p>
            <a:pPr lvl="4"/>
            <a:r>
              <a:rPr lang="en-US" altLang="en-US" sz="1600"/>
              <a:t>*Quasi because: The classes may overlap</a:t>
            </a:r>
          </a:p>
          <a:p>
            <a:r>
              <a:rPr lang="en-US" altLang="en-US" sz="2400"/>
              <a:t>Desirable case: Each fault leads to failures that are  dense (easy to find) in some class of inputs</a:t>
            </a:r>
          </a:p>
          <a:p>
            <a:pPr lvl="1"/>
            <a:r>
              <a:rPr lang="en-US" altLang="en-US" sz="2000"/>
              <a:t>sampling each class in the quasi-partition selects at least one input that leads to a failure, revealing the fault</a:t>
            </a:r>
          </a:p>
          <a:p>
            <a:pPr lvl="1"/>
            <a:r>
              <a:rPr lang="it-IT" altLang="en-US" sz="2000"/>
              <a:t>seldom guaranteed; we depend on experience-based heuristics</a:t>
            </a:r>
          </a:p>
        </p:txBody>
      </p:sp>
      <p:sp>
        <p:nvSpPr>
          <p:cNvPr id="2" name="Footer Placeholder 3">
            <a:extLst>
              <a:ext uri="{FF2B5EF4-FFF2-40B4-BE49-F238E27FC236}">
                <a16:creationId xmlns:a16="http://schemas.microsoft.com/office/drawing/2014/main" id="{BD957394-4DC6-17C2-17A7-46EDE7AEBD16}"/>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D89DD04F-27D3-1C9B-8F42-F42B42FA2ABF}"/>
              </a:ext>
            </a:extLst>
          </p:cNvPr>
          <p:cNvSpPr>
            <a:spLocks noGrp="1"/>
          </p:cNvSpPr>
          <p:nvPr>
            <p:ph type="sldNum" sz="quarter" idx="12"/>
          </p:nvPr>
        </p:nvSpPr>
        <p:spPr/>
        <p:txBody>
          <a:bodyPr/>
          <a:lstStyle/>
          <a:p>
            <a:r>
              <a:rPr lang="en-US" altLang="en-US"/>
              <a:t> Ch 10, slide </a:t>
            </a:r>
            <a:fld id="{18E15C08-D885-E644-8CEF-90BB7A213BA6}" type="slidenum">
              <a:rPr lang="en-US" altLang="en-US"/>
              <a:pPr/>
              <a:t>8</a:t>
            </a:fld>
            <a:endParaRPr lang="en-US" altLang="en-US"/>
          </a:p>
        </p:txBody>
      </p:sp>
      <p:sp>
        <p:nvSpPr>
          <p:cNvPr id="4" name="Date Placeholder 3">
            <a:extLst>
              <a:ext uri="{FF2B5EF4-FFF2-40B4-BE49-F238E27FC236}">
                <a16:creationId xmlns:a16="http://schemas.microsoft.com/office/drawing/2014/main" id="{F5893CB7-2EA1-5FD8-DFB2-4C8E733D62A6}"/>
              </a:ext>
            </a:extLst>
          </p:cNvPr>
          <p:cNvSpPr>
            <a:spLocks noGrp="1"/>
          </p:cNvSpPr>
          <p:nvPr>
            <p:ph type="dt" sz="half" idx="10"/>
          </p:nvPr>
        </p:nvSpPr>
        <p:spPr/>
        <p:txBody>
          <a:bodyPr/>
          <a:lstStyle/>
          <a:p>
            <a:fld id="{696EE8AE-1EE3-BD4A-ADFA-0A2C566294E4}" type="datetime1">
              <a:rPr lang="en-GB" smtClean="0"/>
              <a:t>23/10/2022</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a:extLst>
              <a:ext uri="{FF2B5EF4-FFF2-40B4-BE49-F238E27FC236}">
                <a16:creationId xmlns:a16="http://schemas.microsoft.com/office/drawing/2014/main" id="{AB247651-9D75-E98C-ADFB-8900329FF37D}"/>
              </a:ext>
            </a:extLst>
          </p:cNvPr>
          <p:cNvSpPr>
            <a:spLocks noGrp="1" noChangeArrowheads="1"/>
          </p:cNvSpPr>
          <p:nvPr>
            <p:ph type="title"/>
          </p:nvPr>
        </p:nvSpPr>
        <p:spPr/>
        <p:txBody>
          <a:bodyPr/>
          <a:lstStyle/>
          <a:p>
            <a:r>
              <a:rPr lang="en-US" altLang="en-US"/>
              <a:t>Functional testing: exploiting the specification</a:t>
            </a:r>
          </a:p>
        </p:txBody>
      </p:sp>
      <p:sp>
        <p:nvSpPr>
          <p:cNvPr id="285699" name="Rectangle 3">
            <a:extLst>
              <a:ext uri="{FF2B5EF4-FFF2-40B4-BE49-F238E27FC236}">
                <a16:creationId xmlns:a16="http://schemas.microsoft.com/office/drawing/2014/main" id="{897B6C55-9A63-D71A-3F31-7C5EB805F5BE}"/>
              </a:ext>
            </a:extLst>
          </p:cNvPr>
          <p:cNvSpPr>
            <a:spLocks noGrp="1" noChangeArrowheads="1"/>
          </p:cNvSpPr>
          <p:nvPr>
            <p:ph idx="1"/>
          </p:nvPr>
        </p:nvSpPr>
        <p:spPr/>
        <p:txBody>
          <a:bodyPr/>
          <a:lstStyle/>
          <a:p>
            <a:r>
              <a:rPr lang="en-US" altLang="en-US"/>
              <a:t>Functional testing uses the specification (formal or informal) to partition the input space</a:t>
            </a:r>
          </a:p>
          <a:p>
            <a:pPr lvl="1"/>
            <a:r>
              <a:rPr lang="en-US" altLang="en-US"/>
              <a:t>E.g., specification of “roots” program suggests division between cases with zero, one, and two real roots</a:t>
            </a:r>
          </a:p>
          <a:p>
            <a:r>
              <a:rPr lang="en-US" altLang="en-US"/>
              <a:t>Test each category, and boundaries between categories</a:t>
            </a:r>
          </a:p>
          <a:p>
            <a:pPr lvl="1"/>
            <a:r>
              <a:rPr lang="en-US" altLang="en-US"/>
              <a:t>No guarantees, but experience suggests failures often lie at the boundaries (as in the “roots” program)</a:t>
            </a:r>
          </a:p>
        </p:txBody>
      </p:sp>
      <p:sp>
        <p:nvSpPr>
          <p:cNvPr id="2" name="Footer Placeholder 3">
            <a:extLst>
              <a:ext uri="{FF2B5EF4-FFF2-40B4-BE49-F238E27FC236}">
                <a16:creationId xmlns:a16="http://schemas.microsoft.com/office/drawing/2014/main" id="{0A59B795-B04E-F943-FE3D-3F8517A12990}"/>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FC58AB81-8516-D74F-FD7B-9C969C40A1C8}"/>
              </a:ext>
            </a:extLst>
          </p:cNvPr>
          <p:cNvSpPr>
            <a:spLocks noGrp="1"/>
          </p:cNvSpPr>
          <p:nvPr>
            <p:ph type="sldNum" sz="quarter" idx="12"/>
          </p:nvPr>
        </p:nvSpPr>
        <p:spPr/>
        <p:txBody>
          <a:bodyPr/>
          <a:lstStyle/>
          <a:p>
            <a:r>
              <a:rPr lang="en-US" altLang="en-US"/>
              <a:t> Ch 10, slide </a:t>
            </a:r>
            <a:fld id="{BCA7DDE0-02BA-7947-8946-F798009EB6E3}" type="slidenum">
              <a:rPr lang="en-US" altLang="en-US"/>
              <a:pPr/>
              <a:t>9</a:t>
            </a:fld>
            <a:endParaRPr lang="en-US" altLang="en-US"/>
          </a:p>
        </p:txBody>
      </p:sp>
      <p:sp>
        <p:nvSpPr>
          <p:cNvPr id="4" name="Date Placeholder 3">
            <a:extLst>
              <a:ext uri="{FF2B5EF4-FFF2-40B4-BE49-F238E27FC236}">
                <a16:creationId xmlns:a16="http://schemas.microsoft.com/office/drawing/2014/main" id="{740FAAAA-805B-C668-904D-17A92853C4C0}"/>
              </a:ext>
            </a:extLst>
          </p:cNvPr>
          <p:cNvSpPr>
            <a:spLocks noGrp="1"/>
          </p:cNvSpPr>
          <p:nvPr>
            <p:ph type="dt" sz="half" idx="10"/>
          </p:nvPr>
        </p:nvSpPr>
        <p:spPr/>
        <p:txBody>
          <a:bodyPr/>
          <a:lstStyle/>
          <a:p>
            <a:fld id="{5611E90C-C745-264B-BE49-7785541EE245}" type="datetime1">
              <a:rPr lang="en-GB" smtClean="0"/>
              <a:t>23/10/2022</a:t>
            </a:fld>
            <a:endParaRPr lang="en-US" dirty="0"/>
          </a:p>
        </p:txBody>
      </p:sp>
    </p:spTree>
  </p:cSld>
  <p:clrMapOvr>
    <a:masterClrMapping/>
  </p:clrMapOvr>
</p:sld>
</file>

<file path=ppt/theme/theme1.xml><?xml version="1.0" encoding="utf-8"?>
<a:theme xmlns:a="http://schemas.openxmlformats.org/drawingml/2006/main" name="Templat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1986</TotalTime>
  <Words>2867</Words>
  <Application>Microsoft Macintosh PowerPoint</Application>
  <PresentationFormat>Widescreen</PresentationFormat>
  <Paragraphs>232</Paragraphs>
  <Slides>18</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Tahoma</vt:lpstr>
      <vt:lpstr>Verdana</vt:lpstr>
      <vt:lpstr>Trebuchet MS</vt:lpstr>
      <vt:lpstr>Template</vt:lpstr>
      <vt:lpstr>Functional testing</vt:lpstr>
      <vt:lpstr>Learning objectives</vt:lpstr>
      <vt:lpstr>Functional testing</vt:lpstr>
      <vt:lpstr>Systematic vs Random Testing</vt:lpstr>
      <vt:lpstr>Why Not Random?</vt:lpstr>
      <vt:lpstr>Consider the purpose of testing ...</vt:lpstr>
      <vt:lpstr>Systematic Partition Testing</vt:lpstr>
      <vt:lpstr>The partition principle</vt:lpstr>
      <vt:lpstr>Functional testing: exploiting the specification</vt:lpstr>
      <vt:lpstr>Why functional testing?</vt:lpstr>
      <vt:lpstr>Early functional test design</vt:lpstr>
      <vt:lpstr>Functional versus Structural:  Classes of faults</vt:lpstr>
      <vt:lpstr>Functional vs structural test: granularity levels</vt:lpstr>
      <vt:lpstr>Steps: From specification to test cases</vt:lpstr>
      <vt:lpstr>From specification to test cases</vt:lpstr>
      <vt:lpstr>Simple example: Postal code lookup</vt:lpstr>
      <vt:lpstr>Example: Representative values</vt:lpstr>
      <vt:lpstr>Summary</vt:lpstr>
    </vt:vector>
  </TitlesOfParts>
  <Company>disco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Test and Analysis in a Nutshell</dc:title>
  <dc:creator>Mauro Pezzè</dc:creator>
  <cp:lastModifiedBy>Stuart Anderson</cp:lastModifiedBy>
  <cp:revision>95</cp:revision>
  <cp:lastPrinted>2007-08-29T23:37:58Z</cp:lastPrinted>
  <dcterms:created xsi:type="dcterms:W3CDTF">2003-05-28T13:34:15Z</dcterms:created>
  <dcterms:modified xsi:type="dcterms:W3CDTF">2022-10-23T19:51:48Z</dcterms:modified>
</cp:coreProperties>
</file>