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34"/>
  </p:notesMasterIdLst>
  <p:sldIdLst>
    <p:sldId id="256" r:id="rId2"/>
    <p:sldId id="286" r:id="rId3"/>
    <p:sldId id="287" r:id="rId4"/>
    <p:sldId id="264" r:id="rId5"/>
    <p:sldId id="265" r:id="rId6"/>
    <p:sldId id="266" r:id="rId7"/>
    <p:sldId id="267" r:id="rId8"/>
    <p:sldId id="289" r:id="rId9"/>
    <p:sldId id="268" r:id="rId10"/>
    <p:sldId id="269" r:id="rId11"/>
    <p:sldId id="270" r:id="rId12"/>
    <p:sldId id="271" r:id="rId13"/>
    <p:sldId id="272" r:id="rId14"/>
    <p:sldId id="273" r:id="rId15"/>
    <p:sldId id="274" r:id="rId16"/>
    <p:sldId id="257" r:id="rId17"/>
    <p:sldId id="258" r:id="rId18"/>
    <p:sldId id="259" r:id="rId19"/>
    <p:sldId id="260" r:id="rId20"/>
    <p:sldId id="261" r:id="rId21"/>
    <p:sldId id="262" r:id="rId22"/>
    <p:sldId id="275" r:id="rId23"/>
    <p:sldId id="277" r:id="rId24"/>
    <p:sldId id="283" r:id="rId25"/>
    <p:sldId id="278" r:id="rId26"/>
    <p:sldId id="279" r:id="rId27"/>
    <p:sldId id="280" r:id="rId28"/>
    <p:sldId id="282" r:id="rId29"/>
    <p:sldId id="284" r:id="rId30"/>
    <p:sldId id="285" r:id="rId31"/>
    <p:sldId id="290" r:id="rId32"/>
    <p:sldId id="291"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8" autoAdjust="0"/>
    <p:restoredTop sz="72925" autoAdjust="0"/>
  </p:normalViewPr>
  <p:slideViewPr>
    <p:cSldViewPr>
      <p:cViewPr varScale="1">
        <p:scale>
          <a:sx n="91" d="100"/>
          <a:sy n="91" d="100"/>
        </p:scale>
        <p:origin x="720" y="192"/>
      </p:cViewPr>
      <p:guideLst>
        <p:guide orient="horz" pos="2160"/>
        <p:guide pos="384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3" Type="http://schemas.openxmlformats.org/officeDocument/2006/relationships/slide" Target="slides/slide27.xml"/><Relationship Id="rId2" Type="http://schemas.openxmlformats.org/officeDocument/2006/relationships/slide" Target="slides/slide26.xml"/><Relationship Id="rId1" Type="http://schemas.openxmlformats.org/officeDocument/2006/relationships/slide" Target="slides/slide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36EE80A-47F4-9108-43D5-20F5674393EB}"/>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it-IT" altLang="en-US"/>
          </a:p>
        </p:txBody>
      </p:sp>
      <p:sp>
        <p:nvSpPr>
          <p:cNvPr id="22531" name="Rectangle 3">
            <a:extLst>
              <a:ext uri="{FF2B5EF4-FFF2-40B4-BE49-F238E27FC236}">
                <a16:creationId xmlns:a16="http://schemas.microsoft.com/office/drawing/2014/main" id="{FC4E1297-FE28-9834-947F-22E59BABDEF3}"/>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it-IT" altLang="en-US"/>
          </a:p>
        </p:txBody>
      </p:sp>
      <p:sp>
        <p:nvSpPr>
          <p:cNvPr id="22532" name="Rectangle 4">
            <a:extLst>
              <a:ext uri="{FF2B5EF4-FFF2-40B4-BE49-F238E27FC236}">
                <a16:creationId xmlns:a16="http://schemas.microsoft.com/office/drawing/2014/main" id="{ED6F7662-EEFA-7B7F-D8F7-E36D68316B22}"/>
              </a:ext>
            </a:extLst>
          </p:cNvPr>
          <p:cNvSpPr>
            <a:spLocks noRo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533" name="Rectangle 5">
            <a:extLst>
              <a:ext uri="{FF2B5EF4-FFF2-40B4-BE49-F238E27FC236}">
                <a16:creationId xmlns:a16="http://schemas.microsoft.com/office/drawing/2014/main" id="{4EC43ADC-9002-63FC-D6B2-372D7EC52A75}"/>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22534" name="Rectangle 6">
            <a:extLst>
              <a:ext uri="{FF2B5EF4-FFF2-40B4-BE49-F238E27FC236}">
                <a16:creationId xmlns:a16="http://schemas.microsoft.com/office/drawing/2014/main" id="{E724FF62-802E-5052-5022-E2D923642E5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it-IT" altLang="en-US"/>
          </a:p>
        </p:txBody>
      </p:sp>
      <p:sp>
        <p:nvSpPr>
          <p:cNvPr id="22535" name="Rectangle 7">
            <a:extLst>
              <a:ext uri="{FF2B5EF4-FFF2-40B4-BE49-F238E27FC236}">
                <a16:creationId xmlns:a16="http://schemas.microsoft.com/office/drawing/2014/main" id="{FB842DDC-A248-86F5-35F9-882F3D08E3B3}"/>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E5D453A-7F4B-2144-A046-12ED13C316BB}" type="slidenum">
              <a:rPr lang="it-IT" altLang="en-US"/>
              <a:pPr/>
              <a:t>‹#›</a:t>
            </a:fld>
            <a:endParaRPr lang="it-IT"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9FA4A6F-4A04-CAB9-B657-83B93348F372}"/>
              </a:ext>
            </a:extLst>
          </p:cNvPr>
          <p:cNvSpPr>
            <a:spLocks noGrp="1" noChangeArrowheads="1"/>
          </p:cNvSpPr>
          <p:nvPr>
            <p:ph type="sldNum" sz="quarter" idx="5"/>
          </p:nvPr>
        </p:nvSpPr>
        <p:spPr>
          <a:ln/>
        </p:spPr>
        <p:txBody>
          <a:bodyPr/>
          <a:lstStyle/>
          <a:p>
            <a:fld id="{7F5D1416-7BCB-2A4D-B733-114D31A14F6D}" type="slidenum">
              <a:rPr lang="it-IT" altLang="en-US"/>
              <a:pPr/>
              <a:t>1</a:t>
            </a:fld>
            <a:endParaRPr lang="it-IT" altLang="en-US"/>
          </a:p>
        </p:txBody>
      </p:sp>
      <p:sp>
        <p:nvSpPr>
          <p:cNvPr id="48130" name="Rectangle 2">
            <a:extLst>
              <a:ext uri="{FF2B5EF4-FFF2-40B4-BE49-F238E27FC236}">
                <a16:creationId xmlns:a16="http://schemas.microsoft.com/office/drawing/2014/main" id="{C7E6A700-FE74-115E-A451-EC7E5B1D077C}"/>
              </a:ext>
            </a:extLst>
          </p:cNvPr>
          <p:cNvSpPr>
            <a:spLocks noRot="1" noChangeArrowheads="1" noTextEdit="1"/>
          </p:cNvSpPr>
          <p:nvPr>
            <p:ph type="sldImg"/>
          </p:nvPr>
        </p:nvSpPr>
        <p:spPr>
          <a:ln/>
        </p:spPr>
      </p:sp>
      <p:sp>
        <p:nvSpPr>
          <p:cNvPr id="48131" name="Rectangle 3">
            <a:extLst>
              <a:ext uri="{FF2B5EF4-FFF2-40B4-BE49-F238E27FC236}">
                <a16:creationId xmlns:a16="http://schemas.microsoft.com/office/drawing/2014/main" id="{F6C1B732-95AA-D962-740D-E0A492E232F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399EB6-3476-A6FC-3249-3198C0A2EDDE}"/>
              </a:ext>
            </a:extLst>
          </p:cNvPr>
          <p:cNvSpPr>
            <a:spLocks noGrp="1" noChangeArrowheads="1"/>
          </p:cNvSpPr>
          <p:nvPr>
            <p:ph type="sldNum" sz="quarter" idx="5"/>
          </p:nvPr>
        </p:nvSpPr>
        <p:spPr>
          <a:ln/>
        </p:spPr>
        <p:txBody>
          <a:bodyPr/>
          <a:lstStyle/>
          <a:p>
            <a:fld id="{43B339E1-00DD-BC48-82C3-21E76E944B2B}" type="slidenum">
              <a:rPr lang="it-IT" altLang="en-US"/>
              <a:pPr/>
              <a:t>13</a:t>
            </a:fld>
            <a:endParaRPr lang="it-IT" altLang="en-US"/>
          </a:p>
        </p:txBody>
      </p:sp>
      <p:sp>
        <p:nvSpPr>
          <p:cNvPr id="58370" name="Rectangle 2">
            <a:extLst>
              <a:ext uri="{FF2B5EF4-FFF2-40B4-BE49-F238E27FC236}">
                <a16:creationId xmlns:a16="http://schemas.microsoft.com/office/drawing/2014/main" id="{A2E03EFB-8CB4-0121-DD4D-A05E83881A50}"/>
              </a:ext>
            </a:extLst>
          </p:cNvPr>
          <p:cNvSpPr>
            <a:spLocks noRot="1" noChangeArrowheads="1" noTextEdit="1"/>
          </p:cNvSpPr>
          <p:nvPr>
            <p:ph type="sldImg"/>
          </p:nvPr>
        </p:nvSpPr>
        <p:spPr>
          <a:ln/>
        </p:spPr>
      </p:sp>
      <p:sp>
        <p:nvSpPr>
          <p:cNvPr id="58371" name="Rectangle 3">
            <a:extLst>
              <a:ext uri="{FF2B5EF4-FFF2-40B4-BE49-F238E27FC236}">
                <a16:creationId xmlns:a16="http://schemas.microsoft.com/office/drawing/2014/main" id="{54B55534-39DC-FBC5-4FBA-90D69F61AA5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4FFA549-7ABB-68EF-DFC8-6443BFCC46D9}"/>
              </a:ext>
            </a:extLst>
          </p:cNvPr>
          <p:cNvSpPr>
            <a:spLocks noGrp="1" noChangeArrowheads="1"/>
          </p:cNvSpPr>
          <p:nvPr>
            <p:ph type="sldNum" sz="quarter" idx="5"/>
          </p:nvPr>
        </p:nvSpPr>
        <p:spPr>
          <a:ln/>
        </p:spPr>
        <p:txBody>
          <a:bodyPr/>
          <a:lstStyle/>
          <a:p>
            <a:fld id="{EECB6FE3-F045-2043-93C0-AA982B132A3C}" type="slidenum">
              <a:rPr lang="it-IT" altLang="en-US"/>
              <a:pPr/>
              <a:t>14</a:t>
            </a:fld>
            <a:endParaRPr lang="it-IT" altLang="en-US"/>
          </a:p>
        </p:txBody>
      </p:sp>
      <p:sp>
        <p:nvSpPr>
          <p:cNvPr id="59394" name="Rectangle 2">
            <a:extLst>
              <a:ext uri="{FF2B5EF4-FFF2-40B4-BE49-F238E27FC236}">
                <a16:creationId xmlns:a16="http://schemas.microsoft.com/office/drawing/2014/main" id="{AF56DDB9-6B74-FA04-7A57-4C1B2697AB26}"/>
              </a:ext>
            </a:extLst>
          </p:cNvPr>
          <p:cNvSpPr>
            <a:spLocks noRot="1" noChangeArrowheads="1" noTextEdit="1"/>
          </p:cNvSpPr>
          <p:nvPr>
            <p:ph type="sldImg"/>
          </p:nvPr>
        </p:nvSpPr>
        <p:spPr>
          <a:ln/>
        </p:spPr>
      </p:sp>
      <p:sp>
        <p:nvSpPr>
          <p:cNvPr id="59395" name="Rectangle 3">
            <a:extLst>
              <a:ext uri="{FF2B5EF4-FFF2-40B4-BE49-F238E27FC236}">
                <a16:creationId xmlns:a16="http://schemas.microsoft.com/office/drawing/2014/main" id="{DA45EC17-60D0-80A3-4088-62A82D6D1EF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A30763D-5E9C-2727-5155-67E693AE7259}"/>
              </a:ext>
            </a:extLst>
          </p:cNvPr>
          <p:cNvSpPr>
            <a:spLocks noGrp="1" noChangeArrowheads="1"/>
          </p:cNvSpPr>
          <p:nvPr>
            <p:ph type="sldNum" sz="quarter" idx="5"/>
          </p:nvPr>
        </p:nvSpPr>
        <p:spPr>
          <a:ln/>
        </p:spPr>
        <p:txBody>
          <a:bodyPr/>
          <a:lstStyle/>
          <a:p>
            <a:fld id="{454AF141-C803-2B41-9A04-D79D1004E25A}" type="slidenum">
              <a:rPr lang="it-IT" altLang="en-US"/>
              <a:pPr/>
              <a:t>15</a:t>
            </a:fld>
            <a:endParaRPr lang="it-IT" altLang="en-US"/>
          </a:p>
        </p:txBody>
      </p:sp>
      <p:sp>
        <p:nvSpPr>
          <p:cNvPr id="71682" name="Rectangle 2">
            <a:extLst>
              <a:ext uri="{FF2B5EF4-FFF2-40B4-BE49-F238E27FC236}">
                <a16:creationId xmlns:a16="http://schemas.microsoft.com/office/drawing/2014/main" id="{0C0AA25D-68BB-3673-9339-91FDC0DC4338}"/>
              </a:ext>
            </a:extLst>
          </p:cNvPr>
          <p:cNvSpPr>
            <a:spLocks noRot="1" noChangeArrowheads="1" noTextEdit="1"/>
          </p:cNvSpPr>
          <p:nvPr>
            <p:ph type="sldImg"/>
          </p:nvPr>
        </p:nvSpPr>
        <p:spPr>
          <a:ln/>
        </p:spPr>
      </p:sp>
      <p:sp>
        <p:nvSpPr>
          <p:cNvPr id="71683" name="Rectangle 3">
            <a:extLst>
              <a:ext uri="{FF2B5EF4-FFF2-40B4-BE49-F238E27FC236}">
                <a16:creationId xmlns:a16="http://schemas.microsoft.com/office/drawing/2014/main" id="{772318A9-54E4-898F-218D-F77CD2994E1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A99F878-A0F6-6856-DCE3-0FEC2C7972D4}"/>
              </a:ext>
            </a:extLst>
          </p:cNvPr>
          <p:cNvSpPr>
            <a:spLocks noGrp="1" noChangeArrowheads="1"/>
          </p:cNvSpPr>
          <p:nvPr>
            <p:ph type="sldNum" sz="quarter" idx="5"/>
          </p:nvPr>
        </p:nvSpPr>
        <p:spPr>
          <a:ln/>
        </p:spPr>
        <p:txBody>
          <a:bodyPr/>
          <a:lstStyle/>
          <a:p>
            <a:fld id="{974CC333-B92A-BE49-8069-846BE14D76C9}" type="slidenum">
              <a:rPr lang="it-IT" altLang="en-US"/>
              <a:pPr/>
              <a:t>16</a:t>
            </a:fld>
            <a:endParaRPr lang="it-IT" altLang="en-US"/>
          </a:p>
        </p:txBody>
      </p:sp>
      <p:sp>
        <p:nvSpPr>
          <p:cNvPr id="60418" name="Rectangle 2">
            <a:extLst>
              <a:ext uri="{FF2B5EF4-FFF2-40B4-BE49-F238E27FC236}">
                <a16:creationId xmlns:a16="http://schemas.microsoft.com/office/drawing/2014/main" id="{28834689-FFA0-7F3E-F797-374C834B8AEC}"/>
              </a:ext>
            </a:extLst>
          </p:cNvPr>
          <p:cNvSpPr>
            <a:spLocks noRot="1" noChangeArrowheads="1" noTextEdit="1"/>
          </p:cNvSpPr>
          <p:nvPr>
            <p:ph type="sldImg"/>
          </p:nvPr>
        </p:nvSpPr>
        <p:spPr>
          <a:ln/>
        </p:spPr>
      </p:sp>
      <p:sp>
        <p:nvSpPr>
          <p:cNvPr id="60419" name="Rectangle 3">
            <a:extLst>
              <a:ext uri="{FF2B5EF4-FFF2-40B4-BE49-F238E27FC236}">
                <a16:creationId xmlns:a16="http://schemas.microsoft.com/office/drawing/2014/main" id="{096F5A33-4202-0D62-35EA-1D03AF832E8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FBB1026-00FE-B36D-317E-C6D8263E2621}"/>
              </a:ext>
            </a:extLst>
          </p:cNvPr>
          <p:cNvSpPr>
            <a:spLocks noGrp="1" noChangeArrowheads="1"/>
          </p:cNvSpPr>
          <p:nvPr>
            <p:ph type="sldNum" sz="quarter" idx="5"/>
          </p:nvPr>
        </p:nvSpPr>
        <p:spPr>
          <a:ln/>
        </p:spPr>
        <p:txBody>
          <a:bodyPr/>
          <a:lstStyle/>
          <a:p>
            <a:fld id="{7D2C754D-B0DF-0F4D-9F99-FCDD1552DB01}" type="slidenum">
              <a:rPr lang="it-IT" altLang="en-US"/>
              <a:pPr/>
              <a:t>17</a:t>
            </a:fld>
            <a:endParaRPr lang="it-IT" altLang="en-US"/>
          </a:p>
        </p:txBody>
      </p:sp>
      <p:sp>
        <p:nvSpPr>
          <p:cNvPr id="61442" name="Rectangle 2">
            <a:extLst>
              <a:ext uri="{FF2B5EF4-FFF2-40B4-BE49-F238E27FC236}">
                <a16:creationId xmlns:a16="http://schemas.microsoft.com/office/drawing/2014/main" id="{BD631BCA-3BF3-2D4A-BAA1-62C15C32CDB3}"/>
              </a:ext>
            </a:extLst>
          </p:cNvPr>
          <p:cNvSpPr>
            <a:spLocks noRot="1" noChangeArrowheads="1" noTextEdit="1"/>
          </p:cNvSpPr>
          <p:nvPr>
            <p:ph type="sldImg"/>
          </p:nvPr>
        </p:nvSpPr>
        <p:spPr>
          <a:ln/>
        </p:spPr>
      </p:sp>
      <p:sp>
        <p:nvSpPr>
          <p:cNvPr id="61443" name="Rectangle 3">
            <a:extLst>
              <a:ext uri="{FF2B5EF4-FFF2-40B4-BE49-F238E27FC236}">
                <a16:creationId xmlns:a16="http://schemas.microsoft.com/office/drawing/2014/main" id="{D3E243CA-76B2-13CE-7700-49D1B25B62B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858AD2A-D8FE-45F8-C255-377CF987C10C}"/>
              </a:ext>
            </a:extLst>
          </p:cNvPr>
          <p:cNvSpPr>
            <a:spLocks noGrp="1" noChangeArrowheads="1"/>
          </p:cNvSpPr>
          <p:nvPr>
            <p:ph type="sldNum" sz="quarter" idx="5"/>
          </p:nvPr>
        </p:nvSpPr>
        <p:spPr>
          <a:ln/>
        </p:spPr>
        <p:txBody>
          <a:bodyPr/>
          <a:lstStyle/>
          <a:p>
            <a:fld id="{8D17CFDB-D6C7-4E4A-BB57-A4BA4538EE73}" type="slidenum">
              <a:rPr lang="it-IT" altLang="en-US"/>
              <a:pPr/>
              <a:t>18</a:t>
            </a:fld>
            <a:endParaRPr lang="it-IT" altLang="en-US"/>
          </a:p>
        </p:txBody>
      </p:sp>
      <p:sp>
        <p:nvSpPr>
          <p:cNvPr id="62466" name="Rectangle 2">
            <a:extLst>
              <a:ext uri="{FF2B5EF4-FFF2-40B4-BE49-F238E27FC236}">
                <a16:creationId xmlns:a16="http://schemas.microsoft.com/office/drawing/2014/main" id="{BEA3952E-CF14-6F4D-7676-15EE3CB1C896}"/>
              </a:ext>
            </a:extLst>
          </p:cNvPr>
          <p:cNvSpPr>
            <a:spLocks noRot="1" noChangeArrowheads="1" noTextEdit="1"/>
          </p:cNvSpPr>
          <p:nvPr>
            <p:ph type="sldImg"/>
          </p:nvPr>
        </p:nvSpPr>
        <p:spPr>
          <a:ln/>
        </p:spPr>
      </p:sp>
      <p:sp>
        <p:nvSpPr>
          <p:cNvPr id="62467" name="Rectangle 3">
            <a:extLst>
              <a:ext uri="{FF2B5EF4-FFF2-40B4-BE49-F238E27FC236}">
                <a16:creationId xmlns:a16="http://schemas.microsoft.com/office/drawing/2014/main" id="{E40D2C98-60DE-C7E7-6984-89FB4E345E8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F617D55-EEB4-E2E4-C486-BE4107479F19}"/>
              </a:ext>
            </a:extLst>
          </p:cNvPr>
          <p:cNvSpPr>
            <a:spLocks noGrp="1" noChangeArrowheads="1"/>
          </p:cNvSpPr>
          <p:nvPr>
            <p:ph type="sldNum" sz="quarter" idx="5"/>
          </p:nvPr>
        </p:nvSpPr>
        <p:spPr>
          <a:ln/>
        </p:spPr>
        <p:txBody>
          <a:bodyPr/>
          <a:lstStyle/>
          <a:p>
            <a:fld id="{B4C6A9B5-1E2B-7C4D-80BB-7E3CB7F60B5B}" type="slidenum">
              <a:rPr lang="it-IT" altLang="en-US"/>
              <a:pPr/>
              <a:t>19</a:t>
            </a:fld>
            <a:endParaRPr lang="it-IT" altLang="en-US"/>
          </a:p>
        </p:txBody>
      </p:sp>
      <p:sp>
        <p:nvSpPr>
          <p:cNvPr id="63490" name="Rectangle 2">
            <a:extLst>
              <a:ext uri="{FF2B5EF4-FFF2-40B4-BE49-F238E27FC236}">
                <a16:creationId xmlns:a16="http://schemas.microsoft.com/office/drawing/2014/main" id="{6F094CDD-6230-E00E-AA24-BDF229ECCF63}"/>
              </a:ext>
            </a:extLst>
          </p:cNvPr>
          <p:cNvSpPr>
            <a:spLocks noRot="1" noChangeArrowheads="1" noTextEdit="1"/>
          </p:cNvSpPr>
          <p:nvPr>
            <p:ph type="sldImg"/>
          </p:nvPr>
        </p:nvSpPr>
        <p:spPr>
          <a:ln/>
        </p:spPr>
      </p:sp>
      <p:sp>
        <p:nvSpPr>
          <p:cNvPr id="63491" name="Rectangle 3">
            <a:extLst>
              <a:ext uri="{FF2B5EF4-FFF2-40B4-BE49-F238E27FC236}">
                <a16:creationId xmlns:a16="http://schemas.microsoft.com/office/drawing/2014/main" id="{26D18278-EC58-C74D-FB35-9B726065723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F7E5BF0-BF96-47FE-CCBD-EB642590B955}"/>
              </a:ext>
            </a:extLst>
          </p:cNvPr>
          <p:cNvSpPr>
            <a:spLocks noGrp="1" noChangeArrowheads="1"/>
          </p:cNvSpPr>
          <p:nvPr>
            <p:ph type="sldNum" sz="quarter" idx="5"/>
          </p:nvPr>
        </p:nvSpPr>
        <p:spPr>
          <a:ln/>
        </p:spPr>
        <p:txBody>
          <a:bodyPr/>
          <a:lstStyle/>
          <a:p>
            <a:fld id="{A07BCE29-9E38-7A4A-89D7-922CBE9CF4E6}" type="slidenum">
              <a:rPr lang="it-IT" altLang="en-US"/>
              <a:pPr/>
              <a:t>20</a:t>
            </a:fld>
            <a:endParaRPr lang="it-IT" altLang="en-US"/>
          </a:p>
        </p:txBody>
      </p:sp>
      <p:sp>
        <p:nvSpPr>
          <p:cNvPr id="64514" name="Rectangle 2">
            <a:extLst>
              <a:ext uri="{FF2B5EF4-FFF2-40B4-BE49-F238E27FC236}">
                <a16:creationId xmlns:a16="http://schemas.microsoft.com/office/drawing/2014/main" id="{2D278977-43BF-2E25-D7AE-30DCCAA7F513}"/>
              </a:ext>
            </a:extLst>
          </p:cNvPr>
          <p:cNvSpPr>
            <a:spLocks noRot="1" noChangeArrowheads="1" noTextEdit="1"/>
          </p:cNvSpPr>
          <p:nvPr>
            <p:ph type="sldImg"/>
          </p:nvPr>
        </p:nvSpPr>
        <p:spPr>
          <a:ln/>
        </p:spPr>
      </p:sp>
      <p:sp>
        <p:nvSpPr>
          <p:cNvPr id="64515" name="Rectangle 3">
            <a:extLst>
              <a:ext uri="{FF2B5EF4-FFF2-40B4-BE49-F238E27FC236}">
                <a16:creationId xmlns:a16="http://schemas.microsoft.com/office/drawing/2014/main" id="{A5B14ECB-2C2F-AD7D-CE4D-014F75796E79}"/>
              </a:ext>
            </a:extLst>
          </p:cNvPr>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21B7873-3E95-2D9A-9377-470DCFDC7C36}"/>
              </a:ext>
            </a:extLst>
          </p:cNvPr>
          <p:cNvSpPr>
            <a:spLocks noGrp="1" noChangeArrowheads="1"/>
          </p:cNvSpPr>
          <p:nvPr>
            <p:ph type="sldNum" sz="quarter" idx="5"/>
          </p:nvPr>
        </p:nvSpPr>
        <p:spPr>
          <a:ln/>
        </p:spPr>
        <p:txBody>
          <a:bodyPr/>
          <a:lstStyle/>
          <a:p>
            <a:fld id="{72BF4474-9EB5-504F-AE5A-695D60CF0A04}" type="slidenum">
              <a:rPr lang="it-IT" altLang="en-US"/>
              <a:pPr/>
              <a:t>21</a:t>
            </a:fld>
            <a:endParaRPr lang="it-IT" altLang="en-US"/>
          </a:p>
        </p:txBody>
      </p:sp>
      <p:sp>
        <p:nvSpPr>
          <p:cNvPr id="65538" name="Rectangle 2">
            <a:extLst>
              <a:ext uri="{FF2B5EF4-FFF2-40B4-BE49-F238E27FC236}">
                <a16:creationId xmlns:a16="http://schemas.microsoft.com/office/drawing/2014/main" id="{C3696142-384A-3A64-173F-F49F477E2DB7}"/>
              </a:ext>
            </a:extLst>
          </p:cNvPr>
          <p:cNvSpPr>
            <a:spLocks noRot="1" noChangeArrowheads="1" noTextEdit="1"/>
          </p:cNvSpPr>
          <p:nvPr>
            <p:ph type="sldImg"/>
          </p:nvPr>
        </p:nvSpPr>
        <p:spPr>
          <a:ln/>
        </p:spPr>
      </p:sp>
      <p:sp>
        <p:nvSpPr>
          <p:cNvPr id="65539" name="Rectangle 3">
            <a:extLst>
              <a:ext uri="{FF2B5EF4-FFF2-40B4-BE49-F238E27FC236}">
                <a16:creationId xmlns:a16="http://schemas.microsoft.com/office/drawing/2014/main" id="{53F78008-7BF1-FDA8-B9CC-A0D11B476C4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8575133-2BA9-C78E-8704-F597EBBCD8C8}"/>
              </a:ext>
            </a:extLst>
          </p:cNvPr>
          <p:cNvSpPr>
            <a:spLocks noGrp="1" noChangeArrowheads="1"/>
          </p:cNvSpPr>
          <p:nvPr>
            <p:ph type="sldNum" sz="quarter" idx="5"/>
          </p:nvPr>
        </p:nvSpPr>
        <p:spPr>
          <a:ln/>
        </p:spPr>
        <p:txBody>
          <a:bodyPr/>
          <a:lstStyle/>
          <a:p>
            <a:fld id="{FD082D9D-1984-4B48-89FD-8372F59B4B10}" type="slidenum">
              <a:rPr lang="it-IT" altLang="en-US"/>
              <a:pPr/>
              <a:t>22</a:t>
            </a:fld>
            <a:endParaRPr lang="it-IT" altLang="en-US"/>
          </a:p>
        </p:txBody>
      </p:sp>
      <p:sp>
        <p:nvSpPr>
          <p:cNvPr id="76802" name="Rectangle 2">
            <a:extLst>
              <a:ext uri="{FF2B5EF4-FFF2-40B4-BE49-F238E27FC236}">
                <a16:creationId xmlns:a16="http://schemas.microsoft.com/office/drawing/2014/main" id="{F5B66F16-3618-AA79-2F72-E0F0BDA4CF15}"/>
              </a:ext>
            </a:extLst>
          </p:cNvPr>
          <p:cNvSpPr>
            <a:spLocks noRot="1" noChangeArrowheads="1" noTextEdit="1"/>
          </p:cNvSpPr>
          <p:nvPr>
            <p:ph type="sldImg"/>
          </p:nvPr>
        </p:nvSpPr>
        <p:spPr>
          <a:ln/>
        </p:spPr>
      </p:sp>
      <p:sp>
        <p:nvSpPr>
          <p:cNvPr id="76803" name="Rectangle 3">
            <a:extLst>
              <a:ext uri="{FF2B5EF4-FFF2-40B4-BE49-F238E27FC236}">
                <a16:creationId xmlns:a16="http://schemas.microsoft.com/office/drawing/2014/main" id="{FD8D0F52-6E5B-7CEC-3594-23CAB71B2C5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23503C5-AF36-01B1-3B01-1A610136C701}"/>
              </a:ext>
            </a:extLst>
          </p:cNvPr>
          <p:cNvSpPr>
            <a:spLocks noGrp="1" noChangeArrowheads="1"/>
          </p:cNvSpPr>
          <p:nvPr>
            <p:ph type="sldNum" sz="quarter" idx="5"/>
          </p:nvPr>
        </p:nvSpPr>
        <p:spPr>
          <a:ln/>
        </p:spPr>
        <p:txBody>
          <a:bodyPr/>
          <a:lstStyle/>
          <a:p>
            <a:fld id="{EE79B422-A4D6-664A-AA93-0497D7A3FC23}" type="slidenum">
              <a:rPr lang="it-IT" altLang="en-US"/>
              <a:pPr/>
              <a:t>4</a:t>
            </a:fld>
            <a:endParaRPr lang="it-IT" altLang="en-US"/>
          </a:p>
        </p:txBody>
      </p:sp>
      <p:sp>
        <p:nvSpPr>
          <p:cNvPr id="50178" name="Rectangle 2">
            <a:extLst>
              <a:ext uri="{FF2B5EF4-FFF2-40B4-BE49-F238E27FC236}">
                <a16:creationId xmlns:a16="http://schemas.microsoft.com/office/drawing/2014/main" id="{0F6FAB88-86A4-0D8D-7E36-FC1863F87B93}"/>
              </a:ext>
            </a:extLst>
          </p:cNvPr>
          <p:cNvSpPr>
            <a:spLocks noRot="1" noChangeArrowheads="1" noTextEdit="1"/>
          </p:cNvSpPr>
          <p:nvPr>
            <p:ph type="sldImg"/>
          </p:nvPr>
        </p:nvSpPr>
        <p:spPr>
          <a:ln/>
        </p:spPr>
      </p:sp>
      <p:sp>
        <p:nvSpPr>
          <p:cNvPr id="50179" name="Rectangle 3">
            <a:extLst>
              <a:ext uri="{FF2B5EF4-FFF2-40B4-BE49-F238E27FC236}">
                <a16:creationId xmlns:a16="http://schemas.microsoft.com/office/drawing/2014/main" id="{51E4DF49-A180-49C4-17CE-B80C0620381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383B1D6-A22E-C238-DF94-4C7DE1D47863}"/>
              </a:ext>
            </a:extLst>
          </p:cNvPr>
          <p:cNvSpPr>
            <a:spLocks noGrp="1" noChangeArrowheads="1"/>
          </p:cNvSpPr>
          <p:nvPr>
            <p:ph type="sldNum" sz="quarter" idx="5"/>
          </p:nvPr>
        </p:nvSpPr>
        <p:spPr>
          <a:ln/>
        </p:spPr>
        <p:txBody>
          <a:bodyPr/>
          <a:lstStyle/>
          <a:p>
            <a:fld id="{B65DB197-DAD7-CE45-B220-BCA9A908998E}" type="slidenum">
              <a:rPr lang="it-IT" altLang="en-US"/>
              <a:pPr/>
              <a:t>23</a:t>
            </a:fld>
            <a:endParaRPr lang="it-IT" altLang="en-US"/>
          </a:p>
        </p:txBody>
      </p:sp>
      <p:sp>
        <p:nvSpPr>
          <p:cNvPr id="77826" name="Rectangle 2">
            <a:extLst>
              <a:ext uri="{FF2B5EF4-FFF2-40B4-BE49-F238E27FC236}">
                <a16:creationId xmlns:a16="http://schemas.microsoft.com/office/drawing/2014/main" id="{728E0D14-02FF-D092-6B63-A429A989E5CB}"/>
              </a:ext>
            </a:extLst>
          </p:cNvPr>
          <p:cNvSpPr>
            <a:spLocks noRot="1" noChangeArrowheads="1" noTextEdit="1"/>
          </p:cNvSpPr>
          <p:nvPr>
            <p:ph type="sldImg"/>
          </p:nvPr>
        </p:nvSpPr>
        <p:spPr>
          <a:ln/>
        </p:spPr>
      </p:sp>
      <p:sp>
        <p:nvSpPr>
          <p:cNvPr id="77827" name="Rectangle 3">
            <a:extLst>
              <a:ext uri="{FF2B5EF4-FFF2-40B4-BE49-F238E27FC236}">
                <a16:creationId xmlns:a16="http://schemas.microsoft.com/office/drawing/2014/main" id="{C227C91D-C6A6-CB6C-EAA1-F8C5EDA8C38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49895B9-4C9D-6F30-E9C5-4E037AD918DE}"/>
              </a:ext>
            </a:extLst>
          </p:cNvPr>
          <p:cNvSpPr>
            <a:spLocks noGrp="1" noChangeArrowheads="1"/>
          </p:cNvSpPr>
          <p:nvPr>
            <p:ph type="sldNum" sz="quarter" idx="5"/>
          </p:nvPr>
        </p:nvSpPr>
        <p:spPr>
          <a:ln/>
        </p:spPr>
        <p:txBody>
          <a:bodyPr/>
          <a:lstStyle/>
          <a:p>
            <a:fld id="{4DD416A5-EE64-6B45-B825-9C5651118CEC}" type="slidenum">
              <a:rPr lang="it-IT" altLang="en-US"/>
              <a:pPr/>
              <a:t>24</a:t>
            </a:fld>
            <a:endParaRPr lang="it-IT" altLang="en-US"/>
          </a:p>
        </p:txBody>
      </p:sp>
      <p:sp>
        <p:nvSpPr>
          <p:cNvPr id="92162" name="Rectangle 2">
            <a:extLst>
              <a:ext uri="{FF2B5EF4-FFF2-40B4-BE49-F238E27FC236}">
                <a16:creationId xmlns:a16="http://schemas.microsoft.com/office/drawing/2014/main" id="{0C4240C7-CF83-8958-E501-65D7B20B8479}"/>
              </a:ext>
            </a:extLst>
          </p:cNvPr>
          <p:cNvSpPr>
            <a:spLocks noRot="1" noChangeArrowheads="1" noTextEdit="1"/>
          </p:cNvSpPr>
          <p:nvPr>
            <p:ph type="sldImg"/>
          </p:nvPr>
        </p:nvSpPr>
        <p:spPr>
          <a:ln/>
        </p:spPr>
      </p:sp>
      <p:sp>
        <p:nvSpPr>
          <p:cNvPr id="92163" name="Rectangle 3">
            <a:extLst>
              <a:ext uri="{FF2B5EF4-FFF2-40B4-BE49-F238E27FC236}">
                <a16:creationId xmlns:a16="http://schemas.microsoft.com/office/drawing/2014/main" id="{C1A6BD3A-9705-83D7-61D3-F432858F582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16772EF-EE99-0EC7-7CF7-33CB0B23C3C4}"/>
              </a:ext>
            </a:extLst>
          </p:cNvPr>
          <p:cNvSpPr>
            <a:spLocks noGrp="1" noChangeArrowheads="1"/>
          </p:cNvSpPr>
          <p:nvPr>
            <p:ph type="sldNum" sz="quarter" idx="5"/>
          </p:nvPr>
        </p:nvSpPr>
        <p:spPr>
          <a:ln/>
        </p:spPr>
        <p:txBody>
          <a:bodyPr/>
          <a:lstStyle/>
          <a:p>
            <a:fld id="{31A5CD19-5E0B-D949-95EF-D868E3239E79}" type="slidenum">
              <a:rPr lang="it-IT" altLang="en-US"/>
              <a:pPr/>
              <a:t>25</a:t>
            </a:fld>
            <a:endParaRPr lang="it-IT" altLang="en-US"/>
          </a:p>
        </p:txBody>
      </p:sp>
      <p:sp>
        <p:nvSpPr>
          <p:cNvPr id="80898" name="Rectangle 2">
            <a:extLst>
              <a:ext uri="{FF2B5EF4-FFF2-40B4-BE49-F238E27FC236}">
                <a16:creationId xmlns:a16="http://schemas.microsoft.com/office/drawing/2014/main" id="{20194CD6-16E8-8696-8518-318475E76D40}"/>
              </a:ext>
            </a:extLst>
          </p:cNvPr>
          <p:cNvSpPr>
            <a:spLocks noGrp="1" noChangeArrowheads="1"/>
          </p:cNvSpPr>
          <p:nvPr>
            <p:ph type="body" idx="1"/>
          </p:nvPr>
        </p:nvSpPr>
        <p:spPr>
          <a:xfrm>
            <a:off x="915988" y="4344988"/>
            <a:ext cx="5026025" cy="4113212"/>
          </a:xfrm>
          <a:noFill/>
          <a:ln/>
          <a:extLst>
            <a:ext uri="{91240B29-F687-4F45-9708-019B960494DF}">
              <a14:hiddenLine xmlns:a14="http://schemas.microsoft.com/office/drawing/2010/main" w="12700">
                <a:solidFill>
                  <a:schemeClr val="tx1"/>
                </a:solidFill>
                <a:miter lim="800000"/>
                <a:headEnd/>
                <a:tailEnd/>
              </a14:hiddenLine>
            </a:ext>
          </a:extLst>
        </p:spPr>
        <p:txBody>
          <a:bodyPr lIns="83554" tIns="41044" rIns="83554" bIns="41044"/>
          <a:lstStyle/>
          <a:p>
            <a:pPr algn="r"/>
            <a:r>
              <a:rPr lang="it-IT" altLang="en-US" sz="900" i="1"/>
              <a:t>time:1 minute </a:t>
            </a:r>
            <a:endParaRPr lang="it-IT" altLang="en-US" sz="1000"/>
          </a:p>
          <a:p>
            <a:endParaRPr lang="it-IT" altLang="en-US"/>
          </a:p>
        </p:txBody>
      </p:sp>
      <p:sp>
        <p:nvSpPr>
          <p:cNvPr id="80899" name="Rectangle 3">
            <a:extLst>
              <a:ext uri="{FF2B5EF4-FFF2-40B4-BE49-F238E27FC236}">
                <a16:creationId xmlns:a16="http://schemas.microsoft.com/office/drawing/2014/main" id="{594C46FB-CE40-0C73-D4AC-8A08E4D78AD4}"/>
              </a:ext>
            </a:extLst>
          </p:cNvPr>
          <p:cNvSpPr>
            <a:spLocks noRot="1" noChangeArrowheads="1" noTextEdit="1"/>
          </p:cNvSpPr>
          <p:nvPr>
            <p:ph type="sldImg"/>
          </p:nvPr>
        </p:nvSpPr>
        <p:spPr>
          <a:xfrm>
            <a:off x="1144588" y="685800"/>
            <a:ext cx="4573587" cy="3430588"/>
          </a:xfrm>
          <a:ln w="12700" cap="flat">
            <a:solidFill>
              <a:schemeClr val="tx1"/>
            </a:solidFill>
          </a:ln>
          <a:extLst>
            <a:ext uri="{909E8E84-426E-40DD-AFC4-6F175D3DCCD1}">
              <a14:hiddenFill xmlns:a14="http://schemas.microsoft.com/office/drawing/2010/main">
                <a:noFill/>
              </a14:hiddenFill>
            </a:ext>
          </a:extLst>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6C74F6-4F26-776E-B9C6-1FE9287C7A44}"/>
              </a:ext>
            </a:extLst>
          </p:cNvPr>
          <p:cNvSpPr>
            <a:spLocks noGrp="1" noChangeArrowheads="1"/>
          </p:cNvSpPr>
          <p:nvPr>
            <p:ph type="sldNum" sz="quarter" idx="5"/>
          </p:nvPr>
        </p:nvSpPr>
        <p:spPr>
          <a:ln/>
        </p:spPr>
        <p:txBody>
          <a:bodyPr/>
          <a:lstStyle/>
          <a:p>
            <a:fld id="{10225C0E-1B73-A346-8716-48524F694F0D}" type="slidenum">
              <a:rPr lang="it-IT" altLang="en-US"/>
              <a:pPr/>
              <a:t>26</a:t>
            </a:fld>
            <a:endParaRPr lang="it-IT" altLang="en-US"/>
          </a:p>
        </p:txBody>
      </p:sp>
      <p:sp>
        <p:nvSpPr>
          <p:cNvPr id="82946" name="Rectangle 2">
            <a:extLst>
              <a:ext uri="{FF2B5EF4-FFF2-40B4-BE49-F238E27FC236}">
                <a16:creationId xmlns:a16="http://schemas.microsoft.com/office/drawing/2014/main" id="{5208587A-407D-D805-DB72-9079AFCEC0DD}"/>
              </a:ext>
            </a:extLst>
          </p:cNvPr>
          <p:cNvSpPr>
            <a:spLocks noRot="1" noChangeArrowheads="1" noTextEdit="1"/>
          </p:cNvSpPr>
          <p:nvPr>
            <p:ph type="sldImg"/>
          </p:nvPr>
        </p:nvSpPr>
        <p:spPr>
          <a:ln/>
        </p:spPr>
      </p:sp>
      <p:sp>
        <p:nvSpPr>
          <p:cNvPr id="82947" name="Rectangle 3">
            <a:extLst>
              <a:ext uri="{FF2B5EF4-FFF2-40B4-BE49-F238E27FC236}">
                <a16:creationId xmlns:a16="http://schemas.microsoft.com/office/drawing/2014/main" id="{C2CD44B3-BEB6-DED5-2AFB-32AE7034416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09F8BE0-7270-A718-ED05-94331B2F6742}"/>
              </a:ext>
            </a:extLst>
          </p:cNvPr>
          <p:cNvSpPr>
            <a:spLocks noGrp="1" noChangeArrowheads="1"/>
          </p:cNvSpPr>
          <p:nvPr>
            <p:ph type="sldNum" sz="quarter" idx="5"/>
          </p:nvPr>
        </p:nvSpPr>
        <p:spPr>
          <a:ln/>
        </p:spPr>
        <p:txBody>
          <a:bodyPr/>
          <a:lstStyle/>
          <a:p>
            <a:fld id="{6C7055F4-7F50-CD43-BCA4-F441D0BBD3EF}" type="slidenum">
              <a:rPr lang="it-IT" altLang="en-US"/>
              <a:pPr/>
              <a:t>27</a:t>
            </a:fld>
            <a:endParaRPr lang="it-IT" altLang="en-US"/>
          </a:p>
        </p:txBody>
      </p:sp>
      <p:sp>
        <p:nvSpPr>
          <p:cNvPr id="84994" name="Rectangle 2">
            <a:extLst>
              <a:ext uri="{FF2B5EF4-FFF2-40B4-BE49-F238E27FC236}">
                <a16:creationId xmlns:a16="http://schemas.microsoft.com/office/drawing/2014/main" id="{B0DA06D1-0B17-EDAA-ABCF-0504E1821711}"/>
              </a:ext>
            </a:extLst>
          </p:cNvPr>
          <p:cNvSpPr>
            <a:spLocks noRot="1" noChangeArrowheads="1" noTextEdit="1"/>
          </p:cNvSpPr>
          <p:nvPr>
            <p:ph type="sldImg"/>
          </p:nvPr>
        </p:nvSpPr>
        <p:spPr>
          <a:ln/>
        </p:spPr>
      </p:sp>
      <p:sp>
        <p:nvSpPr>
          <p:cNvPr id="84995" name="Rectangle 3">
            <a:extLst>
              <a:ext uri="{FF2B5EF4-FFF2-40B4-BE49-F238E27FC236}">
                <a16:creationId xmlns:a16="http://schemas.microsoft.com/office/drawing/2014/main" id="{E14CFC9B-4371-8D53-7196-23D7A957DE9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92AC34F-429C-CE1F-D039-0E5B09495022}"/>
              </a:ext>
            </a:extLst>
          </p:cNvPr>
          <p:cNvSpPr>
            <a:spLocks noGrp="1" noChangeArrowheads="1"/>
          </p:cNvSpPr>
          <p:nvPr>
            <p:ph type="sldNum" sz="quarter" idx="5"/>
          </p:nvPr>
        </p:nvSpPr>
        <p:spPr>
          <a:ln/>
        </p:spPr>
        <p:txBody>
          <a:bodyPr/>
          <a:lstStyle/>
          <a:p>
            <a:fld id="{7BE4AF62-DC2F-6448-94B3-EC598690CB3B}" type="slidenum">
              <a:rPr lang="it-IT" altLang="en-US"/>
              <a:pPr/>
              <a:t>28</a:t>
            </a:fld>
            <a:endParaRPr lang="it-IT" altLang="en-US"/>
          </a:p>
        </p:txBody>
      </p:sp>
      <p:sp>
        <p:nvSpPr>
          <p:cNvPr id="90114" name="Rectangle 2">
            <a:extLst>
              <a:ext uri="{FF2B5EF4-FFF2-40B4-BE49-F238E27FC236}">
                <a16:creationId xmlns:a16="http://schemas.microsoft.com/office/drawing/2014/main" id="{26F75C08-C44B-32C8-C83B-DBBB70F703FA}"/>
              </a:ext>
            </a:extLst>
          </p:cNvPr>
          <p:cNvSpPr>
            <a:spLocks noRot="1" noChangeArrowheads="1" noTextEdit="1"/>
          </p:cNvSpPr>
          <p:nvPr>
            <p:ph type="sldImg"/>
          </p:nvPr>
        </p:nvSpPr>
        <p:spPr>
          <a:ln/>
        </p:spPr>
      </p:sp>
      <p:sp>
        <p:nvSpPr>
          <p:cNvPr id="90115" name="Rectangle 3">
            <a:extLst>
              <a:ext uri="{FF2B5EF4-FFF2-40B4-BE49-F238E27FC236}">
                <a16:creationId xmlns:a16="http://schemas.microsoft.com/office/drawing/2014/main" id="{1ECA3E9F-A518-046C-6D92-A56097632C8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406F82B-1CED-F2B4-607A-BA3E9C2D6B12}"/>
              </a:ext>
            </a:extLst>
          </p:cNvPr>
          <p:cNvSpPr>
            <a:spLocks noGrp="1" noChangeArrowheads="1"/>
          </p:cNvSpPr>
          <p:nvPr>
            <p:ph type="sldNum" sz="quarter" idx="5"/>
          </p:nvPr>
        </p:nvSpPr>
        <p:spPr>
          <a:ln/>
        </p:spPr>
        <p:txBody>
          <a:bodyPr/>
          <a:lstStyle/>
          <a:p>
            <a:fld id="{7B7DF305-C754-0441-BD20-A1421249EDD9}" type="slidenum">
              <a:rPr lang="it-IT" altLang="en-US"/>
              <a:pPr/>
              <a:t>29</a:t>
            </a:fld>
            <a:endParaRPr lang="it-IT" altLang="en-US"/>
          </a:p>
        </p:txBody>
      </p:sp>
      <p:sp>
        <p:nvSpPr>
          <p:cNvPr id="95234" name="Rectangle 2">
            <a:extLst>
              <a:ext uri="{FF2B5EF4-FFF2-40B4-BE49-F238E27FC236}">
                <a16:creationId xmlns:a16="http://schemas.microsoft.com/office/drawing/2014/main" id="{4D541E6F-260C-B7F7-272F-19B5144811B4}"/>
              </a:ext>
            </a:extLst>
          </p:cNvPr>
          <p:cNvSpPr>
            <a:spLocks noRot="1" noChangeArrowheads="1" noTextEdit="1"/>
          </p:cNvSpPr>
          <p:nvPr>
            <p:ph type="sldImg"/>
          </p:nvPr>
        </p:nvSpPr>
        <p:spPr>
          <a:ln/>
        </p:spPr>
      </p:sp>
      <p:sp>
        <p:nvSpPr>
          <p:cNvPr id="95235" name="Rectangle 3">
            <a:extLst>
              <a:ext uri="{FF2B5EF4-FFF2-40B4-BE49-F238E27FC236}">
                <a16:creationId xmlns:a16="http://schemas.microsoft.com/office/drawing/2014/main" id="{B10E6C43-FC66-BFEA-2E0B-07CBC459363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A8AD4CC-1E42-39B1-10BE-4A235629A7DA}"/>
              </a:ext>
            </a:extLst>
          </p:cNvPr>
          <p:cNvSpPr>
            <a:spLocks noGrp="1" noChangeArrowheads="1"/>
          </p:cNvSpPr>
          <p:nvPr>
            <p:ph type="sldNum" sz="quarter" idx="5"/>
          </p:nvPr>
        </p:nvSpPr>
        <p:spPr>
          <a:ln/>
        </p:spPr>
        <p:txBody>
          <a:bodyPr/>
          <a:lstStyle/>
          <a:p>
            <a:fld id="{DD19F3F4-40EB-D04A-BEDD-72733656E30D}" type="slidenum">
              <a:rPr lang="it-IT" altLang="en-US"/>
              <a:pPr/>
              <a:t>30</a:t>
            </a:fld>
            <a:endParaRPr lang="it-IT" altLang="en-US"/>
          </a:p>
        </p:txBody>
      </p:sp>
      <p:sp>
        <p:nvSpPr>
          <p:cNvPr id="98306" name="Rectangle 2">
            <a:extLst>
              <a:ext uri="{FF2B5EF4-FFF2-40B4-BE49-F238E27FC236}">
                <a16:creationId xmlns:a16="http://schemas.microsoft.com/office/drawing/2014/main" id="{3A1C9ED2-D81F-30CF-9D59-E9BB4C54B0D8}"/>
              </a:ext>
            </a:extLst>
          </p:cNvPr>
          <p:cNvSpPr>
            <a:spLocks noRot="1" noChangeArrowheads="1" noTextEdit="1"/>
          </p:cNvSpPr>
          <p:nvPr>
            <p:ph type="sldImg"/>
          </p:nvPr>
        </p:nvSpPr>
        <p:spPr>
          <a:ln/>
        </p:spPr>
      </p:sp>
      <p:sp>
        <p:nvSpPr>
          <p:cNvPr id="98307" name="Rectangle 3">
            <a:extLst>
              <a:ext uri="{FF2B5EF4-FFF2-40B4-BE49-F238E27FC236}">
                <a16:creationId xmlns:a16="http://schemas.microsoft.com/office/drawing/2014/main" id="{AA80B4C9-B8FA-7151-C6C4-3733FB128F4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D042B85-4148-008C-6D5E-70C3AFC13DFF}"/>
              </a:ext>
            </a:extLst>
          </p:cNvPr>
          <p:cNvSpPr>
            <a:spLocks noGrp="1" noChangeArrowheads="1"/>
          </p:cNvSpPr>
          <p:nvPr>
            <p:ph type="sldNum" sz="quarter" idx="5"/>
          </p:nvPr>
        </p:nvSpPr>
        <p:spPr>
          <a:ln/>
        </p:spPr>
        <p:txBody>
          <a:bodyPr/>
          <a:lstStyle/>
          <a:p>
            <a:fld id="{65C167AF-566C-A341-B629-6A37CC0603F0}" type="slidenum">
              <a:rPr lang="it-IT" altLang="en-US"/>
              <a:pPr/>
              <a:t>5</a:t>
            </a:fld>
            <a:endParaRPr lang="it-IT" altLang="en-US"/>
          </a:p>
        </p:txBody>
      </p:sp>
      <p:sp>
        <p:nvSpPr>
          <p:cNvPr id="51202" name="Rectangle 2">
            <a:extLst>
              <a:ext uri="{FF2B5EF4-FFF2-40B4-BE49-F238E27FC236}">
                <a16:creationId xmlns:a16="http://schemas.microsoft.com/office/drawing/2014/main" id="{E57E2654-FE1C-88CA-B8B4-4D2999BCB6A7}"/>
              </a:ext>
            </a:extLst>
          </p:cNvPr>
          <p:cNvSpPr>
            <a:spLocks noRot="1" noChangeArrowheads="1" noTextEdit="1"/>
          </p:cNvSpPr>
          <p:nvPr>
            <p:ph type="sldImg"/>
          </p:nvPr>
        </p:nvSpPr>
        <p:spPr>
          <a:ln/>
        </p:spPr>
      </p:sp>
      <p:sp>
        <p:nvSpPr>
          <p:cNvPr id="51203" name="Rectangle 3">
            <a:extLst>
              <a:ext uri="{FF2B5EF4-FFF2-40B4-BE49-F238E27FC236}">
                <a16:creationId xmlns:a16="http://schemas.microsoft.com/office/drawing/2014/main" id="{9798DF61-6234-F19D-B6A4-1D205664B41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7BE1C51-AEEF-E160-8312-6FB15043831D}"/>
              </a:ext>
            </a:extLst>
          </p:cNvPr>
          <p:cNvSpPr>
            <a:spLocks noGrp="1" noChangeArrowheads="1"/>
          </p:cNvSpPr>
          <p:nvPr>
            <p:ph type="sldNum" sz="quarter" idx="5"/>
          </p:nvPr>
        </p:nvSpPr>
        <p:spPr>
          <a:ln/>
        </p:spPr>
        <p:txBody>
          <a:bodyPr/>
          <a:lstStyle/>
          <a:p>
            <a:fld id="{3691DE1B-BD7F-9942-BAA0-1DEA3C0C4724}" type="slidenum">
              <a:rPr lang="it-IT" altLang="en-US"/>
              <a:pPr/>
              <a:t>6</a:t>
            </a:fld>
            <a:endParaRPr lang="it-IT" altLang="en-US"/>
          </a:p>
        </p:txBody>
      </p:sp>
      <p:sp>
        <p:nvSpPr>
          <p:cNvPr id="52226" name="Rectangle 2">
            <a:extLst>
              <a:ext uri="{FF2B5EF4-FFF2-40B4-BE49-F238E27FC236}">
                <a16:creationId xmlns:a16="http://schemas.microsoft.com/office/drawing/2014/main" id="{122E5AA9-0391-B2B8-6F7F-817C6BCDD535}"/>
              </a:ext>
            </a:extLst>
          </p:cNvPr>
          <p:cNvSpPr>
            <a:spLocks noRot="1" noChangeArrowheads="1" noTextEdit="1"/>
          </p:cNvSpPr>
          <p:nvPr>
            <p:ph type="sldImg"/>
          </p:nvPr>
        </p:nvSpPr>
        <p:spPr>
          <a:ln/>
        </p:spPr>
      </p:sp>
      <p:sp>
        <p:nvSpPr>
          <p:cNvPr id="52227" name="Rectangle 3">
            <a:extLst>
              <a:ext uri="{FF2B5EF4-FFF2-40B4-BE49-F238E27FC236}">
                <a16:creationId xmlns:a16="http://schemas.microsoft.com/office/drawing/2014/main" id="{684A6759-B782-DDA3-D632-0238DEE807F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E4661AB-CB83-DFA4-2656-C32E2BF13251}"/>
              </a:ext>
            </a:extLst>
          </p:cNvPr>
          <p:cNvSpPr>
            <a:spLocks noGrp="1" noChangeArrowheads="1"/>
          </p:cNvSpPr>
          <p:nvPr>
            <p:ph type="sldNum" sz="quarter" idx="5"/>
          </p:nvPr>
        </p:nvSpPr>
        <p:spPr>
          <a:ln/>
        </p:spPr>
        <p:txBody>
          <a:bodyPr/>
          <a:lstStyle/>
          <a:p>
            <a:fld id="{9D954E17-5331-A741-97C5-6DEE629BF288}" type="slidenum">
              <a:rPr lang="it-IT" altLang="en-US"/>
              <a:pPr/>
              <a:t>7</a:t>
            </a:fld>
            <a:endParaRPr lang="it-IT" altLang="en-US"/>
          </a:p>
        </p:txBody>
      </p:sp>
      <p:sp>
        <p:nvSpPr>
          <p:cNvPr id="53250" name="Rectangle 2">
            <a:extLst>
              <a:ext uri="{FF2B5EF4-FFF2-40B4-BE49-F238E27FC236}">
                <a16:creationId xmlns:a16="http://schemas.microsoft.com/office/drawing/2014/main" id="{D740DAA8-3022-698E-79C1-043411D09149}"/>
              </a:ext>
            </a:extLst>
          </p:cNvPr>
          <p:cNvSpPr>
            <a:spLocks noRot="1" noChangeArrowheads="1" noTextEdit="1"/>
          </p:cNvSpPr>
          <p:nvPr>
            <p:ph type="sldImg"/>
          </p:nvPr>
        </p:nvSpPr>
        <p:spPr>
          <a:ln/>
        </p:spPr>
      </p:sp>
      <p:sp>
        <p:nvSpPr>
          <p:cNvPr id="53251" name="Rectangle 3">
            <a:extLst>
              <a:ext uri="{FF2B5EF4-FFF2-40B4-BE49-F238E27FC236}">
                <a16:creationId xmlns:a16="http://schemas.microsoft.com/office/drawing/2014/main" id="{F5D4505B-CF3C-2213-9952-FFF73B76377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5C0C88-8D3E-8B09-2856-418E9DE8AF54}"/>
              </a:ext>
            </a:extLst>
          </p:cNvPr>
          <p:cNvSpPr>
            <a:spLocks noGrp="1" noChangeArrowheads="1"/>
          </p:cNvSpPr>
          <p:nvPr>
            <p:ph type="sldNum" sz="quarter" idx="5"/>
          </p:nvPr>
        </p:nvSpPr>
        <p:spPr>
          <a:ln/>
        </p:spPr>
        <p:txBody>
          <a:bodyPr/>
          <a:lstStyle/>
          <a:p>
            <a:fld id="{99246EE2-2788-3245-B60B-EC3D2413AC01}" type="slidenum">
              <a:rPr lang="it-IT" altLang="en-US"/>
              <a:pPr/>
              <a:t>9</a:t>
            </a:fld>
            <a:endParaRPr lang="it-IT" altLang="en-US"/>
          </a:p>
        </p:txBody>
      </p:sp>
      <p:sp>
        <p:nvSpPr>
          <p:cNvPr id="54274" name="Rectangle 2">
            <a:extLst>
              <a:ext uri="{FF2B5EF4-FFF2-40B4-BE49-F238E27FC236}">
                <a16:creationId xmlns:a16="http://schemas.microsoft.com/office/drawing/2014/main" id="{73606354-23EF-A82F-1718-7B3858ABFF83}"/>
              </a:ext>
            </a:extLst>
          </p:cNvPr>
          <p:cNvSpPr>
            <a:spLocks noRot="1" noChangeArrowheads="1" noTextEdit="1"/>
          </p:cNvSpPr>
          <p:nvPr>
            <p:ph type="sldImg"/>
          </p:nvPr>
        </p:nvSpPr>
        <p:spPr>
          <a:ln/>
        </p:spPr>
      </p:sp>
      <p:sp>
        <p:nvSpPr>
          <p:cNvPr id="54275" name="Rectangle 3">
            <a:extLst>
              <a:ext uri="{FF2B5EF4-FFF2-40B4-BE49-F238E27FC236}">
                <a16:creationId xmlns:a16="http://schemas.microsoft.com/office/drawing/2014/main" id="{AA8D1F28-6C5E-7691-1EC9-19ED879F5978}"/>
              </a:ext>
            </a:extLst>
          </p:cNvPr>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265B8DF-CEBF-3153-253D-53969DCA9C6D}"/>
              </a:ext>
            </a:extLst>
          </p:cNvPr>
          <p:cNvSpPr>
            <a:spLocks noGrp="1" noChangeArrowheads="1"/>
          </p:cNvSpPr>
          <p:nvPr>
            <p:ph type="sldNum" sz="quarter" idx="5"/>
          </p:nvPr>
        </p:nvSpPr>
        <p:spPr>
          <a:ln/>
        </p:spPr>
        <p:txBody>
          <a:bodyPr/>
          <a:lstStyle/>
          <a:p>
            <a:fld id="{F40F35A6-7D03-994B-8C66-EDD21296C2C6}" type="slidenum">
              <a:rPr lang="it-IT" altLang="en-US"/>
              <a:pPr/>
              <a:t>10</a:t>
            </a:fld>
            <a:endParaRPr lang="it-IT" altLang="en-US"/>
          </a:p>
        </p:txBody>
      </p:sp>
      <p:sp>
        <p:nvSpPr>
          <p:cNvPr id="55298" name="Rectangle 2">
            <a:extLst>
              <a:ext uri="{FF2B5EF4-FFF2-40B4-BE49-F238E27FC236}">
                <a16:creationId xmlns:a16="http://schemas.microsoft.com/office/drawing/2014/main" id="{055455DC-89C5-E0AD-1A56-26F79588158A}"/>
              </a:ext>
            </a:extLst>
          </p:cNvPr>
          <p:cNvSpPr>
            <a:spLocks noRot="1" noChangeArrowheads="1" noTextEdit="1"/>
          </p:cNvSpPr>
          <p:nvPr>
            <p:ph type="sldImg"/>
          </p:nvPr>
        </p:nvSpPr>
        <p:spPr>
          <a:ln/>
        </p:spPr>
      </p:sp>
      <p:sp>
        <p:nvSpPr>
          <p:cNvPr id="55299" name="Rectangle 3">
            <a:extLst>
              <a:ext uri="{FF2B5EF4-FFF2-40B4-BE49-F238E27FC236}">
                <a16:creationId xmlns:a16="http://schemas.microsoft.com/office/drawing/2014/main" id="{56C16323-5611-D684-9F45-65C921C6642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A9658D5-651C-51C8-E278-3EBD9DB51752}"/>
              </a:ext>
            </a:extLst>
          </p:cNvPr>
          <p:cNvSpPr>
            <a:spLocks noGrp="1" noChangeArrowheads="1"/>
          </p:cNvSpPr>
          <p:nvPr>
            <p:ph type="sldNum" sz="quarter" idx="5"/>
          </p:nvPr>
        </p:nvSpPr>
        <p:spPr>
          <a:ln/>
        </p:spPr>
        <p:txBody>
          <a:bodyPr/>
          <a:lstStyle/>
          <a:p>
            <a:fld id="{BD7B8B81-A96E-7B4D-9EC2-1805FF6A836A}" type="slidenum">
              <a:rPr lang="it-IT" altLang="en-US"/>
              <a:pPr/>
              <a:t>11</a:t>
            </a:fld>
            <a:endParaRPr lang="it-IT" altLang="en-US"/>
          </a:p>
        </p:txBody>
      </p:sp>
      <p:sp>
        <p:nvSpPr>
          <p:cNvPr id="56322" name="Rectangle 2">
            <a:extLst>
              <a:ext uri="{FF2B5EF4-FFF2-40B4-BE49-F238E27FC236}">
                <a16:creationId xmlns:a16="http://schemas.microsoft.com/office/drawing/2014/main" id="{216CE451-86CE-986D-E8DA-68CC81733A1D}"/>
              </a:ext>
            </a:extLst>
          </p:cNvPr>
          <p:cNvSpPr>
            <a:spLocks noRot="1" noChangeArrowheads="1" noTextEdit="1"/>
          </p:cNvSpPr>
          <p:nvPr>
            <p:ph type="sldImg"/>
          </p:nvPr>
        </p:nvSpPr>
        <p:spPr>
          <a:ln/>
        </p:spPr>
      </p:sp>
      <p:sp>
        <p:nvSpPr>
          <p:cNvPr id="56323" name="Rectangle 3">
            <a:extLst>
              <a:ext uri="{FF2B5EF4-FFF2-40B4-BE49-F238E27FC236}">
                <a16:creationId xmlns:a16="http://schemas.microsoft.com/office/drawing/2014/main" id="{E9A6619C-431D-8512-FBB8-BC30DA280EE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2A9A636-ADC8-65CC-0E3D-7BA61F9311FC}"/>
              </a:ext>
            </a:extLst>
          </p:cNvPr>
          <p:cNvSpPr>
            <a:spLocks noGrp="1" noChangeArrowheads="1"/>
          </p:cNvSpPr>
          <p:nvPr>
            <p:ph type="sldNum" sz="quarter" idx="5"/>
          </p:nvPr>
        </p:nvSpPr>
        <p:spPr>
          <a:ln/>
        </p:spPr>
        <p:txBody>
          <a:bodyPr/>
          <a:lstStyle/>
          <a:p>
            <a:fld id="{8C59EB21-AACD-1E49-9DCF-89D4D2ABE099}" type="slidenum">
              <a:rPr lang="it-IT" altLang="en-US"/>
              <a:pPr/>
              <a:t>12</a:t>
            </a:fld>
            <a:endParaRPr lang="it-IT" altLang="en-US"/>
          </a:p>
        </p:txBody>
      </p:sp>
      <p:sp>
        <p:nvSpPr>
          <p:cNvPr id="57346" name="Rectangle 2">
            <a:extLst>
              <a:ext uri="{FF2B5EF4-FFF2-40B4-BE49-F238E27FC236}">
                <a16:creationId xmlns:a16="http://schemas.microsoft.com/office/drawing/2014/main" id="{53FD9BAE-2F66-55EB-A5BA-FE604E11F19E}"/>
              </a:ext>
            </a:extLst>
          </p:cNvPr>
          <p:cNvSpPr>
            <a:spLocks noRot="1" noChangeArrowheads="1" noTextEdit="1"/>
          </p:cNvSpPr>
          <p:nvPr>
            <p:ph type="sldImg"/>
          </p:nvPr>
        </p:nvSpPr>
        <p:spPr>
          <a:ln/>
        </p:spPr>
      </p:sp>
      <p:sp>
        <p:nvSpPr>
          <p:cNvPr id="57347" name="Rectangle 3">
            <a:extLst>
              <a:ext uri="{FF2B5EF4-FFF2-40B4-BE49-F238E27FC236}">
                <a16:creationId xmlns:a16="http://schemas.microsoft.com/office/drawing/2014/main" id="{7DA32584-951D-F4BA-51F6-31AADC449B69}"/>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10/30/22</a:t>
            </a:fld>
            <a:endParaRPr lang="en-US" dirty="0"/>
          </a:p>
        </p:txBody>
      </p:sp>
      <p:sp>
        <p:nvSpPr>
          <p:cNvPr id="5" name="Footer Placeholder 4"/>
          <p:cNvSpPr>
            <a:spLocks noGrp="1"/>
          </p:cNvSpPr>
          <p:nvPr>
            <p:ph type="ftr" sz="quarter" idx="11"/>
          </p:nvPr>
        </p:nvSpPr>
        <p:spPr/>
        <p:txBody>
          <a:bodyPr/>
          <a:lstStyle/>
          <a:p>
            <a:r>
              <a:rPr lang="en-US" altLang="en-US"/>
              <a:t>(c) 2007 Mauro Pezzè &amp; Michal Young</a:t>
            </a:r>
          </a:p>
        </p:txBody>
      </p:sp>
      <p:sp>
        <p:nvSpPr>
          <p:cNvPr id="6" name="Slide Number Placeholder 5"/>
          <p:cNvSpPr>
            <a:spLocks noGrp="1"/>
          </p:cNvSpPr>
          <p:nvPr>
            <p:ph type="sldNum" sz="quarter" idx="12"/>
          </p:nvPr>
        </p:nvSpPr>
        <p:spPr/>
        <p:txBody>
          <a:bodyPr/>
          <a:lstStyle/>
          <a:p>
            <a:r>
              <a:rPr lang="en-US" altLang="en-US"/>
              <a:t> Ch 14, slide </a:t>
            </a:r>
            <a:fld id="{4AEF83B1-9410-7640-A65C-F52E780946B4}" type="slidenum">
              <a:rPr lang="en-US" altLang="en-US" smtClean="0"/>
              <a:pPr/>
              <a:t>‹#›</a:t>
            </a:fld>
            <a:endParaRPr lang="en-US" altLang="en-US"/>
          </a:p>
        </p:txBody>
      </p:sp>
    </p:spTree>
    <p:extLst>
      <p:ext uri="{BB962C8B-B14F-4D97-AF65-F5344CB8AC3E}">
        <p14:creationId xmlns:p14="http://schemas.microsoft.com/office/powerpoint/2010/main" val="34817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10/30/22</a:t>
            </a:fld>
            <a:endParaRPr lang="en-US" dirty="0"/>
          </a:p>
        </p:txBody>
      </p:sp>
      <p:sp>
        <p:nvSpPr>
          <p:cNvPr id="5" name="Footer Placeholder 4"/>
          <p:cNvSpPr>
            <a:spLocks noGrp="1"/>
          </p:cNvSpPr>
          <p:nvPr>
            <p:ph type="ftr" sz="quarter" idx="11"/>
          </p:nvPr>
        </p:nvSpPr>
        <p:spPr/>
        <p:txBody>
          <a:bodyPr/>
          <a:lstStyle/>
          <a:p>
            <a:r>
              <a:rPr lang="en-US" altLang="en-US"/>
              <a:t>(c) 2007 Mauro Pezzè &amp; Michal Young</a:t>
            </a:r>
          </a:p>
        </p:txBody>
      </p:sp>
      <p:sp>
        <p:nvSpPr>
          <p:cNvPr id="6" name="Slide Number Placeholder 5"/>
          <p:cNvSpPr>
            <a:spLocks noGrp="1"/>
          </p:cNvSpPr>
          <p:nvPr>
            <p:ph type="sldNum" sz="quarter" idx="12"/>
          </p:nvPr>
        </p:nvSpPr>
        <p:spPr/>
        <p:txBody>
          <a:bodyPr/>
          <a:lstStyle/>
          <a:p>
            <a:r>
              <a:rPr lang="en-US" altLang="en-US"/>
              <a:t> Ch 14, slide </a:t>
            </a:r>
            <a:fld id="{888C11B1-4E01-0343-8081-20766AF3B6DA}" type="slidenum">
              <a:rPr lang="en-US" altLang="en-US" smtClean="0"/>
              <a:pPr/>
              <a:t>‹#›</a:t>
            </a:fld>
            <a:endParaRPr lang="en-US" altLang="en-US"/>
          </a:p>
        </p:txBody>
      </p:sp>
    </p:spTree>
    <p:extLst>
      <p:ext uri="{BB962C8B-B14F-4D97-AF65-F5344CB8AC3E}">
        <p14:creationId xmlns:p14="http://schemas.microsoft.com/office/powerpoint/2010/main" val="3272053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10/30/22</a:t>
            </a:fld>
            <a:endParaRPr lang="en-US" dirty="0"/>
          </a:p>
        </p:txBody>
      </p:sp>
      <p:sp>
        <p:nvSpPr>
          <p:cNvPr id="5" name="Footer Placeholder 4"/>
          <p:cNvSpPr>
            <a:spLocks noGrp="1"/>
          </p:cNvSpPr>
          <p:nvPr>
            <p:ph type="ftr" sz="quarter" idx="11"/>
          </p:nvPr>
        </p:nvSpPr>
        <p:spPr/>
        <p:txBody>
          <a:bodyPr/>
          <a:lstStyle/>
          <a:p>
            <a:r>
              <a:rPr lang="en-US" altLang="en-US"/>
              <a:t>(c) 2007 Mauro Pezzè &amp; Michal Young</a:t>
            </a:r>
          </a:p>
        </p:txBody>
      </p:sp>
      <p:sp>
        <p:nvSpPr>
          <p:cNvPr id="6" name="Slide Number Placeholder 5"/>
          <p:cNvSpPr>
            <a:spLocks noGrp="1"/>
          </p:cNvSpPr>
          <p:nvPr>
            <p:ph type="sldNum" sz="quarter" idx="12"/>
          </p:nvPr>
        </p:nvSpPr>
        <p:spPr/>
        <p:txBody>
          <a:bodyPr/>
          <a:lstStyle/>
          <a:p>
            <a:r>
              <a:rPr lang="en-US" altLang="en-US"/>
              <a:t> Ch 14, slide </a:t>
            </a:r>
            <a:fld id="{4F922F38-C117-FB41-993A-F54D08F1FD60}" type="slidenum">
              <a:rPr lang="en-US" altLang="en-US" smtClean="0"/>
              <a:pPr/>
              <a:t>‹#›</a:t>
            </a:fld>
            <a:endParaRPr lang="en-US" altLang="en-US"/>
          </a:p>
        </p:txBody>
      </p:sp>
    </p:spTree>
    <p:extLst>
      <p:ext uri="{BB962C8B-B14F-4D97-AF65-F5344CB8AC3E}">
        <p14:creationId xmlns:p14="http://schemas.microsoft.com/office/powerpoint/2010/main" val="1655391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06946DE-1EE9-FB8A-B56C-E641CF49D712}"/>
              </a:ext>
            </a:extLst>
          </p:cNvPr>
          <p:cNvSpPr>
            <a:spLocks noGrp="1"/>
          </p:cNvSpPr>
          <p:nvPr>
            <p:ph/>
          </p:nvPr>
        </p:nvSpPr>
        <p:spPr>
          <a:xfrm>
            <a:off x="609600" y="274638"/>
            <a:ext cx="10972800" cy="60499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 name="Footer Placeholder 2">
            <a:extLst>
              <a:ext uri="{FF2B5EF4-FFF2-40B4-BE49-F238E27FC236}">
                <a16:creationId xmlns:a16="http://schemas.microsoft.com/office/drawing/2014/main" id="{6264665B-8FAB-EBA5-2EAC-B2954EA2B848}"/>
              </a:ext>
            </a:extLst>
          </p:cNvPr>
          <p:cNvSpPr>
            <a:spLocks noGrp="1"/>
          </p:cNvSpPr>
          <p:nvPr>
            <p:ph type="ftr" sz="quarter" idx="10"/>
          </p:nvPr>
        </p:nvSpPr>
        <p:spPr>
          <a:xfrm>
            <a:off x="1320800" y="6477001"/>
            <a:ext cx="4267200" cy="244475"/>
          </a:xfrm>
        </p:spPr>
        <p:txBody>
          <a:bodyPr/>
          <a:lstStyle>
            <a:lvl1pPr>
              <a:defRPr/>
            </a:lvl1pPr>
          </a:lstStyle>
          <a:p>
            <a:r>
              <a:rPr lang="en-US" altLang="en-US"/>
              <a:t>(c) 2007 Mauro Pezzè &amp; Michal Young</a:t>
            </a:r>
          </a:p>
        </p:txBody>
      </p:sp>
      <p:sp>
        <p:nvSpPr>
          <p:cNvPr id="4" name="Slide Number Placeholder 3">
            <a:extLst>
              <a:ext uri="{FF2B5EF4-FFF2-40B4-BE49-F238E27FC236}">
                <a16:creationId xmlns:a16="http://schemas.microsoft.com/office/drawing/2014/main" id="{9DC6FC92-BA42-1FDF-D181-3F5D48C6592C}"/>
              </a:ext>
            </a:extLst>
          </p:cNvPr>
          <p:cNvSpPr>
            <a:spLocks noGrp="1"/>
          </p:cNvSpPr>
          <p:nvPr>
            <p:ph type="sldNum" sz="quarter" idx="11"/>
          </p:nvPr>
        </p:nvSpPr>
        <p:spPr>
          <a:xfrm>
            <a:off x="8940800" y="6477001"/>
            <a:ext cx="2844800" cy="244475"/>
          </a:xfrm>
        </p:spPr>
        <p:txBody>
          <a:bodyPr/>
          <a:lstStyle>
            <a:lvl1pPr>
              <a:defRPr/>
            </a:lvl1pPr>
          </a:lstStyle>
          <a:p>
            <a:r>
              <a:rPr lang="en-US" altLang="en-US"/>
              <a:t> Ch 14, slide </a:t>
            </a:r>
            <a:fld id="{434ADAA9-2F5D-4D41-85E1-3A308A32D778}" type="slidenum">
              <a:rPr lang="en-US" altLang="en-US"/>
              <a:pPr/>
              <a:t>‹#›</a:t>
            </a:fld>
            <a:endParaRPr lang="en-US" altLang="en-US"/>
          </a:p>
        </p:txBody>
      </p:sp>
    </p:spTree>
    <p:extLst>
      <p:ext uri="{BB962C8B-B14F-4D97-AF65-F5344CB8AC3E}">
        <p14:creationId xmlns:p14="http://schemas.microsoft.com/office/powerpoint/2010/main" val="1873194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10/30/22</a:t>
            </a:fld>
            <a:endParaRPr lang="en-US" dirty="0"/>
          </a:p>
        </p:txBody>
      </p:sp>
      <p:sp>
        <p:nvSpPr>
          <p:cNvPr id="5" name="Footer Placeholder 4"/>
          <p:cNvSpPr>
            <a:spLocks noGrp="1"/>
          </p:cNvSpPr>
          <p:nvPr>
            <p:ph type="ftr" sz="quarter" idx="11"/>
          </p:nvPr>
        </p:nvSpPr>
        <p:spPr/>
        <p:txBody>
          <a:bodyPr/>
          <a:lstStyle/>
          <a:p>
            <a:r>
              <a:rPr lang="en-US" altLang="en-US"/>
              <a:t>(c) 2007 Mauro Pezzè &amp; Michal Young</a:t>
            </a:r>
          </a:p>
        </p:txBody>
      </p:sp>
      <p:sp>
        <p:nvSpPr>
          <p:cNvPr id="6" name="Slide Number Placeholder 5"/>
          <p:cNvSpPr>
            <a:spLocks noGrp="1"/>
          </p:cNvSpPr>
          <p:nvPr>
            <p:ph type="sldNum" sz="quarter" idx="12"/>
          </p:nvPr>
        </p:nvSpPr>
        <p:spPr/>
        <p:txBody>
          <a:bodyPr/>
          <a:lstStyle/>
          <a:p>
            <a:r>
              <a:rPr lang="en-US" altLang="en-US"/>
              <a:t> Ch 14, slide </a:t>
            </a:r>
            <a:fld id="{4347C629-B56A-E847-B265-CD8AC6DA4FF3}" type="slidenum">
              <a:rPr lang="en-US" altLang="en-US" smtClean="0"/>
              <a:pPr/>
              <a:t>‹#›</a:t>
            </a:fld>
            <a:endParaRPr lang="en-US" altLang="en-US"/>
          </a:p>
        </p:txBody>
      </p:sp>
    </p:spTree>
    <p:extLst>
      <p:ext uri="{BB962C8B-B14F-4D97-AF65-F5344CB8AC3E}">
        <p14:creationId xmlns:p14="http://schemas.microsoft.com/office/powerpoint/2010/main" val="1831440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10/30/22</a:t>
            </a:fld>
            <a:endParaRPr lang="en-US" dirty="0"/>
          </a:p>
        </p:txBody>
      </p:sp>
      <p:sp>
        <p:nvSpPr>
          <p:cNvPr id="5" name="Footer Placeholder 4"/>
          <p:cNvSpPr>
            <a:spLocks noGrp="1"/>
          </p:cNvSpPr>
          <p:nvPr>
            <p:ph type="ftr" sz="quarter" idx="11"/>
          </p:nvPr>
        </p:nvSpPr>
        <p:spPr/>
        <p:txBody>
          <a:bodyPr/>
          <a:lstStyle/>
          <a:p>
            <a:r>
              <a:rPr lang="en-US" altLang="en-US"/>
              <a:t>(c) 2007 Mauro Pezzè &amp; Michal Young</a:t>
            </a:r>
          </a:p>
        </p:txBody>
      </p:sp>
      <p:sp>
        <p:nvSpPr>
          <p:cNvPr id="6" name="Slide Number Placeholder 5"/>
          <p:cNvSpPr>
            <a:spLocks noGrp="1"/>
          </p:cNvSpPr>
          <p:nvPr>
            <p:ph type="sldNum" sz="quarter" idx="12"/>
          </p:nvPr>
        </p:nvSpPr>
        <p:spPr/>
        <p:txBody>
          <a:bodyPr/>
          <a:lstStyle/>
          <a:p>
            <a:r>
              <a:rPr lang="en-US" altLang="en-US"/>
              <a:t> Ch 14, slide </a:t>
            </a:r>
            <a:fld id="{7B8D328A-BFE7-4348-A529-457AB7637527}" type="slidenum">
              <a:rPr lang="en-US" altLang="en-US" smtClean="0"/>
              <a:pPr/>
              <a:t>‹#›</a:t>
            </a:fld>
            <a:endParaRPr lang="en-US" altLang="en-US"/>
          </a:p>
        </p:txBody>
      </p:sp>
    </p:spTree>
    <p:extLst>
      <p:ext uri="{BB962C8B-B14F-4D97-AF65-F5344CB8AC3E}">
        <p14:creationId xmlns:p14="http://schemas.microsoft.com/office/powerpoint/2010/main" val="379976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10/30/22</a:t>
            </a:fld>
            <a:endParaRPr lang="en-US" dirty="0"/>
          </a:p>
        </p:txBody>
      </p:sp>
      <p:sp>
        <p:nvSpPr>
          <p:cNvPr id="6" name="Footer Placeholder 5"/>
          <p:cNvSpPr>
            <a:spLocks noGrp="1"/>
          </p:cNvSpPr>
          <p:nvPr>
            <p:ph type="ftr" sz="quarter" idx="11"/>
          </p:nvPr>
        </p:nvSpPr>
        <p:spPr/>
        <p:txBody>
          <a:bodyPr/>
          <a:lstStyle/>
          <a:p>
            <a:r>
              <a:rPr lang="en-US" altLang="en-US"/>
              <a:t>(c) 2007 Mauro Pezzè &amp; Michal Young</a:t>
            </a:r>
          </a:p>
        </p:txBody>
      </p:sp>
      <p:sp>
        <p:nvSpPr>
          <p:cNvPr id="7" name="Slide Number Placeholder 6"/>
          <p:cNvSpPr>
            <a:spLocks noGrp="1"/>
          </p:cNvSpPr>
          <p:nvPr>
            <p:ph type="sldNum" sz="quarter" idx="12"/>
          </p:nvPr>
        </p:nvSpPr>
        <p:spPr/>
        <p:txBody>
          <a:bodyPr/>
          <a:lstStyle/>
          <a:p>
            <a:r>
              <a:rPr lang="en-US" altLang="en-US"/>
              <a:t> Ch 14, slide </a:t>
            </a:r>
            <a:fld id="{01F6E8A8-4247-3E46-B464-692451871A3B}" type="slidenum">
              <a:rPr lang="en-US" altLang="en-US" smtClean="0"/>
              <a:pPr/>
              <a:t>‹#›</a:t>
            </a:fld>
            <a:endParaRPr lang="en-US" altLang="en-US"/>
          </a:p>
        </p:txBody>
      </p:sp>
    </p:spTree>
    <p:extLst>
      <p:ext uri="{BB962C8B-B14F-4D97-AF65-F5344CB8AC3E}">
        <p14:creationId xmlns:p14="http://schemas.microsoft.com/office/powerpoint/2010/main" val="3577335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10/30/22</a:t>
            </a:fld>
            <a:endParaRPr lang="en-US" dirty="0"/>
          </a:p>
        </p:txBody>
      </p:sp>
      <p:sp>
        <p:nvSpPr>
          <p:cNvPr id="8" name="Footer Placeholder 7"/>
          <p:cNvSpPr>
            <a:spLocks noGrp="1"/>
          </p:cNvSpPr>
          <p:nvPr>
            <p:ph type="ftr" sz="quarter" idx="11"/>
          </p:nvPr>
        </p:nvSpPr>
        <p:spPr/>
        <p:txBody>
          <a:bodyPr/>
          <a:lstStyle/>
          <a:p>
            <a:r>
              <a:rPr lang="en-US" altLang="en-US"/>
              <a:t>(c) 2007 Mauro Pezzè &amp; Michal Young</a:t>
            </a:r>
          </a:p>
        </p:txBody>
      </p:sp>
      <p:sp>
        <p:nvSpPr>
          <p:cNvPr id="9" name="Slide Number Placeholder 8"/>
          <p:cNvSpPr>
            <a:spLocks noGrp="1"/>
          </p:cNvSpPr>
          <p:nvPr>
            <p:ph type="sldNum" sz="quarter" idx="12"/>
          </p:nvPr>
        </p:nvSpPr>
        <p:spPr/>
        <p:txBody>
          <a:bodyPr/>
          <a:lstStyle/>
          <a:p>
            <a:r>
              <a:rPr lang="en-US" altLang="en-US"/>
              <a:t> Ch 14, slide </a:t>
            </a:r>
            <a:fld id="{4AFF982A-66C1-0040-91CF-1517125FA79F}" type="slidenum">
              <a:rPr lang="en-US" altLang="en-US" smtClean="0"/>
              <a:pPr/>
              <a:t>‹#›</a:t>
            </a:fld>
            <a:endParaRPr lang="en-US" altLang="en-US"/>
          </a:p>
        </p:txBody>
      </p:sp>
    </p:spTree>
    <p:extLst>
      <p:ext uri="{BB962C8B-B14F-4D97-AF65-F5344CB8AC3E}">
        <p14:creationId xmlns:p14="http://schemas.microsoft.com/office/powerpoint/2010/main" val="2203824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10/30/22</a:t>
            </a:fld>
            <a:endParaRPr lang="en-US" dirty="0"/>
          </a:p>
        </p:txBody>
      </p:sp>
      <p:sp>
        <p:nvSpPr>
          <p:cNvPr id="4" name="Footer Placeholder 3"/>
          <p:cNvSpPr>
            <a:spLocks noGrp="1"/>
          </p:cNvSpPr>
          <p:nvPr>
            <p:ph type="ftr" sz="quarter" idx="11"/>
          </p:nvPr>
        </p:nvSpPr>
        <p:spPr/>
        <p:txBody>
          <a:bodyPr/>
          <a:lstStyle/>
          <a:p>
            <a:r>
              <a:rPr lang="en-US" altLang="en-US"/>
              <a:t>(c) 2007 Mauro Pezzè &amp; Michal Young</a:t>
            </a:r>
          </a:p>
        </p:txBody>
      </p:sp>
      <p:sp>
        <p:nvSpPr>
          <p:cNvPr id="5" name="Slide Number Placeholder 4"/>
          <p:cNvSpPr>
            <a:spLocks noGrp="1"/>
          </p:cNvSpPr>
          <p:nvPr>
            <p:ph type="sldNum" sz="quarter" idx="12"/>
          </p:nvPr>
        </p:nvSpPr>
        <p:spPr/>
        <p:txBody>
          <a:bodyPr/>
          <a:lstStyle/>
          <a:p>
            <a:r>
              <a:rPr lang="en-US" altLang="en-US"/>
              <a:t> Ch 14, slide </a:t>
            </a:r>
            <a:fld id="{298F9F94-4C10-6943-A41A-55D8C7FCD2D5}" type="slidenum">
              <a:rPr lang="en-US" altLang="en-US" smtClean="0"/>
              <a:pPr/>
              <a:t>‹#›</a:t>
            </a:fld>
            <a:endParaRPr lang="en-US" altLang="en-US"/>
          </a:p>
        </p:txBody>
      </p:sp>
    </p:spTree>
    <p:extLst>
      <p:ext uri="{BB962C8B-B14F-4D97-AF65-F5344CB8AC3E}">
        <p14:creationId xmlns:p14="http://schemas.microsoft.com/office/powerpoint/2010/main" val="43479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10/30/22</a:t>
            </a:fld>
            <a:endParaRPr lang="en-US" dirty="0"/>
          </a:p>
        </p:txBody>
      </p:sp>
      <p:sp>
        <p:nvSpPr>
          <p:cNvPr id="3" name="Footer Placeholder 2"/>
          <p:cNvSpPr>
            <a:spLocks noGrp="1"/>
          </p:cNvSpPr>
          <p:nvPr>
            <p:ph type="ftr" sz="quarter" idx="11"/>
          </p:nvPr>
        </p:nvSpPr>
        <p:spPr/>
        <p:txBody>
          <a:bodyPr/>
          <a:lstStyle/>
          <a:p>
            <a:r>
              <a:rPr lang="en-US" altLang="en-US"/>
              <a:t>(c) 2007 Mauro Pezzè &amp; Michal Young</a:t>
            </a:r>
          </a:p>
        </p:txBody>
      </p:sp>
      <p:sp>
        <p:nvSpPr>
          <p:cNvPr id="4" name="Slide Number Placeholder 3"/>
          <p:cNvSpPr>
            <a:spLocks noGrp="1"/>
          </p:cNvSpPr>
          <p:nvPr>
            <p:ph type="sldNum" sz="quarter" idx="12"/>
          </p:nvPr>
        </p:nvSpPr>
        <p:spPr/>
        <p:txBody>
          <a:bodyPr/>
          <a:lstStyle/>
          <a:p>
            <a:r>
              <a:rPr lang="en-US" altLang="en-US"/>
              <a:t> Ch 14, slide </a:t>
            </a:r>
            <a:fld id="{F3DFA811-0383-B142-8BA9-979F9168B337}" type="slidenum">
              <a:rPr lang="en-US" altLang="en-US" smtClean="0"/>
              <a:pPr/>
              <a:t>‹#›</a:t>
            </a:fld>
            <a:endParaRPr lang="en-US" altLang="en-US"/>
          </a:p>
        </p:txBody>
      </p:sp>
    </p:spTree>
    <p:extLst>
      <p:ext uri="{BB962C8B-B14F-4D97-AF65-F5344CB8AC3E}">
        <p14:creationId xmlns:p14="http://schemas.microsoft.com/office/powerpoint/2010/main" val="4100942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10/30/22</a:t>
            </a:fld>
            <a:endParaRPr lang="en-US" dirty="0"/>
          </a:p>
        </p:txBody>
      </p:sp>
      <p:sp>
        <p:nvSpPr>
          <p:cNvPr id="6" name="Footer Placeholder 5"/>
          <p:cNvSpPr>
            <a:spLocks noGrp="1"/>
          </p:cNvSpPr>
          <p:nvPr>
            <p:ph type="ftr" sz="quarter" idx="11"/>
          </p:nvPr>
        </p:nvSpPr>
        <p:spPr/>
        <p:txBody>
          <a:bodyPr/>
          <a:lstStyle/>
          <a:p>
            <a:r>
              <a:rPr lang="en-US" altLang="en-US"/>
              <a:t>(c) 2007 Mauro Pezzè &amp; Michal Young</a:t>
            </a:r>
          </a:p>
        </p:txBody>
      </p:sp>
      <p:sp>
        <p:nvSpPr>
          <p:cNvPr id="7" name="Slide Number Placeholder 6"/>
          <p:cNvSpPr>
            <a:spLocks noGrp="1"/>
          </p:cNvSpPr>
          <p:nvPr>
            <p:ph type="sldNum" sz="quarter" idx="12"/>
          </p:nvPr>
        </p:nvSpPr>
        <p:spPr/>
        <p:txBody>
          <a:bodyPr/>
          <a:lstStyle/>
          <a:p>
            <a:r>
              <a:rPr lang="en-US" altLang="en-US"/>
              <a:t> Ch 14, slide </a:t>
            </a:r>
            <a:fld id="{05CB0761-4B5E-5342-83E1-38DDE84D2229}" type="slidenum">
              <a:rPr lang="en-US" altLang="en-US" smtClean="0"/>
              <a:pPr/>
              <a:t>‹#›</a:t>
            </a:fld>
            <a:endParaRPr lang="en-US" altLang="en-US"/>
          </a:p>
        </p:txBody>
      </p:sp>
    </p:spTree>
    <p:extLst>
      <p:ext uri="{BB962C8B-B14F-4D97-AF65-F5344CB8AC3E}">
        <p14:creationId xmlns:p14="http://schemas.microsoft.com/office/powerpoint/2010/main" val="3723445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10/30/22</a:t>
            </a:fld>
            <a:endParaRPr lang="en-US" dirty="0"/>
          </a:p>
        </p:txBody>
      </p:sp>
      <p:sp>
        <p:nvSpPr>
          <p:cNvPr id="6" name="Footer Placeholder 5"/>
          <p:cNvSpPr>
            <a:spLocks noGrp="1"/>
          </p:cNvSpPr>
          <p:nvPr>
            <p:ph type="ftr" sz="quarter" idx="11"/>
          </p:nvPr>
        </p:nvSpPr>
        <p:spPr/>
        <p:txBody>
          <a:bodyPr/>
          <a:lstStyle/>
          <a:p>
            <a:r>
              <a:rPr lang="en-US" altLang="en-US"/>
              <a:t>(c) 2007 Mauro Pezzè &amp; Michal Young</a:t>
            </a:r>
          </a:p>
        </p:txBody>
      </p:sp>
      <p:sp>
        <p:nvSpPr>
          <p:cNvPr id="7" name="Slide Number Placeholder 6"/>
          <p:cNvSpPr>
            <a:spLocks noGrp="1"/>
          </p:cNvSpPr>
          <p:nvPr>
            <p:ph type="sldNum" sz="quarter" idx="12"/>
          </p:nvPr>
        </p:nvSpPr>
        <p:spPr/>
        <p:txBody>
          <a:bodyPr/>
          <a:lstStyle/>
          <a:p>
            <a:r>
              <a:rPr lang="en-US" altLang="en-US"/>
              <a:t> Ch 14, slide </a:t>
            </a:r>
            <a:fld id="{FDF5FE23-3934-8141-BF29-8BC3B29997D5}" type="slidenum">
              <a:rPr lang="en-US" altLang="en-US" smtClean="0"/>
              <a:pPr/>
              <a:t>‹#›</a:t>
            </a:fld>
            <a:endParaRPr lang="en-US" altLang="en-US"/>
          </a:p>
        </p:txBody>
      </p:sp>
    </p:spTree>
    <p:extLst>
      <p:ext uri="{BB962C8B-B14F-4D97-AF65-F5344CB8AC3E}">
        <p14:creationId xmlns:p14="http://schemas.microsoft.com/office/powerpoint/2010/main" val="1664512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10/30/22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14, slide </a:t>
            </a:r>
            <a:fld id="{1F0BF059-04A8-6040-8D4F-F43A77DBAAB6}" type="slidenum">
              <a:rPr lang="en-US" altLang="en-US" smtClean="0"/>
              <a:pPr/>
              <a:t>‹#›</a:t>
            </a:fld>
            <a:endParaRPr lang="en-US" altLang="en-US"/>
          </a:p>
        </p:txBody>
      </p:sp>
    </p:spTree>
    <p:extLst>
      <p:ext uri="{BB962C8B-B14F-4D97-AF65-F5344CB8AC3E}">
        <p14:creationId xmlns:p14="http://schemas.microsoft.com/office/powerpoint/2010/main" val="307992188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7FC9DD3-1EBE-48CB-5357-54F6924BD072}"/>
              </a:ext>
            </a:extLst>
          </p:cNvPr>
          <p:cNvSpPr>
            <a:spLocks noGrp="1" noChangeArrowheads="1"/>
          </p:cNvSpPr>
          <p:nvPr>
            <p:ph type="ctrTitle"/>
          </p:nvPr>
        </p:nvSpPr>
        <p:spPr>
          <a:xfrm>
            <a:off x="2209800" y="2130426"/>
            <a:ext cx="7772400" cy="1470025"/>
          </a:xfrm>
        </p:spPr>
        <p:txBody>
          <a:bodyPr anchor="ctr"/>
          <a:lstStyle/>
          <a:p>
            <a:r>
              <a:rPr lang="it-IT" altLang="en-US" sz="3600"/>
              <a:t>Model based testing</a:t>
            </a:r>
          </a:p>
        </p:txBody>
      </p:sp>
      <p:sp>
        <p:nvSpPr>
          <p:cNvPr id="2051" name="Rectangle 3">
            <a:extLst>
              <a:ext uri="{FF2B5EF4-FFF2-40B4-BE49-F238E27FC236}">
                <a16:creationId xmlns:a16="http://schemas.microsoft.com/office/drawing/2014/main" id="{063E3303-3E31-78B8-4CC3-F70E0C5091C1}"/>
              </a:ext>
            </a:extLst>
          </p:cNvPr>
          <p:cNvSpPr>
            <a:spLocks noGrp="1" noChangeArrowheads="1"/>
          </p:cNvSpPr>
          <p:nvPr>
            <p:ph type="subTitle" idx="1"/>
          </p:nvPr>
        </p:nvSpPr>
        <p:spPr>
          <a:xfrm>
            <a:off x="2895600" y="3886200"/>
            <a:ext cx="6400800" cy="1752600"/>
          </a:xfrm>
        </p:spPr>
        <p:txBody>
          <a:bodyPr/>
          <a:lstStyle/>
          <a:p>
            <a:endParaRPr lang="en-US" altLang="en-US" sz="2800"/>
          </a:p>
        </p:txBody>
      </p:sp>
      <p:sp>
        <p:nvSpPr>
          <p:cNvPr id="2" name="Footer Placeholder 3">
            <a:extLst>
              <a:ext uri="{FF2B5EF4-FFF2-40B4-BE49-F238E27FC236}">
                <a16:creationId xmlns:a16="http://schemas.microsoft.com/office/drawing/2014/main" id="{672CBD50-DABD-2B7E-73F0-F8833BAC26FB}"/>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F430245A-D7E4-BD0D-9020-BBA3DB8D54D8}"/>
              </a:ext>
            </a:extLst>
          </p:cNvPr>
          <p:cNvSpPr>
            <a:spLocks noGrp="1"/>
          </p:cNvSpPr>
          <p:nvPr>
            <p:ph type="sldNum" sz="quarter" idx="12"/>
          </p:nvPr>
        </p:nvSpPr>
        <p:spPr/>
        <p:txBody>
          <a:bodyPr/>
          <a:lstStyle/>
          <a:p>
            <a:r>
              <a:rPr lang="en-US" altLang="en-US"/>
              <a:t> Ch 14, slide </a:t>
            </a:r>
            <a:fld id="{89950761-9E85-E14B-862D-17D82FEDE092}" type="slidenum">
              <a:rPr lang="en-US" altLang="en-US"/>
              <a:pPr/>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a:extLst>
              <a:ext uri="{FF2B5EF4-FFF2-40B4-BE49-F238E27FC236}">
                <a16:creationId xmlns:a16="http://schemas.microsoft.com/office/drawing/2014/main" id="{DD084B33-3FDE-A739-0663-0EF744A6A381}"/>
              </a:ext>
            </a:extLst>
          </p:cNvPr>
          <p:cNvSpPr>
            <a:spLocks noGrp="1" noChangeArrowheads="1"/>
          </p:cNvSpPr>
          <p:nvPr>
            <p:ph type="ctrTitle"/>
          </p:nvPr>
        </p:nvSpPr>
        <p:spPr>
          <a:xfrm>
            <a:off x="2209800" y="2130426"/>
            <a:ext cx="7772400" cy="1470025"/>
          </a:xfrm>
        </p:spPr>
        <p:txBody>
          <a:bodyPr anchor="ctr"/>
          <a:lstStyle/>
          <a:p>
            <a:r>
              <a:rPr lang="en-US" altLang="en-US" sz="3600"/>
              <a:t>Testing decision structures</a:t>
            </a:r>
          </a:p>
        </p:txBody>
      </p:sp>
      <p:sp>
        <p:nvSpPr>
          <p:cNvPr id="39941" name="Rectangle 5">
            <a:extLst>
              <a:ext uri="{FF2B5EF4-FFF2-40B4-BE49-F238E27FC236}">
                <a16:creationId xmlns:a16="http://schemas.microsoft.com/office/drawing/2014/main" id="{F75A17DB-BF18-3F6B-19E5-8CA5EB603B8B}"/>
              </a:ext>
            </a:extLst>
          </p:cNvPr>
          <p:cNvSpPr>
            <a:spLocks noGrp="1" noChangeArrowheads="1"/>
          </p:cNvSpPr>
          <p:nvPr>
            <p:ph type="subTitle" idx="1"/>
          </p:nvPr>
        </p:nvSpPr>
        <p:spPr>
          <a:xfrm>
            <a:off x="2895600" y="3886200"/>
            <a:ext cx="6400800" cy="1752600"/>
          </a:xfrm>
        </p:spPr>
        <p:txBody>
          <a:bodyPr/>
          <a:lstStyle/>
          <a:p>
            <a:r>
              <a:rPr lang="en-US" altLang="en-US" sz="2800"/>
              <a:t>Some specifications are structured as decision tables, decision trees, or flow charts.  We can exercise these as if they were program source code.</a:t>
            </a:r>
          </a:p>
        </p:txBody>
      </p:sp>
      <p:sp>
        <p:nvSpPr>
          <p:cNvPr id="2" name="Footer Placeholder 3">
            <a:extLst>
              <a:ext uri="{FF2B5EF4-FFF2-40B4-BE49-F238E27FC236}">
                <a16:creationId xmlns:a16="http://schemas.microsoft.com/office/drawing/2014/main" id="{760ECC9C-9B72-FD3B-F685-07B1DB7A7124}"/>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93D3FD1C-50C0-A4FE-E627-C789AE66568A}"/>
              </a:ext>
            </a:extLst>
          </p:cNvPr>
          <p:cNvSpPr>
            <a:spLocks noGrp="1"/>
          </p:cNvSpPr>
          <p:nvPr>
            <p:ph type="sldNum" sz="quarter" idx="12"/>
          </p:nvPr>
        </p:nvSpPr>
        <p:spPr/>
        <p:txBody>
          <a:bodyPr/>
          <a:lstStyle/>
          <a:p>
            <a:r>
              <a:rPr lang="en-US" altLang="en-US"/>
              <a:t> Ch 14, slide </a:t>
            </a:r>
            <a:fld id="{0803F8CF-4AC1-FF42-BBDB-D80CC1155BA6}" type="slidenum">
              <a:rPr lang="en-US" altLang="en-US"/>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9F6C8498-DF8A-0C49-2119-9048728ED14F}"/>
              </a:ext>
            </a:extLst>
          </p:cNvPr>
          <p:cNvSpPr>
            <a:spLocks noGrp="1" noChangeArrowheads="1"/>
          </p:cNvSpPr>
          <p:nvPr>
            <p:ph type="title"/>
          </p:nvPr>
        </p:nvSpPr>
        <p:spPr>
          <a:xfrm>
            <a:off x="1981200" y="228600"/>
            <a:ext cx="8229600" cy="1143000"/>
          </a:xfrm>
        </p:spPr>
        <p:txBody>
          <a:bodyPr/>
          <a:lstStyle/>
          <a:p>
            <a:r>
              <a:rPr lang="en-US" altLang="en-US"/>
              <a:t>from an informal specification..</a:t>
            </a:r>
          </a:p>
        </p:txBody>
      </p:sp>
      <p:sp>
        <p:nvSpPr>
          <p:cNvPr id="41987" name="Rectangle 3">
            <a:extLst>
              <a:ext uri="{FF2B5EF4-FFF2-40B4-BE49-F238E27FC236}">
                <a16:creationId xmlns:a16="http://schemas.microsoft.com/office/drawing/2014/main" id="{6DBCA81B-6C83-C5C3-D7C7-265F3A3ADBB8}"/>
              </a:ext>
            </a:extLst>
          </p:cNvPr>
          <p:cNvSpPr>
            <a:spLocks noGrp="1" noChangeArrowheads="1"/>
          </p:cNvSpPr>
          <p:nvPr>
            <p:ph idx="1"/>
          </p:nvPr>
        </p:nvSpPr>
        <p:spPr>
          <a:xfrm>
            <a:off x="1828800" y="1295400"/>
            <a:ext cx="8458200" cy="5257800"/>
          </a:xfrm>
        </p:spPr>
        <p:txBody>
          <a:bodyPr/>
          <a:lstStyle/>
          <a:p>
            <a:pPr>
              <a:lnSpc>
                <a:spcPct val="80000"/>
              </a:lnSpc>
              <a:buFontTx/>
              <a:buNone/>
            </a:pPr>
            <a:r>
              <a:rPr lang="en-US" altLang="en-US" sz="1800"/>
              <a:t>Pricing: The pricing function determines the adjusted price of a configuration for a particular customer.</a:t>
            </a:r>
          </a:p>
          <a:p>
            <a:pPr>
              <a:lnSpc>
                <a:spcPct val="80000"/>
              </a:lnSpc>
              <a:buFontTx/>
              <a:buNone/>
            </a:pPr>
            <a:r>
              <a:rPr lang="en-US" altLang="en-US" sz="1800"/>
              <a:t>	The scheduled price of a configuration is the sum of the scheduled price of the model and the scheduled price of each component in the configuration. The adjusted price is either the scheduled price, if no discounts are applicable, or the scheduled price less any applicable discounts.</a:t>
            </a:r>
          </a:p>
          <a:p>
            <a:pPr>
              <a:lnSpc>
                <a:spcPct val="80000"/>
              </a:lnSpc>
              <a:buFontTx/>
              <a:buNone/>
            </a:pPr>
            <a:r>
              <a:rPr lang="en-US" altLang="en-US" sz="1800"/>
              <a:t>    	There are three price schedules and three corresponding discount schedules, Business, Educational, and Individual.</a:t>
            </a:r>
          </a:p>
          <a:p>
            <a:pPr>
              <a:lnSpc>
                <a:spcPct val="80000"/>
              </a:lnSpc>
              <a:buFontTx/>
              <a:buNone/>
            </a:pPr>
            <a:r>
              <a:rPr lang="en-US" altLang="en-US" sz="1800"/>
              <a:t> ….</a:t>
            </a:r>
          </a:p>
          <a:p>
            <a:pPr>
              <a:lnSpc>
                <a:spcPct val="80000"/>
              </a:lnSpc>
            </a:pPr>
            <a:r>
              <a:rPr lang="en-US" altLang="en-US" sz="1800"/>
              <a:t>Educational prices: The adjusted price for a purchase charged to an educational account in good standing is the scheduled price from the educational price schedule.  No further discounts apply.</a:t>
            </a:r>
          </a:p>
          <a:p>
            <a:pPr>
              <a:lnSpc>
                <a:spcPct val="80000"/>
              </a:lnSpc>
              <a:buFontTx/>
              <a:buNone/>
            </a:pPr>
            <a:r>
              <a:rPr lang="en-US" altLang="en-US" sz="1800"/>
              <a:t>…</a:t>
            </a:r>
          </a:p>
          <a:p>
            <a:pPr>
              <a:lnSpc>
                <a:spcPct val="80000"/>
              </a:lnSpc>
            </a:pPr>
            <a:r>
              <a:rPr lang="en-US" altLang="en-US" sz="1800"/>
              <a:t>Special-price non-discountable offers: Sometimes a complete configuration is offered at a special, non-discountable price.  When a special, non-discountable price is available for a configuration, the adjusted price is the non-discountable price or the regular price after any applicable discounts, whichever is less</a:t>
            </a:r>
          </a:p>
        </p:txBody>
      </p:sp>
      <p:sp>
        <p:nvSpPr>
          <p:cNvPr id="2" name="Footer Placeholder 3">
            <a:extLst>
              <a:ext uri="{FF2B5EF4-FFF2-40B4-BE49-F238E27FC236}">
                <a16:creationId xmlns:a16="http://schemas.microsoft.com/office/drawing/2014/main" id="{6CB42E93-967E-E17C-877D-892FF9588569}"/>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2BCD45CB-E9DA-532B-5D97-D404994E0BD1}"/>
              </a:ext>
            </a:extLst>
          </p:cNvPr>
          <p:cNvSpPr>
            <a:spLocks noGrp="1"/>
          </p:cNvSpPr>
          <p:nvPr>
            <p:ph type="sldNum" sz="quarter" idx="12"/>
          </p:nvPr>
        </p:nvSpPr>
        <p:spPr/>
        <p:txBody>
          <a:bodyPr/>
          <a:lstStyle/>
          <a:p>
            <a:r>
              <a:rPr lang="en-US" altLang="en-US"/>
              <a:t> Ch 14, slide </a:t>
            </a:r>
            <a:fld id="{76873D88-C3EE-A840-9F14-2FC1DB4E1B69}" type="slidenum">
              <a:rPr lang="en-US" altLang="en-US"/>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186" name="Group 178">
            <a:extLst>
              <a:ext uri="{FF2B5EF4-FFF2-40B4-BE49-F238E27FC236}">
                <a16:creationId xmlns:a16="http://schemas.microsoft.com/office/drawing/2014/main" id="{3FB59760-E5DA-BAD9-318B-89D53EA49751}"/>
              </a:ext>
            </a:extLst>
          </p:cNvPr>
          <p:cNvGraphicFramePr>
            <a:graphicFrameLocks noGrp="1"/>
          </p:cNvGraphicFramePr>
          <p:nvPr>
            <p:ph/>
          </p:nvPr>
        </p:nvGraphicFramePr>
        <p:xfrm>
          <a:off x="2133600" y="1447800"/>
          <a:ext cx="7848600" cy="5043488"/>
        </p:xfrm>
        <a:graphic>
          <a:graphicData uri="http://schemas.openxmlformats.org/drawingml/2006/table">
            <a:tbl>
              <a:tblPr/>
              <a:tblGrid>
                <a:gridCol w="1600200">
                  <a:extLst>
                    <a:ext uri="{9D8B030D-6E8A-4147-A177-3AD203B41FA5}">
                      <a16:colId xmlns:a16="http://schemas.microsoft.com/office/drawing/2014/main" val="3653904005"/>
                    </a:ext>
                  </a:extLst>
                </a:gridCol>
                <a:gridCol w="838200">
                  <a:extLst>
                    <a:ext uri="{9D8B030D-6E8A-4147-A177-3AD203B41FA5}">
                      <a16:colId xmlns:a16="http://schemas.microsoft.com/office/drawing/2014/main" val="3445270709"/>
                    </a:ext>
                  </a:extLst>
                </a:gridCol>
                <a:gridCol w="762000">
                  <a:extLst>
                    <a:ext uri="{9D8B030D-6E8A-4147-A177-3AD203B41FA5}">
                      <a16:colId xmlns:a16="http://schemas.microsoft.com/office/drawing/2014/main" val="2410954955"/>
                    </a:ext>
                  </a:extLst>
                </a:gridCol>
                <a:gridCol w="762000">
                  <a:extLst>
                    <a:ext uri="{9D8B030D-6E8A-4147-A177-3AD203B41FA5}">
                      <a16:colId xmlns:a16="http://schemas.microsoft.com/office/drawing/2014/main" val="3211218067"/>
                    </a:ext>
                  </a:extLst>
                </a:gridCol>
                <a:gridCol w="762000">
                  <a:extLst>
                    <a:ext uri="{9D8B030D-6E8A-4147-A177-3AD203B41FA5}">
                      <a16:colId xmlns:a16="http://schemas.microsoft.com/office/drawing/2014/main" val="2803954861"/>
                    </a:ext>
                  </a:extLst>
                </a:gridCol>
                <a:gridCol w="762000">
                  <a:extLst>
                    <a:ext uri="{9D8B030D-6E8A-4147-A177-3AD203B41FA5}">
                      <a16:colId xmlns:a16="http://schemas.microsoft.com/office/drawing/2014/main" val="1931295296"/>
                    </a:ext>
                  </a:extLst>
                </a:gridCol>
                <a:gridCol w="762000">
                  <a:extLst>
                    <a:ext uri="{9D8B030D-6E8A-4147-A177-3AD203B41FA5}">
                      <a16:colId xmlns:a16="http://schemas.microsoft.com/office/drawing/2014/main" val="4183580876"/>
                    </a:ext>
                  </a:extLst>
                </a:gridCol>
                <a:gridCol w="762000">
                  <a:extLst>
                    <a:ext uri="{9D8B030D-6E8A-4147-A177-3AD203B41FA5}">
                      <a16:colId xmlns:a16="http://schemas.microsoft.com/office/drawing/2014/main" val="463616312"/>
                    </a:ext>
                  </a:extLst>
                </a:gridCol>
                <a:gridCol w="838200">
                  <a:extLst>
                    <a:ext uri="{9D8B030D-6E8A-4147-A177-3AD203B41FA5}">
                      <a16:colId xmlns:a16="http://schemas.microsoft.com/office/drawing/2014/main" val="453380561"/>
                    </a:ext>
                  </a:extLst>
                </a:gridCol>
              </a:tblGrid>
              <a:tr h="3810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4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edu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a:p>
                  </a:txBody>
                  <a:tcPr/>
                </a:tc>
                <a:tc gridSpan="6">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individual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20629731"/>
                  </a:ext>
                </a:extLst>
              </a:tr>
              <a:tr h="4587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EduAc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75281938"/>
                  </a:ext>
                </a:extLst>
              </a:tr>
              <a:tr h="3810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BusAc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7081387"/>
                  </a:ext>
                </a:extLst>
              </a:tr>
              <a:tr h="3825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CP &gt; CT1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92659"/>
                  </a:ext>
                </a:extLst>
              </a:tr>
              <a:tr h="38417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YP &gt; YT1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9079634"/>
                  </a:ext>
                </a:extLst>
              </a:tr>
              <a:tr h="38576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CP &gt; CT2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1303508"/>
                  </a:ext>
                </a:extLst>
              </a:tr>
              <a:tr h="38735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YP &gt; YT2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46650361"/>
                  </a:ext>
                </a:extLst>
              </a:tr>
              <a:tr h="38893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SP &lt; Sc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80268262"/>
                  </a:ext>
                </a:extLst>
              </a:tr>
              <a:tr h="3810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SP &lt; 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7821841"/>
                  </a:ext>
                </a:extLst>
              </a:tr>
              <a:tr h="39211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SP &lt; 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57079936"/>
                  </a:ext>
                </a:extLst>
              </a:tr>
              <a:tr h="4699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out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Edu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SP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ND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SP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SP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SP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41522659"/>
                  </a:ext>
                </a:extLst>
              </a:tr>
            </a:tbl>
          </a:graphicData>
        </a:graphic>
      </p:graphicFrame>
      <p:sp>
        <p:nvSpPr>
          <p:cNvPr id="2" name="Footer Placeholder 2">
            <a:extLst>
              <a:ext uri="{FF2B5EF4-FFF2-40B4-BE49-F238E27FC236}">
                <a16:creationId xmlns:a16="http://schemas.microsoft.com/office/drawing/2014/main" id="{DBF5E316-913D-C417-0ED1-B81DC74550CD}"/>
              </a:ext>
            </a:extLst>
          </p:cNvPr>
          <p:cNvSpPr>
            <a:spLocks noGrp="1"/>
          </p:cNvSpPr>
          <p:nvPr>
            <p:ph type="ftr" sz="quarter" idx="10"/>
          </p:nvPr>
        </p:nvSpPr>
        <p:spPr/>
        <p:txBody>
          <a:bodyPr/>
          <a:lstStyle/>
          <a:p>
            <a:r>
              <a:rPr lang="en-US" altLang="en-US"/>
              <a:t>(c) 2007 Mauro Pezzè &amp; Michal Young</a:t>
            </a:r>
          </a:p>
        </p:txBody>
      </p:sp>
      <p:sp>
        <p:nvSpPr>
          <p:cNvPr id="3" name="Slide Number Placeholder 3">
            <a:extLst>
              <a:ext uri="{FF2B5EF4-FFF2-40B4-BE49-F238E27FC236}">
                <a16:creationId xmlns:a16="http://schemas.microsoft.com/office/drawing/2014/main" id="{DCDE0270-8419-5541-32CC-682D6325FA22}"/>
              </a:ext>
            </a:extLst>
          </p:cNvPr>
          <p:cNvSpPr>
            <a:spLocks noGrp="1"/>
          </p:cNvSpPr>
          <p:nvPr>
            <p:ph type="sldNum" sz="quarter" idx="11"/>
          </p:nvPr>
        </p:nvSpPr>
        <p:spPr/>
        <p:txBody>
          <a:bodyPr/>
          <a:lstStyle/>
          <a:p>
            <a:r>
              <a:rPr lang="en-US" altLang="en-US"/>
              <a:t> Ch 14, slide </a:t>
            </a:r>
            <a:fld id="{4D5E4BFA-2399-3548-B561-B9D1890411D5}" type="slidenum">
              <a:rPr lang="en-US" altLang="en-US"/>
              <a:pPr/>
              <a:t>12</a:t>
            </a:fld>
            <a:endParaRPr lang="en-US" altLang="en-US"/>
          </a:p>
        </p:txBody>
      </p:sp>
      <p:sp>
        <p:nvSpPr>
          <p:cNvPr id="43010" name="Rectangle 2">
            <a:extLst>
              <a:ext uri="{FF2B5EF4-FFF2-40B4-BE49-F238E27FC236}">
                <a16:creationId xmlns:a16="http://schemas.microsoft.com/office/drawing/2014/main" id="{50CA609D-2195-9191-E055-931C68016DDA}"/>
              </a:ext>
            </a:extLst>
          </p:cNvPr>
          <p:cNvSpPr>
            <a:spLocks noGrp="1" noChangeArrowheads="1"/>
          </p:cNvSpPr>
          <p:nvPr>
            <p:ph type="title" idx="4294967295"/>
          </p:nvPr>
        </p:nvSpPr>
        <p:spPr>
          <a:xfrm>
            <a:off x="0" y="152400"/>
            <a:ext cx="8229600" cy="1143000"/>
          </a:xfrm>
        </p:spPr>
        <p:txBody>
          <a:bodyPr/>
          <a:lstStyle/>
          <a:p>
            <a:r>
              <a:rPr lang="en-US" altLang="en-US"/>
              <a:t>…to a decision table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DFA8142D-3CC8-EDEA-FD2B-60C2B483E2A3}"/>
              </a:ext>
            </a:extLst>
          </p:cNvPr>
          <p:cNvSpPr>
            <a:spLocks noGrp="1" noChangeArrowheads="1"/>
          </p:cNvSpPr>
          <p:nvPr>
            <p:ph type="title"/>
          </p:nvPr>
        </p:nvSpPr>
        <p:spPr/>
        <p:txBody>
          <a:bodyPr/>
          <a:lstStyle/>
          <a:p>
            <a:r>
              <a:rPr lang="en-US" altLang="en-US"/>
              <a:t>…with constraints…</a:t>
            </a:r>
          </a:p>
        </p:txBody>
      </p:sp>
      <p:sp>
        <p:nvSpPr>
          <p:cNvPr id="45059" name="Rectangle 3">
            <a:extLst>
              <a:ext uri="{FF2B5EF4-FFF2-40B4-BE49-F238E27FC236}">
                <a16:creationId xmlns:a16="http://schemas.microsoft.com/office/drawing/2014/main" id="{A9F12089-2E0A-3A67-5982-B9ACBD6C3340}"/>
              </a:ext>
            </a:extLst>
          </p:cNvPr>
          <p:cNvSpPr>
            <a:spLocks noGrp="1" noChangeArrowheads="1"/>
          </p:cNvSpPr>
          <p:nvPr>
            <p:ph idx="1"/>
          </p:nvPr>
        </p:nvSpPr>
        <p:spPr/>
        <p:txBody>
          <a:bodyPr/>
          <a:lstStyle/>
          <a:p>
            <a:pPr>
              <a:buFontTx/>
              <a:buNone/>
            </a:pPr>
            <a:r>
              <a:rPr lang="en-US" altLang="en-US"/>
              <a:t>at-most-one (EduAc, BusAc)</a:t>
            </a:r>
          </a:p>
          <a:p>
            <a:pPr>
              <a:buFontTx/>
              <a:buNone/>
            </a:pPr>
            <a:r>
              <a:rPr lang="en-US" altLang="en-US"/>
              <a:t>at-most-one (YP &lt; YT1, YP &gt; YT2) </a:t>
            </a:r>
          </a:p>
          <a:p>
            <a:pPr>
              <a:buFontTx/>
              <a:buNone/>
            </a:pPr>
            <a:r>
              <a:rPr lang="en-US" altLang="en-US"/>
              <a:t>YP &gt; YT2 -&gt; YP &gt; YT1</a:t>
            </a:r>
          </a:p>
          <a:p>
            <a:pPr>
              <a:buFontTx/>
              <a:buNone/>
            </a:pPr>
            <a:r>
              <a:rPr lang="en-US" altLang="en-US"/>
              <a:t>at-most-one (CP &lt; CT1, CP &gt; CT2)</a:t>
            </a:r>
          </a:p>
          <a:p>
            <a:pPr>
              <a:buFontTx/>
              <a:buNone/>
            </a:pPr>
            <a:r>
              <a:rPr lang="en-US" altLang="en-US"/>
              <a:t>CP &gt; CT2 -&gt; CP &gt; CT1</a:t>
            </a:r>
          </a:p>
          <a:p>
            <a:pPr>
              <a:buFontTx/>
              <a:buNone/>
            </a:pPr>
            <a:r>
              <a:rPr lang="en-US" altLang="en-US"/>
              <a:t>at-most-one (SP &lt; T1, SP &gt; T2</a:t>
            </a:r>
          </a:p>
          <a:p>
            <a:pPr>
              <a:buFontTx/>
              <a:buNone/>
            </a:pPr>
            <a:r>
              <a:rPr lang="en-US" altLang="en-US"/>
              <a:t>SP &gt; T2 -&gt; SP &gt; T1</a:t>
            </a:r>
          </a:p>
        </p:txBody>
      </p:sp>
      <p:sp>
        <p:nvSpPr>
          <p:cNvPr id="2" name="Footer Placeholder 3">
            <a:extLst>
              <a:ext uri="{FF2B5EF4-FFF2-40B4-BE49-F238E27FC236}">
                <a16:creationId xmlns:a16="http://schemas.microsoft.com/office/drawing/2014/main" id="{E9C315EF-F2A2-73DF-6EEF-BBE0BC96A417}"/>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26545EA7-E552-8852-C120-7AE9F434BF00}"/>
              </a:ext>
            </a:extLst>
          </p:cNvPr>
          <p:cNvSpPr>
            <a:spLocks noGrp="1"/>
          </p:cNvSpPr>
          <p:nvPr>
            <p:ph type="sldNum" sz="quarter" idx="12"/>
          </p:nvPr>
        </p:nvSpPr>
        <p:spPr/>
        <p:txBody>
          <a:bodyPr/>
          <a:lstStyle/>
          <a:p>
            <a:r>
              <a:rPr lang="en-US" altLang="en-US"/>
              <a:t> Ch 14, slide </a:t>
            </a:r>
            <a:fld id="{64CB85CD-62D2-3847-A043-95EC49D33962}" type="slidenum">
              <a:rPr lang="en-US" altLang="en-US"/>
              <a:pPr/>
              <a:t>13</a:t>
            </a:fld>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4">
            <a:extLst>
              <a:ext uri="{FF2B5EF4-FFF2-40B4-BE49-F238E27FC236}">
                <a16:creationId xmlns:a16="http://schemas.microsoft.com/office/drawing/2014/main" id="{3AE1D51F-5463-0FBE-7FE8-430FF41B79E5}"/>
              </a:ext>
            </a:extLst>
          </p:cNvPr>
          <p:cNvSpPr>
            <a:spLocks noGrp="1" noChangeArrowheads="1"/>
          </p:cNvSpPr>
          <p:nvPr>
            <p:ph type="title"/>
          </p:nvPr>
        </p:nvSpPr>
        <p:spPr/>
        <p:txBody>
          <a:bodyPr/>
          <a:lstStyle/>
          <a:p>
            <a:r>
              <a:rPr lang="en-US" altLang="en-US"/>
              <a:t>…to test cases</a:t>
            </a:r>
          </a:p>
        </p:txBody>
      </p:sp>
      <p:sp>
        <p:nvSpPr>
          <p:cNvPr id="46085" name="Rectangle 5">
            <a:extLst>
              <a:ext uri="{FF2B5EF4-FFF2-40B4-BE49-F238E27FC236}">
                <a16:creationId xmlns:a16="http://schemas.microsoft.com/office/drawing/2014/main" id="{775FAFBC-A510-9E53-239F-560D6DA591C0}"/>
              </a:ext>
            </a:extLst>
          </p:cNvPr>
          <p:cNvSpPr>
            <a:spLocks noGrp="1" noChangeArrowheads="1"/>
          </p:cNvSpPr>
          <p:nvPr>
            <p:ph idx="1"/>
          </p:nvPr>
        </p:nvSpPr>
        <p:spPr/>
        <p:txBody>
          <a:bodyPr/>
          <a:lstStyle/>
          <a:p>
            <a:pPr>
              <a:lnSpc>
                <a:spcPct val="90000"/>
              </a:lnSpc>
            </a:pPr>
            <a:r>
              <a:rPr lang="en-US" altLang="en-US"/>
              <a:t>Basic condition coverage</a:t>
            </a:r>
          </a:p>
          <a:p>
            <a:pPr lvl="1">
              <a:lnSpc>
                <a:spcPct val="90000"/>
              </a:lnSpc>
            </a:pPr>
            <a:r>
              <a:rPr lang="en-US" altLang="en-US"/>
              <a:t>a test case specification for each column in the table</a:t>
            </a:r>
          </a:p>
          <a:p>
            <a:pPr>
              <a:lnSpc>
                <a:spcPct val="90000"/>
              </a:lnSpc>
            </a:pPr>
            <a:r>
              <a:rPr lang="en-US" altLang="en-US"/>
              <a:t>Compound condition adequacy criterion</a:t>
            </a:r>
          </a:p>
          <a:p>
            <a:pPr lvl="1">
              <a:lnSpc>
                <a:spcPct val="90000"/>
              </a:lnSpc>
            </a:pPr>
            <a:r>
              <a:rPr lang="en-US" altLang="en-US"/>
              <a:t>a test case specification for each combination of truth values of basic conditions</a:t>
            </a:r>
          </a:p>
          <a:p>
            <a:pPr>
              <a:lnSpc>
                <a:spcPct val="90000"/>
              </a:lnSpc>
            </a:pPr>
            <a:r>
              <a:rPr lang="en-US" altLang="en-US"/>
              <a:t>Modified condition/decision adequacy criterion (MC/DC)</a:t>
            </a:r>
          </a:p>
          <a:p>
            <a:pPr lvl="1">
              <a:lnSpc>
                <a:spcPct val="90000"/>
              </a:lnSpc>
            </a:pPr>
            <a:r>
              <a:rPr lang="en-US" altLang="en-US"/>
              <a:t>each column in the table represents a test case specification. </a:t>
            </a:r>
          </a:p>
          <a:p>
            <a:pPr lvl="1">
              <a:lnSpc>
                <a:spcPct val="90000"/>
              </a:lnSpc>
            </a:pPr>
            <a:r>
              <a:rPr lang="en-US" altLang="en-US"/>
              <a:t>we add columns that differ in one input row and in outcome, then merge compatible columns</a:t>
            </a:r>
          </a:p>
        </p:txBody>
      </p:sp>
      <p:sp>
        <p:nvSpPr>
          <p:cNvPr id="2" name="Footer Placeholder 3">
            <a:extLst>
              <a:ext uri="{FF2B5EF4-FFF2-40B4-BE49-F238E27FC236}">
                <a16:creationId xmlns:a16="http://schemas.microsoft.com/office/drawing/2014/main" id="{C57B59C3-B186-21CA-C170-87752CB09753}"/>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C796FE47-D2F7-1901-60F2-361F0DA8AEFC}"/>
              </a:ext>
            </a:extLst>
          </p:cNvPr>
          <p:cNvSpPr>
            <a:spLocks noGrp="1"/>
          </p:cNvSpPr>
          <p:nvPr>
            <p:ph type="sldNum" sz="quarter" idx="12"/>
          </p:nvPr>
        </p:nvSpPr>
        <p:spPr/>
        <p:txBody>
          <a:bodyPr/>
          <a:lstStyle/>
          <a:p>
            <a:r>
              <a:rPr lang="en-US" altLang="en-US"/>
              <a:t> Ch 14, slide </a:t>
            </a:r>
            <a:fld id="{93CB4F0B-758C-2A4D-B95D-D1745038BDF0}" type="slidenum">
              <a:rPr lang="en-US" altLang="en-US"/>
              <a:pPr/>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4F677661-11D0-0B7D-2196-7C54E1DFD22F}"/>
              </a:ext>
            </a:extLst>
          </p:cNvPr>
          <p:cNvSpPr>
            <a:spLocks noGrp="1" noChangeArrowheads="1"/>
          </p:cNvSpPr>
          <p:nvPr>
            <p:ph type="title"/>
          </p:nvPr>
        </p:nvSpPr>
        <p:spPr/>
        <p:txBody>
          <a:bodyPr/>
          <a:lstStyle/>
          <a:p>
            <a:r>
              <a:rPr lang="it-IT" altLang="en-US"/>
              <a:t>Example MC/DC</a:t>
            </a:r>
          </a:p>
        </p:txBody>
      </p:sp>
      <p:graphicFrame>
        <p:nvGraphicFramePr>
          <p:cNvPr id="66982" name="Group 422">
            <a:extLst>
              <a:ext uri="{FF2B5EF4-FFF2-40B4-BE49-F238E27FC236}">
                <a16:creationId xmlns:a16="http://schemas.microsoft.com/office/drawing/2014/main" id="{9174858A-E1B9-DF72-C061-382E6077799F}"/>
              </a:ext>
            </a:extLst>
          </p:cNvPr>
          <p:cNvGraphicFramePr>
            <a:graphicFrameLocks noGrp="1"/>
          </p:cNvGraphicFramePr>
          <p:nvPr>
            <p:ph idx="1"/>
          </p:nvPr>
        </p:nvGraphicFramePr>
        <p:xfrm>
          <a:off x="2743200" y="1219201"/>
          <a:ext cx="5181600" cy="5137150"/>
        </p:xfrm>
        <a:graphic>
          <a:graphicData uri="http://schemas.openxmlformats.org/drawingml/2006/table">
            <a:tbl>
              <a:tblPr/>
              <a:tblGrid>
                <a:gridCol w="1677988">
                  <a:extLst>
                    <a:ext uri="{9D8B030D-6E8A-4147-A177-3AD203B41FA5}">
                      <a16:colId xmlns:a16="http://schemas.microsoft.com/office/drawing/2014/main" val="2653760597"/>
                    </a:ext>
                  </a:extLst>
                </a:gridCol>
                <a:gridCol w="798512">
                  <a:extLst>
                    <a:ext uri="{9D8B030D-6E8A-4147-A177-3AD203B41FA5}">
                      <a16:colId xmlns:a16="http://schemas.microsoft.com/office/drawing/2014/main" val="3146222102"/>
                    </a:ext>
                  </a:extLst>
                </a:gridCol>
                <a:gridCol w="876300">
                  <a:extLst>
                    <a:ext uri="{9D8B030D-6E8A-4147-A177-3AD203B41FA5}">
                      <a16:colId xmlns:a16="http://schemas.microsoft.com/office/drawing/2014/main" val="2416012864"/>
                    </a:ext>
                  </a:extLst>
                </a:gridCol>
                <a:gridCol w="914400">
                  <a:extLst>
                    <a:ext uri="{9D8B030D-6E8A-4147-A177-3AD203B41FA5}">
                      <a16:colId xmlns:a16="http://schemas.microsoft.com/office/drawing/2014/main" val="3489299132"/>
                    </a:ext>
                  </a:extLst>
                </a:gridCol>
                <a:gridCol w="914400">
                  <a:extLst>
                    <a:ext uri="{9D8B030D-6E8A-4147-A177-3AD203B41FA5}">
                      <a16:colId xmlns:a16="http://schemas.microsoft.com/office/drawing/2014/main" val="3001192897"/>
                    </a:ext>
                  </a:extLst>
                </a:gridCol>
              </a:tblGrid>
              <a:tr h="56515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C.1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C.1a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C.1b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C.10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20512305"/>
                  </a:ext>
                </a:extLst>
              </a:tr>
              <a:tr h="41275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EduAc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77673621"/>
                  </a:ext>
                </a:extLst>
              </a:tr>
              <a:tr h="30797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BusAc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67196627"/>
                  </a:ext>
                </a:extLst>
              </a:tr>
              <a:tr h="3825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CP &gt; CT1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75946694"/>
                  </a:ext>
                </a:extLst>
              </a:tr>
              <a:tr h="38417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YP &gt; YT1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99488354"/>
                  </a:ext>
                </a:extLst>
              </a:tr>
              <a:tr h="38576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CP &gt; CT2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1239298"/>
                  </a:ext>
                </a:extLst>
              </a:tr>
              <a:tr h="38735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YP &gt; YT2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280365"/>
                  </a:ext>
                </a:extLst>
              </a:tr>
              <a:tr h="38893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SP &gt; Sc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91376882"/>
                  </a:ext>
                </a:extLst>
              </a:tr>
              <a:tr h="3810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SP &gt; 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82805969"/>
                  </a:ext>
                </a:extLst>
              </a:tr>
              <a:tr h="39211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SP &gt; 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44109593"/>
                  </a:ext>
                </a:extLst>
              </a:tr>
              <a:tr h="42227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out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Edu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FF0000"/>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rPr>
                        <a:t>SP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50632293"/>
                  </a:ext>
                </a:extLst>
              </a:tr>
            </a:tbl>
          </a:graphicData>
        </a:graphic>
      </p:graphicFrame>
      <p:sp>
        <p:nvSpPr>
          <p:cNvPr id="2" name="Footer Placeholder 3">
            <a:extLst>
              <a:ext uri="{FF2B5EF4-FFF2-40B4-BE49-F238E27FC236}">
                <a16:creationId xmlns:a16="http://schemas.microsoft.com/office/drawing/2014/main" id="{2A5F4964-17AE-95BF-6502-D67CF6BB3430}"/>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92AB9D72-4E01-8D38-BFB8-0D2163D4EFC9}"/>
              </a:ext>
            </a:extLst>
          </p:cNvPr>
          <p:cNvSpPr>
            <a:spLocks noGrp="1"/>
          </p:cNvSpPr>
          <p:nvPr>
            <p:ph type="sldNum" sz="quarter" idx="12"/>
          </p:nvPr>
        </p:nvSpPr>
        <p:spPr/>
        <p:txBody>
          <a:bodyPr/>
          <a:lstStyle/>
          <a:p>
            <a:r>
              <a:rPr lang="en-US" altLang="en-US"/>
              <a:t> Ch 14, slide </a:t>
            </a:r>
            <a:fld id="{3E3BE7FC-0E23-7949-A077-DF67725E6DFB}" type="slidenum">
              <a:rPr lang="en-US" altLang="en-US"/>
              <a:pPr/>
              <a:t>15</a:t>
            </a:fld>
            <a:endParaRPr lang="en-US" altLang="en-US"/>
          </a:p>
        </p:txBody>
      </p:sp>
      <p:sp>
        <p:nvSpPr>
          <p:cNvPr id="66981" name="AutoShape 421">
            <a:extLst>
              <a:ext uri="{FF2B5EF4-FFF2-40B4-BE49-F238E27FC236}">
                <a16:creationId xmlns:a16="http://schemas.microsoft.com/office/drawing/2014/main" id="{6E18627D-5860-AB0C-1BB1-D5CCB8893550}"/>
              </a:ext>
            </a:extLst>
          </p:cNvPr>
          <p:cNvSpPr>
            <a:spLocks noChangeArrowheads="1"/>
          </p:cNvSpPr>
          <p:nvPr/>
        </p:nvSpPr>
        <p:spPr bwMode="auto">
          <a:xfrm>
            <a:off x="7620000" y="228600"/>
            <a:ext cx="2819400" cy="1752600"/>
          </a:xfrm>
          <a:prstGeom prst="wedgeRoundRectCallout">
            <a:avLst>
              <a:gd name="adj1" fmla="val -81194"/>
              <a:gd name="adj2" fmla="val 28171"/>
              <a:gd name="adj3" fmla="val 16667"/>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t>Generate C.1a and C.1b by flipping one element of C.1</a:t>
            </a:r>
          </a:p>
        </p:txBody>
      </p:sp>
      <p:sp>
        <p:nvSpPr>
          <p:cNvPr id="66983" name="AutoShape 423">
            <a:extLst>
              <a:ext uri="{FF2B5EF4-FFF2-40B4-BE49-F238E27FC236}">
                <a16:creationId xmlns:a16="http://schemas.microsoft.com/office/drawing/2014/main" id="{7B1F853A-EA74-1FDD-2372-65173C9D8DEF}"/>
              </a:ext>
            </a:extLst>
          </p:cNvPr>
          <p:cNvSpPr>
            <a:spLocks noChangeArrowheads="1"/>
          </p:cNvSpPr>
          <p:nvPr/>
        </p:nvSpPr>
        <p:spPr bwMode="auto">
          <a:xfrm>
            <a:off x="7696200" y="2362200"/>
            <a:ext cx="2819400" cy="1752600"/>
          </a:xfrm>
          <a:prstGeom prst="wedgeRoundRectCallout">
            <a:avLst>
              <a:gd name="adj1" fmla="val -66162"/>
              <a:gd name="adj2" fmla="val -42028"/>
              <a:gd name="adj3" fmla="val 16667"/>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t>C.1b can be merged with an existing column (C.10) in the spec</a:t>
            </a:r>
          </a:p>
        </p:txBody>
      </p:sp>
      <p:sp>
        <p:nvSpPr>
          <p:cNvPr id="66984" name="AutoShape 424">
            <a:extLst>
              <a:ext uri="{FF2B5EF4-FFF2-40B4-BE49-F238E27FC236}">
                <a16:creationId xmlns:a16="http://schemas.microsoft.com/office/drawing/2014/main" id="{B05540AF-3AFA-CB4D-DCAD-0A35F7D28128}"/>
              </a:ext>
            </a:extLst>
          </p:cNvPr>
          <p:cNvSpPr>
            <a:spLocks noChangeArrowheads="1"/>
          </p:cNvSpPr>
          <p:nvPr/>
        </p:nvSpPr>
        <p:spPr bwMode="auto">
          <a:xfrm>
            <a:off x="7696200" y="4419600"/>
            <a:ext cx="2819400" cy="1752600"/>
          </a:xfrm>
          <a:prstGeom prst="wedgeRoundRectCallout">
            <a:avLst>
              <a:gd name="adj1" fmla="val -93750"/>
              <a:gd name="adj2" fmla="val 47556"/>
              <a:gd name="adj3" fmla="val 16667"/>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t>Outcome of generated columns must differ from source column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0" presetClass="entr" presetSubtype="0" fill="hold" grpId="0" nodeType="clickEffect">
                                  <p:stCondLst>
                                    <p:cond delay="0"/>
                                  </p:stCondLst>
                                  <p:childTnLst>
                                    <p:set>
                                      <p:cBhvr>
                                        <p:cTn id="6" dur="1" fill="hold">
                                          <p:stCondLst>
                                            <p:cond delay="499"/>
                                          </p:stCondLst>
                                        </p:cTn>
                                        <p:tgtEl>
                                          <p:spTgt spid="66981"/>
                                        </p:tgtEl>
                                        <p:attrNameLst>
                                          <p:attrName>style.visibility</p:attrName>
                                        </p:attrNameLst>
                                      </p:cBhvr>
                                      <p:to>
                                        <p:strVal val="visible"/>
                                      </p:to>
                                    </p:set>
                                  </p:childTnLst>
                                </p:cTn>
                              </p:par>
                            </p:childTnLst>
                          </p:cTn>
                        </p:par>
                        <p:par>
                          <p:cTn id="7" fill="hold" nodeType="afterGroup">
                            <p:stCondLst>
                              <p:cond delay="500"/>
                            </p:stCondLst>
                            <p:childTnLst>
                              <p:par>
                                <p:cTn id="8" presetID="500" presetClass="entr" presetSubtype="0" fill="hold" grpId="0" nodeType="afterEffect">
                                  <p:stCondLst>
                                    <p:cond delay="0"/>
                                  </p:stCondLst>
                                  <p:childTnLst>
                                    <p:set>
                                      <p:cBhvr>
                                        <p:cTn id="9" dur="1" fill="hold">
                                          <p:stCondLst>
                                            <p:cond delay="499"/>
                                          </p:stCondLst>
                                        </p:cTn>
                                        <p:tgtEl>
                                          <p:spTgt spid="66983"/>
                                        </p:tgtEl>
                                        <p:attrNameLst>
                                          <p:attrName>style.visibility</p:attrName>
                                        </p:attrNameLst>
                                      </p:cBhvr>
                                      <p:to>
                                        <p:strVal val="visible"/>
                                      </p:to>
                                    </p:set>
                                  </p:childTnLst>
                                </p:cTn>
                              </p:par>
                            </p:childTnLst>
                          </p:cTn>
                        </p:par>
                        <p:par>
                          <p:cTn id="10" fill="hold" nodeType="afterGroup">
                            <p:stCondLst>
                              <p:cond delay="1000"/>
                            </p:stCondLst>
                            <p:childTnLst>
                              <p:par>
                                <p:cTn id="11" presetID="500" presetClass="entr" presetSubtype="0" fill="hold" grpId="0" nodeType="afterEffect">
                                  <p:stCondLst>
                                    <p:cond delay="0"/>
                                  </p:stCondLst>
                                  <p:childTnLst>
                                    <p:set>
                                      <p:cBhvr>
                                        <p:cTn id="12" dur="1" fill="hold">
                                          <p:stCondLst>
                                            <p:cond delay="499"/>
                                          </p:stCondLst>
                                        </p:cTn>
                                        <p:tgtEl>
                                          <p:spTgt spid="669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981" grpId="0" animBg="1" autoUpdateAnimBg="0"/>
      <p:bldP spid="66983" grpId="0" animBg="1" autoUpdateAnimBg="0"/>
      <p:bldP spid="66984"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58F46C0-FC49-D800-4D0B-7EBBE6CCF9F3}"/>
              </a:ext>
            </a:extLst>
          </p:cNvPr>
          <p:cNvSpPr>
            <a:spLocks noGrp="1" noChangeArrowheads="1"/>
          </p:cNvSpPr>
          <p:nvPr>
            <p:ph type="ctrTitle"/>
          </p:nvPr>
        </p:nvSpPr>
        <p:spPr>
          <a:xfrm>
            <a:off x="2209800" y="2130426"/>
            <a:ext cx="7772400" cy="1470025"/>
          </a:xfrm>
        </p:spPr>
        <p:txBody>
          <a:bodyPr anchor="ctr"/>
          <a:lstStyle/>
          <a:p>
            <a:r>
              <a:rPr lang="en-US" altLang="en-US" sz="3600"/>
              <a:t>Flowgraph based testing</a:t>
            </a:r>
          </a:p>
        </p:txBody>
      </p:sp>
      <p:sp>
        <p:nvSpPr>
          <p:cNvPr id="3075" name="Rectangle 3">
            <a:extLst>
              <a:ext uri="{FF2B5EF4-FFF2-40B4-BE49-F238E27FC236}">
                <a16:creationId xmlns:a16="http://schemas.microsoft.com/office/drawing/2014/main" id="{63794492-F08E-4F71-4180-99B66A678C88}"/>
              </a:ext>
            </a:extLst>
          </p:cNvPr>
          <p:cNvSpPr>
            <a:spLocks noGrp="1" noChangeArrowheads="1"/>
          </p:cNvSpPr>
          <p:nvPr>
            <p:ph type="subTitle" idx="1"/>
          </p:nvPr>
        </p:nvSpPr>
        <p:spPr>
          <a:xfrm>
            <a:off x="2895600" y="3886200"/>
            <a:ext cx="6400800" cy="1752600"/>
          </a:xfrm>
        </p:spPr>
        <p:txBody>
          <a:bodyPr/>
          <a:lstStyle/>
          <a:p>
            <a:r>
              <a:rPr lang="en-US" altLang="en-US" sz="2800"/>
              <a:t>If the specification or model has both decisions and sequential logic, we can cover it like program source code.</a:t>
            </a:r>
          </a:p>
        </p:txBody>
      </p:sp>
      <p:sp>
        <p:nvSpPr>
          <p:cNvPr id="2" name="Footer Placeholder 3">
            <a:extLst>
              <a:ext uri="{FF2B5EF4-FFF2-40B4-BE49-F238E27FC236}">
                <a16:creationId xmlns:a16="http://schemas.microsoft.com/office/drawing/2014/main" id="{176F2F1E-3B94-2580-CDA2-5D13CF2F1B40}"/>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FE0109B6-A7AA-BED1-9718-E47E80923DAB}"/>
              </a:ext>
            </a:extLst>
          </p:cNvPr>
          <p:cNvSpPr>
            <a:spLocks noGrp="1"/>
          </p:cNvSpPr>
          <p:nvPr>
            <p:ph type="sldNum" sz="quarter" idx="12"/>
          </p:nvPr>
        </p:nvSpPr>
        <p:spPr/>
        <p:txBody>
          <a:bodyPr/>
          <a:lstStyle/>
          <a:p>
            <a:r>
              <a:rPr lang="en-US" altLang="en-US"/>
              <a:t> Ch 14, slide </a:t>
            </a:r>
            <a:fld id="{8888C95C-7F86-AD44-9AD1-AD7CC639D22C}" type="slidenum">
              <a:rPr lang="en-US" altLang="en-US"/>
              <a:pPr/>
              <a:t>16</a:t>
            </a:fld>
            <a:endParaRPr lang="en-US" alt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F352B10-50D1-083D-BCBF-6232BF82CAA9}"/>
              </a:ext>
            </a:extLst>
          </p:cNvPr>
          <p:cNvSpPr>
            <a:spLocks noGrp="1" noChangeArrowheads="1"/>
          </p:cNvSpPr>
          <p:nvPr>
            <p:ph type="title"/>
          </p:nvPr>
        </p:nvSpPr>
        <p:spPr/>
        <p:txBody>
          <a:bodyPr/>
          <a:lstStyle/>
          <a:p>
            <a:r>
              <a:rPr lang="en-US" altLang="en-US" dirty="0"/>
              <a:t>From an informal spec (1 of 3)</a:t>
            </a:r>
          </a:p>
        </p:txBody>
      </p:sp>
      <p:sp>
        <p:nvSpPr>
          <p:cNvPr id="4099" name="Rectangle 3">
            <a:extLst>
              <a:ext uri="{FF2B5EF4-FFF2-40B4-BE49-F238E27FC236}">
                <a16:creationId xmlns:a16="http://schemas.microsoft.com/office/drawing/2014/main" id="{6E68E4BE-D2A9-9A05-F42A-654C6B7E995E}"/>
              </a:ext>
            </a:extLst>
          </p:cNvPr>
          <p:cNvSpPr>
            <a:spLocks noGrp="1" noChangeArrowheads="1"/>
          </p:cNvSpPr>
          <p:nvPr>
            <p:ph idx="1"/>
          </p:nvPr>
        </p:nvSpPr>
        <p:spPr/>
        <p:txBody>
          <a:bodyPr/>
          <a:lstStyle/>
          <a:p>
            <a:r>
              <a:rPr lang="en-US" altLang="en-US" sz="2400"/>
              <a:t>Process shipping order: The Process shipping order function checks the validity of orders and prepares the receipt</a:t>
            </a:r>
            <a:br>
              <a:rPr lang="en-US" altLang="en-US" sz="2400"/>
            </a:br>
            <a:r>
              <a:rPr lang="en-US" altLang="en-US" sz="2400"/>
              <a:t>A valid order contains the following data:</a:t>
            </a:r>
          </a:p>
          <a:p>
            <a:pPr lvl="1"/>
            <a:r>
              <a:rPr lang="en-US" altLang="en-US" sz="2000"/>
              <a:t>cost of goods: If the cost of goods is less than the minimum processable order (MinOrder) then the order is invalid.</a:t>
            </a:r>
          </a:p>
          <a:p>
            <a:pPr lvl="1"/>
            <a:r>
              <a:rPr lang="en-US" altLang="en-US" sz="2000"/>
              <a:t>shipping address: The address includes name, address, city, postal code, and  country.</a:t>
            </a:r>
          </a:p>
          <a:p>
            <a:pPr lvl="1"/>
            <a:r>
              <a:rPr lang="en-US" altLang="en-US" sz="2000"/>
              <a:t>preferred shipping method: If the address is domestic, the shipping method must be either land freight, expedited land freight, or overnight air; If the address is international, the shipping method must be either air freight, or expedited air freight. </a:t>
            </a:r>
          </a:p>
        </p:txBody>
      </p:sp>
      <p:sp>
        <p:nvSpPr>
          <p:cNvPr id="2" name="Footer Placeholder 3">
            <a:extLst>
              <a:ext uri="{FF2B5EF4-FFF2-40B4-BE49-F238E27FC236}">
                <a16:creationId xmlns:a16="http://schemas.microsoft.com/office/drawing/2014/main" id="{247B3E7A-788F-F07D-7523-DD9A4F476860}"/>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D8A7F7C8-6B2D-C1EE-3A50-4F4B1BD3494C}"/>
              </a:ext>
            </a:extLst>
          </p:cNvPr>
          <p:cNvSpPr>
            <a:spLocks noGrp="1"/>
          </p:cNvSpPr>
          <p:nvPr>
            <p:ph type="sldNum" sz="quarter" idx="12"/>
          </p:nvPr>
        </p:nvSpPr>
        <p:spPr/>
        <p:txBody>
          <a:bodyPr/>
          <a:lstStyle/>
          <a:p>
            <a:r>
              <a:rPr lang="en-US" altLang="en-US"/>
              <a:t> Ch 14, slide </a:t>
            </a:r>
            <a:fld id="{67DBE426-38FA-3249-A42F-62391D97CDA6}" type="slidenum">
              <a:rPr lang="en-US" altLang="en-US"/>
              <a:pPr/>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FA17416-A35C-FFA9-E140-047D1835F6A7}"/>
              </a:ext>
            </a:extLst>
          </p:cNvPr>
          <p:cNvSpPr>
            <a:spLocks noGrp="1" noChangeArrowheads="1"/>
          </p:cNvSpPr>
          <p:nvPr>
            <p:ph type="title"/>
          </p:nvPr>
        </p:nvSpPr>
        <p:spPr/>
        <p:txBody>
          <a:bodyPr/>
          <a:lstStyle/>
          <a:p>
            <a:r>
              <a:rPr lang="en-US" altLang="en-US" dirty="0"/>
              <a:t>From an informal spec (2 of 3)</a:t>
            </a:r>
          </a:p>
        </p:txBody>
      </p:sp>
      <p:sp>
        <p:nvSpPr>
          <p:cNvPr id="5123" name="Rectangle 3">
            <a:extLst>
              <a:ext uri="{FF2B5EF4-FFF2-40B4-BE49-F238E27FC236}">
                <a16:creationId xmlns:a16="http://schemas.microsoft.com/office/drawing/2014/main" id="{621E6C7C-CBCA-0095-38D5-208F6E8A9F26}"/>
              </a:ext>
            </a:extLst>
          </p:cNvPr>
          <p:cNvSpPr>
            <a:spLocks noGrp="1" noChangeArrowheads="1"/>
          </p:cNvSpPr>
          <p:nvPr>
            <p:ph idx="1"/>
          </p:nvPr>
        </p:nvSpPr>
        <p:spPr/>
        <p:txBody>
          <a:bodyPr>
            <a:normAutofit lnSpcReduction="10000"/>
          </a:bodyPr>
          <a:lstStyle/>
          <a:p>
            <a:r>
              <a:rPr lang="en-US" altLang="en-US" dirty="0"/>
              <a:t>a shipping cost is computed based on </a:t>
            </a:r>
          </a:p>
          <a:p>
            <a:pPr lvl="1"/>
            <a:r>
              <a:rPr lang="en-US" altLang="en-US" dirty="0"/>
              <a:t>address and shipping method.</a:t>
            </a:r>
          </a:p>
          <a:p>
            <a:pPr lvl="1"/>
            <a:r>
              <a:rPr lang="en-US" altLang="en-US" dirty="0"/>
              <a:t>type of customer which can be individual, business, educational</a:t>
            </a:r>
          </a:p>
          <a:p>
            <a:r>
              <a:rPr lang="en-US" altLang="en-US" dirty="0"/>
              <a:t>preferred method of payment. Individual customers can use only credit cards, business and educational customers can choose between credit card and invoice</a:t>
            </a:r>
          </a:p>
          <a:p>
            <a:r>
              <a:rPr lang="en-US" altLang="en-US" dirty="0"/>
              <a:t>card information: if the method of payment is credit card, fields credit card number, name on card, expiration date, and billing address, if different than shipping address, must be provided. If credit card information is not valid the user can either provide new data or abort the order</a:t>
            </a:r>
          </a:p>
        </p:txBody>
      </p:sp>
      <p:sp>
        <p:nvSpPr>
          <p:cNvPr id="2" name="Footer Placeholder 3">
            <a:extLst>
              <a:ext uri="{FF2B5EF4-FFF2-40B4-BE49-F238E27FC236}">
                <a16:creationId xmlns:a16="http://schemas.microsoft.com/office/drawing/2014/main" id="{C62B193D-BA98-5CDF-32BF-6A20E878E4C7}"/>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A6E2D419-1D94-53BB-5E8F-CE633B18AF8D}"/>
              </a:ext>
            </a:extLst>
          </p:cNvPr>
          <p:cNvSpPr>
            <a:spLocks noGrp="1"/>
          </p:cNvSpPr>
          <p:nvPr>
            <p:ph type="sldNum" sz="quarter" idx="12"/>
          </p:nvPr>
        </p:nvSpPr>
        <p:spPr/>
        <p:txBody>
          <a:bodyPr/>
          <a:lstStyle/>
          <a:p>
            <a:r>
              <a:rPr lang="en-US" altLang="en-US"/>
              <a:t> Ch 14, slide </a:t>
            </a:r>
            <a:fld id="{8554EFC8-9159-7F4A-94FF-BFC8E74DECCB}" type="slidenum">
              <a:rPr lang="en-US" altLang="en-US"/>
              <a:pPr/>
              <a:t>18</a:t>
            </a:fld>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6BD13DA-15D1-2B95-F72E-4CAC5F0D4CA3}"/>
              </a:ext>
            </a:extLst>
          </p:cNvPr>
          <p:cNvSpPr>
            <a:spLocks noGrp="1" noChangeArrowheads="1"/>
          </p:cNvSpPr>
          <p:nvPr>
            <p:ph type="title"/>
          </p:nvPr>
        </p:nvSpPr>
        <p:spPr/>
        <p:txBody>
          <a:bodyPr/>
          <a:lstStyle/>
          <a:p>
            <a:r>
              <a:rPr lang="en-US" altLang="en-US" dirty="0"/>
              <a:t>From an informal spec (3 of 3)</a:t>
            </a:r>
          </a:p>
        </p:txBody>
      </p:sp>
      <p:sp>
        <p:nvSpPr>
          <p:cNvPr id="6147" name="Rectangle 3">
            <a:extLst>
              <a:ext uri="{FF2B5EF4-FFF2-40B4-BE49-F238E27FC236}">
                <a16:creationId xmlns:a16="http://schemas.microsoft.com/office/drawing/2014/main" id="{DB4B58D1-1348-A9B5-2C59-986847867952}"/>
              </a:ext>
            </a:extLst>
          </p:cNvPr>
          <p:cNvSpPr>
            <a:spLocks noGrp="1" noChangeArrowheads="1"/>
          </p:cNvSpPr>
          <p:nvPr>
            <p:ph idx="1"/>
          </p:nvPr>
        </p:nvSpPr>
        <p:spPr/>
        <p:txBody>
          <a:bodyPr/>
          <a:lstStyle/>
          <a:p>
            <a:r>
              <a:rPr lang="en-US" altLang="en-US" sz="2400"/>
              <a:t>The outputs of Process shipping order are</a:t>
            </a:r>
          </a:p>
          <a:p>
            <a:r>
              <a:rPr lang="en-US" altLang="en-US" sz="2400"/>
              <a:t>validity: Validity is a boolean output which indicates whether the order can be processed.</a:t>
            </a:r>
          </a:p>
          <a:p>
            <a:r>
              <a:rPr lang="en-US" altLang="en-US" sz="2400"/>
              <a:t>total charge: The total charge is the sum of the value of goods and the computed shipping costs (only if validity = true). </a:t>
            </a:r>
          </a:p>
          <a:p>
            <a:r>
              <a:rPr lang="en-US" altLang="en-US" sz="2400"/>
              <a:t>payment status: if all data are processed correctly and the credit card information is valid or the payment is invoice, payment status is set to valid, the order is entered and a receipt is prepared; otherwise validity = false.</a:t>
            </a:r>
          </a:p>
        </p:txBody>
      </p:sp>
      <p:sp>
        <p:nvSpPr>
          <p:cNvPr id="2" name="Footer Placeholder 3">
            <a:extLst>
              <a:ext uri="{FF2B5EF4-FFF2-40B4-BE49-F238E27FC236}">
                <a16:creationId xmlns:a16="http://schemas.microsoft.com/office/drawing/2014/main" id="{867CFD31-F493-9528-6A75-7F20F4A4D236}"/>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2DC7930D-AF5A-BFEE-933B-F910D63D2852}"/>
              </a:ext>
            </a:extLst>
          </p:cNvPr>
          <p:cNvSpPr>
            <a:spLocks noGrp="1"/>
          </p:cNvSpPr>
          <p:nvPr>
            <p:ph type="sldNum" sz="quarter" idx="12"/>
          </p:nvPr>
        </p:nvSpPr>
        <p:spPr/>
        <p:txBody>
          <a:bodyPr/>
          <a:lstStyle/>
          <a:p>
            <a:r>
              <a:rPr lang="en-US" altLang="en-US"/>
              <a:t> Ch 14, slide </a:t>
            </a:r>
            <a:fld id="{44989BA6-3FFD-5143-A52C-B1CA207CBD14}" type="slidenum">
              <a:rPr lang="en-US" altLang="en-US"/>
              <a:pPr/>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5944ABF1-E432-0306-400D-3AA215A9660E}"/>
              </a:ext>
            </a:extLst>
          </p:cNvPr>
          <p:cNvSpPr>
            <a:spLocks noGrp="1" noChangeArrowheads="1"/>
          </p:cNvSpPr>
          <p:nvPr>
            <p:ph type="title"/>
          </p:nvPr>
        </p:nvSpPr>
        <p:spPr/>
        <p:txBody>
          <a:bodyPr/>
          <a:lstStyle/>
          <a:p>
            <a:r>
              <a:rPr lang="en-US" altLang="en-US"/>
              <a:t>Learning Objectives</a:t>
            </a:r>
          </a:p>
        </p:txBody>
      </p:sp>
      <p:sp>
        <p:nvSpPr>
          <p:cNvPr id="100355" name="Rectangle 3">
            <a:extLst>
              <a:ext uri="{FF2B5EF4-FFF2-40B4-BE49-F238E27FC236}">
                <a16:creationId xmlns:a16="http://schemas.microsoft.com/office/drawing/2014/main" id="{C322A8F7-EF5B-2205-1390-CE070A74D989}"/>
              </a:ext>
            </a:extLst>
          </p:cNvPr>
          <p:cNvSpPr>
            <a:spLocks noGrp="1" noChangeArrowheads="1"/>
          </p:cNvSpPr>
          <p:nvPr>
            <p:ph idx="1"/>
          </p:nvPr>
        </p:nvSpPr>
        <p:spPr/>
        <p:txBody>
          <a:bodyPr/>
          <a:lstStyle/>
          <a:p>
            <a:r>
              <a:rPr lang="en-US" altLang="en-US" dirty="0"/>
              <a:t>Be able to explain the role of models in devising test cases</a:t>
            </a:r>
          </a:p>
          <a:p>
            <a:pPr lvl="2"/>
            <a:r>
              <a:rPr lang="en-US" altLang="en-US" dirty="0"/>
              <a:t>Principles underlying functional and structural test adequacy criteria, as well as model-based testing</a:t>
            </a:r>
          </a:p>
          <a:p>
            <a:r>
              <a:rPr lang="en-US" altLang="en-US" dirty="0"/>
              <a:t>Explain some examples of model-based testing techniques</a:t>
            </a:r>
          </a:p>
          <a:p>
            <a:pPr lvl="2"/>
            <a:r>
              <a:rPr lang="en-US" altLang="en-US" dirty="0"/>
              <a:t>A few of the most common model-based techniques, representative of many others</a:t>
            </a:r>
          </a:p>
          <a:p>
            <a:r>
              <a:rPr lang="en-US" altLang="en-US" dirty="0"/>
              <a:t>Be able to explain, devise and refine other model-based testing techniques</a:t>
            </a:r>
          </a:p>
          <a:p>
            <a:pPr lvl="2"/>
            <a:r>
              <a:rPr lang="en-US" altLang="en-US" dirty="0"/>
              <a:t>Grasp the basic approach and rationale well enough to apply it in other contexts</a:t>
            </a:r>
          </a:p>
        </p:txBody>
      </p:sp>
      <p:sp>
        <p:nvSpPr>
          <p:cNvPr id="2" name="Footer Placeholder 3">
            <a:extLst>
              <a:ext uri="{FF2B5EF4-FFF2-40B4-BE49-F238E27FC236}">
                <a16:creationId xmlns:a16="http://schemas.microsoft.com/office/drawing/2014/main" id="{10E3BFE7-8841-EC9A-4D73-EA9A5D6B01D6}"/>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632782E6-AE23-0572-F687-3C40D30720D1}"/>
              </a:ext>
            </a:extLst>
          </p:cNvPr>
          <p:cNvSpPr>
            <a:spLocks noGrp="1"/>
          </p:cNvSpPr>
          <p:nvPr>
            <p:ph type="sldNum" sz="quarter" idx="12"/>
          </p:nvPr>
        </p:nvSpPr>
        <p:spPr/>
        <p:txBody>
          <a:bodyPr/>
          <a:lstStyle/>
          <a:p>
            <a:r>
              <a:rPr lang="en-US" altLang="en-US"/>
              <a:t> Ch 14, slide </a:t>
            </a:r>
            <a:fld id="{6E378466-39D2-DB40-AB6B-FB7882845FC9}" type="slidenum">
              <a:rPr lang="en-US" altLang="en-US"/>
              <a:pPr/>
              <a:t>2</a:t>
            </a:fld>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5B942B-578D-62C1-EE3E-CCAF56704D15}"/>
              </a:ext>
            </a:extLst>
          </p:cNvPr>
          <p:cNvSpPr>
            <a:spLocks noGrp="1"/>
          </p:cNvSpPr>
          <p:nvPr>
            <p:ph type="title"/>
          </p:nvPr>
        </p:nvSpPr>
        <p:spPr/>
        <p:txBody>
          <a:bodyPr/>
          <a:lstStyle/>
          <a:p>
            <a:r>
              <a:rPr lang="en-GB" dirty="0"/>
              <a:t>To a Flowgraph</a:t>
            </a:r>
          </a:p>
        </p:txBody>
      </p:sp>
      <p:pic>
        <p:nvPicPr>
          <p:cNvPr id="9" name="Content Placeholder 8" descr="Diagram&#10;&#10;Description automatically generated">
            <a:extLst>
              <a:ext uri="{FF2B5EF4-FFF2-40B4-BE49-F238E27FC236}">
                <a16:creationId xmlns:a16="http://schemas.microsoft.com/office/drawing/2014/main" id="{044130E8-1BED-1B5B-1112-2F484B8F2B82}"/>
              </a:ext>
            </a:extLst>
          </p:cNvPr>
          <p:cNvPicPr>
            <a:picLocks noGrp="1" noChangeAspect="1"/>
          </p:cNvPicPr>
          <p:nvPr>
            <p:ph sz="half" idx="1"/>
          </p:nvPr>
        </p:nvPicPr>
        <p:blipFill>
          <a:blip r:embed="rId3"/>
          <a:stretch>
            <a:fillRect/>
          </a:stretch>
        </p:blipFill>
        <p:spPr>
          <a:xfrm>
            <a:off x="1041449" y="1825625"/>
            <a:ext cx="4775102" cy="4351338"/>
          </a:xfrm>
        </p:spPr>
      </p:pic>
      <p:sp>
        <p:nvSpPr>
          <p:cNvPr id="7" name="Content Placeholder 6">
            <a:extLst>
              <a:ext uri="{FF2B5EF4-FFF2-40B4-BE49-F238E27FC236}">
                <a16:creationId xmlns:a16="http://schemas.microsoft.com/office/drawing/2014/main" id="{1130F089-B84F-C1F4-B9AA-12B612AD8745}"/>
              </a:ext>
            </a:extLst>
          </p:cNvPr>
          <p:cNvSpPr>
            <a:spLocks noGrp="1"/>
          </p:cNvSpPr>
          <p:nvPr>
            <p:ph sz="half" idx="2"/>
          </p:nvPr>
        </p:nvSpPr>
        <p:spPr/>
        <p:txBody>
          <a:bodyPr/>
          <a:lstStyle/>
          <a:p>
            <a:r>
              <a:rPr lang="en-GB" dirty="0"/>
              <a:t>Here conditions often refer to parameters of the function.</a:t>
            </a:r>
          </a:p>
          <a:p>
            <a:r>
              <a:rPr lang="en-GB" dirty="0"/>
              <a:t>Transitions can be determined by conditions on data.</a:t>
            </a:r>
          </a:p>
          <a:p>
            <a:r>
              <a:rPr lang="en-GB" dirty="0"/>
              <a:t>States don’t necessarily fully summarize history as they do in FSM models.</a:t>
            </a:r>
          </a:p>
          <a:p>
            <a:endParaRPr lang="en-GB" dirty="0"/>
          </a:p>
        </p:txBody>
      </p:sp>
      <p:sp>
        <p:nvSpPr>
          <p:cNvPr id="2" name="Footer Placeholder 1">
            <a:extLst>
              <a:ext uri="{FF2B5EF4-FFF2-40B4-BE49-F238E27FC236}">
                <a16:creationId xmlns:a16="http://schemas.microsoft.com/office/drawing/2014/main" id="{DF14E0A1-816D-2A75-1FDB-DA37D217CAE5}"/>
              </a:ext>
            </a:extLst>
          </p:cNvPr>
          <p:cNvSpPr>
            <a:spLocks noGrp="1"/>
          </p:cNvSpPr>
          <p:nvPr>
            <p:ph type="ftr" sz="quarter" idx="11"/>
          </p:nvPr>
        </p:nvSpPr>
        <p:spPr/>
        <p:txBody>
          <a:bodyPr/>
          <a:lstStyle/>
          <a:p>
            <a:r>
              <a:rPr lang="en-US" altLang="en-US"/>
              <a:t>(c) 2007 Mauro Pezzè &amp; Michal Young</a:t>
            </a:r>
          </a:p>
        </p:txBody>
      </p:sp>
      <p:sp>
        <p:nvSpPr>
          <p:cNvPr id="3" name="Slide Number Placeholder 2">
            <a:extLst>
              <a:ext uri="{FF2B5EF4-FFF2-40B4-BE49-F238E27FC236}">
                <a16:creationId xmlns:a16="http://schemas.microsoft.com/office/drawing/2014/main" id="{C7C14528-36AC-25FA-B6C4-DE249C12D2A8}"/>
              </a:ext>
            </a:extLst>
          </p:cNvPr>
          <p:cNvSpPr>
            <a:spLocks noGrp="1"/>
          </p:cNvSpPr>
          <p:nvPr>
            <p:ph type="sldNum" sz="quarter" idx="12"/>
          </p:nvPr>
        </p:nvSpPr>
        <p:spPr/>
        <p:txBody>
          <a:bodyPr/>
          <a:lstStyle/>
          <a:p>
            <a:r>
              <a:rPr lang="en-US" altLang="en-US"/>
              <a:t> Ch 14, slide </a:t>
            </a:r>
            <a:fld id="{18639FC2-AC45-E54B-BFA2-81CE3C0E034E}" type="slidenum">
              <a:rPr lang="en-US" altLang="en-US"/>
              <a:pPr/>
              <a:t>20</a:t>
            </a:fld>
            <a:endParaRPr lang="en-US" altLang="en-US"/>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B147011-D573-4142-0189-28259D15145A}"/>
              </a:ext>
            </a:extLst>
          </p:cNvPr>
          <p:cNvSpPr>
            <a:spLocks noGrp="1" noChangeArrowheads="1"/>
          </p:cNvSpPr>
          <p:nvPr>
            <p:ph type="title"/>
          </p:nvPr>
        </p:nvSpPr>
        <p:spPr>
          <a:xfrm>
            <a:off x="1676400" y="141288"/>
            <a:ext cx="8763000" cy="1382712"/>
          </a:xfrm>
        </p:spPr>
        <p:txBody>
          <a:bodyPr/>
          <a:lstStyle/>
          <a:p>
            <a:r>
              <a:rPr lang="en-US" altLang="en-US"/>
              <a:t>...from the flow graph to test cases</a:t>
            </a:r>
          </a:p>
        </p:txBody>
      </p:sp>
      <p:sp>
        <p:nvSpPr>
          <p:cNvPr id="2" name="Footer Placeholder 2">
            <a:extLst>
              <a:ext uri="{FF2B5EF4-FFF2-40B4-BE49-F238E27FC236}">
                <a16:creationId xmlns:a16="http://schemas.microsoft.com/office/drawing/2014/main" id="{9CF4A340-2FFD-E44D-67B3-EF008E16F377}"/>
              </a:ext>
            </a:extLst>
          </p:cNvPr>
          <p:cNvSpPr>
            <a:spLocks noGrp="1"/>
          </p:cNvSpPr>
          <p:nvPr>
            <p:ph type="ftr" sz="quarter" idx="11"/>
          </p:nvPr>
        </p:nvSpPr>
        <p:spPr/>
        <p:txBody>
          <a:bodyPr/>
          <a:lstStyle/>
          <a:p>
            <a:r>
              <a:rPr lang="en-US" altLang="en-US"/>
              <a:t>(c) 2007 Mauro Pezzè &amp; Michal Young</a:t>
            </a:r>
          </a:p>
        </p:txBody>
      </p:sp>
      <p:sp>
        <p:nvSpPr>
          <p:cNvPr id="3" name="Slide Number Placeholder 3">
            <a:extLst>
              <a:ext uri="{FF2B5EF4-FFF2-40B4-BE49-F238E27FC236}">
                <a16:creationId xmlns:a16="http://schemas.microsoft.com/office/drawing/2014/main" id="{E7DADB3B-83E3-2123-4D59-38E48E72BEB8}"/>
              </a:ext>
            </a:extLst>
          </p:cNvPr>
          <p:cNvSpPr>
            <a:spLocks noGrp="1"/>
          </p:cNvSpPr>
          <p:nvPr>
            <p:ph type="sldNum" sz="quarter" idx="12"/>
          </p:nvPr>
        </p:nvSpPr>
        <p:spPr/>
        <p:txBody>
          <a:bodyPr/>
          <a:lstStyle/>
          <a:p>
            <a:r>
              <a:rPr lang="en-US" altLang="en-US"/>
              <a:t> Ch 14, slide </a:t>
            </a:r>
            <a:fld id="{16E93761-B416-8F43-B1F7-5FE34AC49BC5}" type="slidenum">
              <a:rPr lang="en-US" altLang="en-US"/>
              <a:pPr/>
              <a:t>21</a:t>
            </a:fld>
            <a:endParaRPr lang="en-US" altLang="en-US"/>
          </a:p>
        </p:txBody>
      </p:sp>
      <p:graphicFrame>
        <p:nvGraphicFramePr>
          <p:cNvPr id="8287" name="Group 95">
            <a:extLst>
              <a:ext uri="{FF2B5EF4-FFF2-40B4-BE49-F238E27FC236}">
                <a16:creationId xmlns:a16="http://schemas.microsoft.com/office/drawing/2014/main" id="{3E57C8B1-7B31-DD56-DF26-09F475E5F18E}"/>
              </a:ext>
            </a:extLst>
          </p:cNvPr>
          <p:cNvGraphicFramePr>
            <a:graphicFrameLocks noGrp="1"/>
          </p:cNvGraphicFramePr>
          <p:nvPr/>
        </p:nvGraphicFramePr>
        <p:xfrm>
          <a:off x="2057400" y="1752601"/>
          <a:ext cx="8305800" cy="4206240"/>
        </p:xfrm>
        <a:graphic>
          <a:graphicData uri="http://schemas.openxmlformats.org/drawingml/2006/table">
            <a:tbl>
              <a:tblPr/>
              <a:tblGrid>
                <a:gridCol w="727075">
                  <a:extLst>
                    <a:ext uri="{9D8B030D-6E8A-4147-A177-3AD203B41FA5}">
                      <a16:colId xmlns:a16="http://schemas.microsoft.com/office/drawing/2014/main" val="1485713381"/>
                    </a:ext>
                  </a:extLst>
                </a:gridCol>
                <a:gridCol w="909638">
                  <a:extLst>
                    <a:ext uri="{9D8B030D-6E8A-4147-A177-3AD203B41FA5}">
                      <a16:colId xmlns:a16="http://schemas.microsoft.com/office/drawing/2014/main" val="3193486952"/>
                    </a:ext>
                  </a:extLst>
                </a:gridCol>
                <a:gridCol w="1050925">
                  <a:extLst>
                    <a:ext uri="{9D8B030D-6E8A-4147-A177-3AD203B41FA5}">
                      <a16:colId xmlns:a16="http://schemas.microsoft.com/office/drawing/2014/main" val="2419699585"/>
                    </a:ext>
                  </a:extLst>
                </a:gridCol>
                <a:gridCol w="1028700">
                  <a:extLst>
                    <a:ext uri="{9D8B030D-6E8A-4147-A177-3AD203B41FA5}">
                      <a16:colId xmlns:a16="http://schemas.microsoft.com/office/drawing/2014/main" val="3166617877"/>
                    </a:ext>
                  </a:extLst>
                </a:gridCol>
                <a:gridCol w="871537">
                  <a:extLst>
                    <a:ext uri="{9D8B030D-6E8A-4147-A177-3AD203B41FA5}">
                      <a16:colId xmlns:a16="http://schemas.microsoft.com/office/drawing/2014/main" val="2637152761"/>
                    </a:ext>
                  </a:extLst>
                </a:gridCol>
                <a:gridCol w="989013">
                  <a:extLst>
                    <a:ext uri="{9D8B030D-6E8A-4147-A177-3AD203B41FA5}">
                      <a16:colId xmlns:a16="http://schemas.microsoft.com/office/drawing/2014/main" val="2916838950"/>
                    </a:ext>
                  </a:extLst>
                </a:gridCol>
                <a:gridCol w="1227137">
                  <a:extLst>
                    <a:ext uri="{9D8B030D-6E8A-4147-A177-3AD203B41FA5}">
                      <a16:colId xmlns:a16="http://schemas.microsoft.com/office/drawing/2014/main" val="3249588627"/>
                    </a:ext>
                  </a:extLst>
                </a:gridCol>
                <a:gridCol w="1501775">
                  <a:extLst>
                    <a:ext uri="{9D8B030D-6E8A-4147-A177-3AD203B41FA5}">
                      <a16:colId xmlns:a16="http://schemas.microsoft.com/office/drawing/2014/main" val="3835357045"/>
                    </a:ext>
                  </a:extLst>
                </a:gridCol>
              </a:tblGrid>
              <a:tr h="5222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FFFFFF"/>
                          </a:solidFill>
                          <a:effectLst/>
                          <a:latin typeface="Arial" panose="020B0604020202020204" pitchFamily="34" charset="0"/>
                          <a:cs typeface="Arial" panose="020B0604020202020204" pitchFamily="34" charset="0"/>
                        </a:rPr>
                        <a:t>Case</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cap="flat">
                      <a:noFill/>
                    </a:lnL>
                    <a:lnR>
                      <a:noFill/>
                    </a:lnR>
                    <a:lnT w="12700" cap="flat" cmpd="sng" algn="ctr">
                      <a:solidFill>
                        <a:srgbClr val="000000"/>
                      </a:solidFill>
                      <a:prstDash val="solid"/>
                      <a:miter lim="800000"/>
                      <a:headEnd type="none" w="med" len="med"/>
                      <a:tailEnd type="none" w="sm" len="sm"/>
                    </a:lnT>
                    <a:lnB w="12700" cap="flat" cmpd="sng" algn="ctr">
                      <a:solidFill>
                        <a:srgbClr val="000000"/>
                      </a:solidFill>
                      <a:prstDash val="solid"/>
                      <a:miter lim="800000"/>
                      <a:headEnd type="none" w="med" len="med"/>
                      <a:tailEnd type="none" w="sm" len="sm"/>
                    </a:lnB>
                    <a:lnTlToBr>
                      <a:noFill/>
                    </a:lnTlToBr>
                    <a:lnBlToTr>
                      <a:noFill/>
                    </a:lnBlToTr>
                    <a:solidFill>
                      <a:srgbClr val="800080"/>
                    </a:solid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FFFFFF"/>
                          </a:solidFill>
                          <a:effectLst/>
                          <a:latin typeface="Arial" panose="020B0604020202020204" pitchFamily="34" charset="0"/>
                          <a:cs typeface="Arial" panose="020B0604020202020204" pitchFamily="34" charset="0"/>
                        </a:rPr>
                        <a:t> Too Small</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w="12700" cap="flat" cmpd="sng" algn="ctr">
                      <a:solidFill>
                        <a:srgbClr val="000000"/>
                      </a:solidFill>
                      <a:prstDash val="solid"/>
                      <a:miter lim="800000"/>
                      <a:headEnd type="none" w="med" len="med"/>
                      <a:tailEnd type="none" w="sm" len="sm"/>
                    </a:lnB>
                    <a:lnTlToBr>
                      <a:noFill/>
                    </a:lnTlToBr>
                    <a:lnBlToTr>
                      <a:noFill/>
                    </a:lnBlToTr>
                    <a:solidFill>
                      <a:srgbClr val="800080"/>
                    </a:solid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FFFFFF"/>
                          </a:solidFill>
                          <a:effectLst/>
                          <a:latin typeface="Arial" panose="020B0604020202020204" pitchFamily="34" charset="0"/>
                          <a:cs typeface="Arial" panose="020B0604020202020204" pitchFamily="34" charset="0"/>
                        </a:rPr>
                        <a:t> Ship Where</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w="12700" cap="flat" cmpd="sng" algn="ctr">
                      <a:solidFill>
                        <a:srgbClr val="000000"/>
                      </a:solidFill>
                      <a:prstDash val="solid"/>
                      <a:miter lim="800000"/>
                      <a:headEnd type="none" w="med" len="med"/>
                      <a:tailEnd type="none" w="sm" len="sm"/>
                    </a:lnB>
                    <a:lnTlToBr>
                      <a:noFill/>
                    </a:lnTlToBr>
                    <a:lnBlToTr>
                      <a:noFill/>
                    </a:lnBlToTr>
                    <a:solidFill>
                      <a:srgbClr val="800080"/>
                    </a:solid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FFFFFF"/>
                          </a:solidFill>
                          <a:effectLst/>
                          <a:latin typeface="Arial" panose="020B0604020202020204" pitchFamily="34" charset="0"/>
                          <a:cs typeface="Arial" panose="020B0604020202020204" pitchFamily="34" charset="0"/>
                        </a:rPr>
                        <a:t>Ship Method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w="12700" cap="flat" cmpd="sng" algn="ctr">
                      <a:solidFill>
                        <a:srgbClr val="000000"/>
                      </a:solidFill>
                      <a:prstDash val="solid"/>
                      <a:miter lim="800000"/>
                      <a:headEnd type="none" w="med" len="med"/>
                      <a:tailEnd type="none" w="sm" len="sm"/>
                    </a:lnB>
                    <a:lnTlToBr>
                      <a:noFill/>
                    </a:lnTlToBr>
                    <a:lnBlToTr>
                      <a:noFill/>
                    </a:lnBlToTr>
                    <a:solidFill>
                      <a:srgbClr val="800080"/>
                    </a:solid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FFFFFF"/>
                          </a:solidFill>
                          <a:effectLst/>
                          <a:latin typeface="Arial" panose="020B0604020202020204" pitchFamily="34" charset="0"/>
                          <a:cs typeface="Arial" panose="020B0604020202020204" pitchFamily="34" charset="0"/>
                        </a:rPr>
                        <a:t>Cust Type</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w="12700" cap="flat" cmpd="sng" algn="ctr">
                      <a:solidFill>
                        <a:srgbClr val="000000"/>
                      </a:solidFill>
                      <a:prstDash val="solid"/>
                      <a:miter lim="800000"/>
                      <a:headEnd type="none" w="med" len="med"/>
                      <a:tailEnd type="none" w="sm" len="sm"/>
                    </a:lnB>
                    <a:lnTlToBr>
                      <a:noFill/>
                    </a:lnTlToBr>
                    <a:lnBlToTr>
                      <a:noFill/>
                    </a:lnBlToTr>
                    <a:solidFill>
                      <a:srgbClr val="800080"/>
                    </a:solid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FFFFFF"/>
                          </a:solidFill>
                          <a:effectLst/>
                          <a:latin typeface="Arial" panose="020B0604020202020204" pitchFamily="34" charset="0"/>
                          <a:cs typeface="Arial" panose="020B0604020202020204" pitchFamily="34" charset="0"/>
                        </a:rPr>
                        <a:t>Pay Method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w="12700" cap="flat" cmpd="sng" algn="ctr">
                      <a:solidFill>
                        <a:srgbClr val="000000"/>
                      </a:solidFill>
                      <a:prstDash val="solid"/>
                      <a:miter lim="800000"/>
                      <a:headEnd type="none" w="med" len="med"/>
                      <a:tailEnd type="none" w="sm" len="sm"/>
                    </a:lnB>
                    <a:lnTlToBr>
                      <a:noFill/>
                    </a:lnTlToBr>
                    <a:lnBlToTr>
                      <a:noFill/>
                    </a:lnBlToTr>
                    <a:solidFill>
                      <a:srgbClr val="800080"/>
                    </a:solid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FFFFFF"/>
                          </a:solidFill>
                          <a:effectLst/>
                          <a:latin typeface="Arial" panose="020B0604020202020204" pitchFamily="34" charset="0"/>
                          <a:cs typeface="Arial" panose="020B0604020202020204" pitchFamily="34" charset="0"/>
                        </a:rPr>
                        <a:t>Same Address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w="12700" cap="flat" cmpd="sng" algn="ctr">
                      <a:solidFill>
                        <a:srgbClr val="000000"/>
                      </a:solidFill>
                      <a:prstDash val="solid"/>
                      <a:miter lim="800000"/>
                      <a:headEnd type="none" w="med" len="med"/>
                      <a:tailEnd type="none" w="sm" len="sm"/>
                    </a:lnB>
                    <a:lnTlToBr>
                      <a:noFill/>
                    </a:lnTlToBr>
                    <a:lnBlToTr>
                      <a:noFill/>
                    </a:lnBlToTr>
                    <a:solidFill>
                      <a:srgbClr val="800080"/>
                    </a:solid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FFFFFF"/>
                          </a:solidFill>
                          <a:effectLst/>
                          <a:latin typeface="Arial" panose="020B0604020202020204" pitchFamily="34" charset="0"/>
                          <a:cs typeface="Arial" panose="020B0604020202020204" pitchFamily="34" charset="0"/>
                        </a:rPr>
                        <a:t>CC valid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cap="flat">
                      <a:noFill/>
                    </a:lnR>
                    <a:lnT w="12700" cap="flat" cmpd="sng" algn="ctr">
                      <a:solidFill>
                        <a:srgbClr val="000000"/>
                      </a:solidFill>
                      <a:prstDash val="solid"/>
                      <a:miter lim="800000"/>
                      <a:headEnd type="none" w="med" len="med"/>
                      <a:tailEnd type="none" w="sm" len="sm"/>
                    </a:lnT>
                    <a:lnB w="12700" cap="flat" cmpd="sng" algn="ctr">
                      <a:solidFill>
                        <a:srgbClr val="000000"/>
                      </a:solidFill>
                      <a:prstDash val="solid"/>
                      <a:miter lim="800000"/>
                      <a:headEnd type="none" w="med" len="med"/>
                      <a:tailEnd type="none" w="sm" len="sm"/>
                    </a:lnB>
                    <a:lnTlToBr>
                      <a:noFill/>
                    </a:lnTlToBr>
                    <a:lnBlToTr>
                      <a:noFill/>
                    </a:lnBlToTr>
                    <a:solidFill>
                      <a:srgbClr val="800080"/>
                    </a:solidFill>
                  </a:tcPr>
                </a:tc>
                <a:extLst>
                  <a:ext uri="{0D108BD9-81ED-4DB2-BD59-A6C34878D82A}">
                    <a16:rowId xmlns:a16="http://schemas.microsoft.com/office/drawing/2014/main" val="2786198928"/>
                  </a:ext>
                </a:extLst>
              </a:tr>
              <a:tr h="1524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TC-1</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cap="flat">
                      <a:noFill/>
                    </a:lnL>
                    <a:lnR>
                      <a:noFill/>
                    </a:lnR>
                    <a:lnT w="12700" cap="flat" cmpd="sng" algn="ctr">
                      <a:solidFill>
                        <a:srgbClr val="000000"/>
                      </a:solidFill>
                      <a:prstDash val="solid"/>
                      <a:miter lim="800000"/>
                      <a:headEnd type="none" w="med" len="med"/>
                      <a:tailEnd type="none" w="sm" len="sm"/>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Int</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Air</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Bus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CC</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w="12700" cap="flat" cmpd="sng" algn="ctr">
                      <a:solidFill>
                        <a:srgbClr val="000000"/>
                      </a:solidFill>
                      <a:prstDash val="solid"/>
                      <a:miter lim="800000"/>
                      <a:headEnd type="none" w="med" len="med"/>
                      <a:tailEnd type="none" w="sm" len="sm"/>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Yes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cap="flat">
                      <a:noFill/>
                    </a:lnR>
                    <a:lnT w="12700" cap="flat" cmpd="sng" algn="ctr">
                      <a:solidFill>
                        <a:srgbClr val="000000"/>
                      </a:solidFill>
                      <a:prstDash val="solid"/>
                      <a:miter lim="800000"/>
                      <a:headEnd type="none" w="med" len="med"/>
                      <a:tailEnd type="none" w="sm" len="sm"/>
                    </a:lnT>
                    <a:lnB>
                      <a:noFill/>
                    </a:lnB>
                    <a:lnTlToBr>
                      <a:noFill/>
                    </a:lnTlToBr>
                    <a:lnBlToTr>
                      <a:noFill/>
                    </a:lnBlToTr>
                    <a:noFill/>
                  </a:tcPr>
                </a:tc>
                <a:extLst>
                  <a:ext uri="{0D108BD9-81ED-4DB2-BD59-A6C34878D82A}">
                    <a16:rowId xmlns:a16="http://schemas.microsoft.com/office/drawing/2014/main" val="2686909977"/>
                  </a:ext>
                </a:extLst>
              </a:tr>
              <a:tr h="1524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TC-2</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Dom</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Land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483701449"/>
                  </a:ext>
                </a:extLst>
              </a:tr>
              <a:tr h="1524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TC-3</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Yes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719477850"/>
                  </a:ext>
                </a:extLst>
              </a:tr>
              <a:tr h="1524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TC-4</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Dom</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Air</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197534360"/>
                  </a:ext>
                </a:extLst>
              </a:tr>
              <a:tr h="1539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TC-5</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Int</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Land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065819243"/>
                  </a:ext>
                </a:extLst>
              </a:tr>
              <a:tr h="1524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TC-6</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Edu</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Inv</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37710150"/>
                  </a:ext>
                </a:extLst>
              </a:tr>
              <a:tr h="1524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TC-7</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CC</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Yes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669521999"/>
                  </a:ext>
                </a:extLst>
              </a:tr>
              <a:tr h="1524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TC-8</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CC</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 (abort)</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964310595"/>
                  </a:ext>
                </a:extLst>
              </a:tr>
              <a:tr h="1524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TC-9</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cap="flat">
                      <a:noFill/>
                    </a:lnL>
                    <a:lnR>
                      <a:noFill/>
                    </a:lnR>
                    <a:lnT>
                      <a:noFill/>
                    </a:lnT>
                    <a:lnB w="12700" cap="flat" cmpd="sng" algn="ctr">
                      <a:solidFill>
                        <a:srgbClr val="000000"/>
                      </a:solidFill>
                      <a:prstDash val="solid"/>
                      <a:miter lim="800000"/>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CC</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  (no abort)</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anchor="b" horzOverflow="overflow">
                    <a:lnL>
                      <a:noFill/>
                    </a:lnL>
                    <a:lnR cap="flat">
                      <a:noFill/>
                    </a:lnR>
                    <a:lnT>
                      <a:noFill/>
                    </a:lnT>
                    <a:lnB w="12700" cap="flat" cmpd="sng" algn="ctr">
                      <a:solidFill>
                        <a:srgbClr val="000000"/>
                      </a:solidFill>
                      <a:prstDash val="solid"/>
                      <a:miter lim="800000"/>
                      <a:headEnd type="none" w="med" len="med"/>
                      <a:tailEnd type="none" w="sm" len="sm"/>
                    </a:lnB>
                    <a:lnTlToBr>
                      <a:noFill/>
                    </a:lnTlToBr>
                    <a:lnBlToTr>
                      <a:noFill/>
                    </a:lnBlToTr>
                    <a:noFill/>
                  </a:tcPr>
                </a:tc>
                <a:extLst>
                  <a:ext uri="{0D108BD9-81ED-4DB2-BD59-A6C34878D82A}">
                    <a16:rowId xmlns:a16="http://schemas.microsoft.com/office/drawing/2014/main" val="625202009"/>
                  </a:ext>
                </a:extLst>
              </a:tr>
            </a:tbl>
          </a:graphicData>
        </a:graphic>
      </p:graphicFrame>
      <p:sp>
        <p:nvSpPr>
          <p:cNvPr id="8281" name="Text Box 89">
            <a:extLst>
              <a:ext uri="{FF2B5EF4-FFF2-40B4-BE49-F238E27FC236}">
                <a16:creationId xmlns:a16="http://schemas.microsoft.com/office/drawing/2014/main" id="{DB72EA51-2E13-B0CC-81E8-DDB111F1D22A}"/>
              </a:ext>
            </a:extLst>
          </p:cNvPr>
          <p:cNvSpPr txBox="1">
            <a:spLocks noChangeArrowheads="1"/>
          </p:cNvSpPr>
          <p:nvPr/>
        </p:nvSpPr>
        <p:spPr bwMode="auto">
          <a:xfrm>
            <a:off x="1905000" y="1214736"/>
            <a:ext cx="4823756" cy="461665"/>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spAutoFit/>
          </a:bodyPr>
          <a:lstStyle/>
          <a:p>
            <a:r>
              <a:rPr lang="en-US" altLang="en-US" sz="2400"/>
              <a:t>Branch testing: cover all branches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a:extLst>
              <a:ext uri="{FF2B5EF4-FFF2-40B4-BE49-F238E27FC236}">
                <a16:creationId xmlns:a16="http://schemas.microsoft.com/office/drawing/2014/main" id="{5A6BB9D1-647E-9CDE-DA49-EF28B6852FCB}"/>
              </a:ext>
            </a:extLst>
          </p:cNvPr>
          <p:cNvSpPr>
            <a:spLocks noGrp="1" noChangeArrowheads="1"/>
          </p:cNvSpPr>
          <p:nvPr>
            <p:ph type="ctrTitle"/>
          </p:nvPr>
        </p:nvSpPr>
        <p:spPr>
          <a:xfrm>
            <a:off x="2209800" y="2130426"/>
            <a:ext cx="7772400" cy="1470025"/>
          </a:xfrm>
        </p:spPr>
        <p:txBody>
          <a:bodyPr anchor="ctr"/>
          <a:lstStyle/>
          <a:p>
            <a:r>
              <a:rPr lang="it-IT" altLang="en-US" sz="3600"/>
              <a:t>Grammar-based testing</a:t>
            </a:r>
          </a:p>
        </p:txBody>
      </p:sp>
      <p:sp>
        <p:nvSpPr>
          <p:cNvPr id="72709" name="Rectangle 5">
            <a:extLst>
              <a:ext uri="{FF2B5EF4-FFF2-40B4-BE49-F238E27FC236}">
                <a16:creationId xmlns:a16="http://schemas.microsoft.com/office/drawing/2014/main" id="{5976597C-62DE-AC4E-D713-53A75B34AF89}"/>
              </a:ext>
            </a:extLst>
          </p:cNvPr>
          <p:cNvSpPr>
            <a:spLocks noGrp="1" noChangeArrowheads="1"/>
          </p:cNvSpPr>
          <p:nvPr>
            <p:ph type="subTitle" idx="1"/>
          </p:nvPr>
        </p:nvSpPr>
        <p:spPr>
          <a:xfrm>
            <a:off x="2895600" y="3886200"/>
            <a:ext cx="6400800" cy="1752600"/>
          </a:xfrm>
        </p:spPr>
        <p:txBody>
          <a:bodyPr/>
          <a:lstStyle/>
          <a:p>
            <a:r>
              <a:rPr lang="en-US" altLang="en-US" sz="2800"/>
              <a:t>Complex input is (or can) often be described by a context-free grammar</a:t>
            </a:r>
          </a:p>
        </p:txBody>
      </p:sp>
      <p:sp>
        <p:nvSpPr>
          <p:cNvPr id="2" name="Footer Placeholder 3">
            <a:extLst>
              <a:ext uri="{FF2B5EF4-FFF2-40B4-BE49-F238E27FC236}">
                <a16:creationId xmlns:a16="http://schemas.microsoft.com/office/drawing/2014/main" id="{5DC2FEF6-1E51-3370-C51F-1C34047812A0}"/>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094F3665-B726-C390-C4C1-996D1FA3FC4F}"/>
              </a:ext>
            </a:extLst>
          </p:cNvPr>
          <p:cNvSpPr>
            <a:spLocks noGrp="1"/>
          </p:cNvSpPr>
          <p:nvPr>
            <p:ph type="sldNum" sz="quarter" idx="12"/>
          </p:nvPr>
        </p:nvSpPr>
        <p:spPr/>
        <p:txBody>
          <a:bodyPr/>
          <a:lstStyle/>
          <a:p>
            <a:r>
              <a:rPr lang="en-US" altLang="en-US"/>
              <a:t> Ch 14, slide </a:t>
            </a:r>
            <a:fld id="{3249CFF5-FF24-5242-8AC9-CBDB39B52FAC}" type="slidenum">
              <a:rPr lang="en-US" altLang="en-US"/>
              <a:pPr/>
              <a:t>22</a:t>
            </a:fld>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50AD73C2-0416-438A-33D2-80431DE4F821}"/>
              </a:ext>
            </a:extLst>
          </p:cNvPr>
          <p:cNvSpPr>
            <a:spLocks noGrp="1" noChangeArrowheads="1"/>
          </p:cNvSpPr>
          <p:nvPr>
            <p:ph type="title"/>
          </p:nvPr>
        </p:nvSpPr>
        <p:spPr/>
        <p:txBody>
          <a:bodyPr/>
          <a:lstStyle/>
          <a:p>
            <a:r>
              <a:rPr lang="it-IT" altLang="en-US"/>
              <a:t>Grammars in specifications</a:t>
            </a:r>
          </a:p>
        </p:txBody>
      </p:sp>
      <p:sp>
        <p:nvSpPr>
          <p:cNvPr id="75779" name="Rectangle 3">
            <a:extLst>
              <a:ext uri="{FF2B5EF4-FFF2-40B4-BE49-F238E27FC236}">
                <a16:creationId xmlns:a16="http://schemas.microsoft.com/office/drawing/2014/main" id="{F6F16E6E-E5A3-E4E1-9268-DCD8556241B0}"/>
              </a:ext>
            </a:extLst>
          </p:cNvPr>
          <p:cNvSpPr>
            <a:spLocks noGrp="1" noChangeArrowheads="1"/>
          </p:cNvSpPr>
          <p:nvPr>
            <p:ph idx="1"/>
          </p:nvPr>
        </p:nvSpPr>
        <p:spPr/>
        <p:txBody>
          <a:bodyPr/>
          <a:lstStyle/>
          <a:p>
            <a:r>
              <a:rPr lang="it-IT" altLang="en-US"/>
              <a:t>Grammars are good at:</a:t>
            </a:r>
          </a:p>
          <a:p>
            <a:pPr lvl="1"/>
            <a:r>
              <a:rPr lang="it-IT" altLang="en-US"/>
              <a:t>Representing inputs of varying and unbounded size</a:t>
            </a:r>
          </a:p>
          <a:p>
            <a:pPr lvl="1"/>
            <a:r>
              <a:rPr lang="it-IT" altLang="en-US"/>
              <a:t>With recursive structure</a:t>
            </a:r>
          </a:p>
          <a:p>
            <a:pPr lvl="1"/>
            <a:r>
              <a:rPr lang="it-IT" altLang="en-US"/>
              <a:t>And boundary conditions</a:t>
            </a:r>
          </a:p>
          <a:p>
            <a:r>
              <a:rPr lang="it-IT" altLang="en-US"/>
              <a:t>Examples: </a:t>
            </a:r>
          </a:p>
          <a:p>
            <a:pPr lvl="1"/>
            <a:r>
              <a:rPr lang="it-IT" altLang="en-US"/>
              <a:t>Complex textual inputs</a:t>
            </a:r>
          </a:p>
          <a:p>
            <a:pPr lvl="1"/>
            <a:r>
              <a:rPr lang="it-IT" altLang="en-US"/>
              <a:t>Trees  (search trees, parse trees, ... ) </a:t>
            </a:r>
          </a:p>
          <a:p>
            <a:pPr lvl="2"/>
            <a:r>
              <a:rPr lang="it-IT" altLang="en-US"/>
              <a:t>Note XML and HTMl are trees in textual form</a:t>
            </a:r>
          </a:p>
          <a:p>
            <a:pPr lvl="1"/>
            <a:r>
              <a:rPr lang="it-IT" altLang="en-US"/>
              <a:t>Program structures</a:t>
            </a:r>
          </a:p>
          <a:p>
            <a:pPr lvl="2"/>
            <a:r>
              <a:rPr lang="it-IT" altLang="en-US"/>
              <a:t>Which are also tree structures in textual format! </a:t>
            </a:r>
          </a:p>
        </p:txBody>
      </p:sp>
      <p:sp>
        <p:nvSpPr>
          <p:cNvPr id="2" name="Footer Placeholder 3">
            <a:extLst>
              <a:ext uri="{FF2B5EF4-FFF2-40B4-BE49-F238E27FC236}">
                <a16:creationId xmlns:a16="http://schemas.microsoft.com/office/drawing/2014/main" id="{4D9DE002-1C98-66EF-A345-0A05F6530CEF}"/>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208A08AF-451F-0557-D71D-1F1640944FCE}"/>
              </a:ext>
            </a:extLst>
          </p:cNvPr>
          <p:cNvSpPr>
            <a:spLocks noGrp="1"/>
          </p:cNvSpPr>
          <p:nvPr>
            <p:ph type="sldNum" sz="quarter" idx="12"/>
          </p:nvPr>
        </p:nvSpPr>
        <p:spPr/>
        <p:txBody>
          <a:bodyPr/>
          <a:lstStyle/>
          <a:p>
            <a:r>
              <a:rPr lang="en-US" altLang="en-US"/>
              <a:t> Ch 14, slide </a:t>
            </a:r>
            <a:fld id="{3B569BAC-A9FB-5D43-B1F2-248C388A1F95}" type="slidenum">
              <a:rPr lang="en-US" altLang="en-US"/>
              <a:pPr/>
              <a:t>23</a:t>
            </a:fld>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EB1013D7-85C8-DB33-CDBF-F6C10081CDBC}"/>
              </a:ext>
            </a:extLst>
          </p:cNvPr>
          <p:cNvSpPr>
            <a:spLocks noGrp="1" noChangeArrowheads="1"/>
          </p:cNvSpPr>
          <p:nvPr>
            <p:ph type="title"/>
          </p:nvPr>
        </p:nvSpPr>
        <p:spPr/>
        <p:txBody>
          <a:bodyPr/>
          <a:lstStyle/>
          <a:p>
            <a:r>
              <a:rPr lang="it-IT" altLang="en-US"/>
              <a:t>Grammar-based testing</a:t>
            </a:r>
          </a:p>
        </p:txBody>
      </p:sp>
      <p:sp>
        <p:nvSpPr>
          <p:cNvPr id="91139" name="Rectangle 3">
            <a:extLst>
              <a:ext uri="{FF2B5EF4-FFF2-40B4-BE49-F238E27FC236}">
                <a16:creationId xmlns:a16="http://schemas.microsoft.com/office/drawing/2014/main" id="{F267C71E-2DAB-42B5-6923-522478F1ECAE}"/>
              </a:ext>
            </a:extLst>
          </p:cNvPr>
          <p:cNvSpPr>
            <a:spLocks noGrp="1" noChangeArrowheads="1"/>
          </p:cNvSpPr>
          <p:nvPr>
            <p:ph idx="1"/>
          </p:nvPr>
        </p:nvSpPr>
        <p:spPr/>
        <p:txBody>
          <a:bodyPr/>
          <a:lstStyle/>
          <a:p>
            <a:pPr>
              <a:lnSpc>
                <a:spcPct val="90000"/>
              </a:lnSpc>
            </a:pPr>
            <a:r>
              <a:rPr lang="it-IT" altLang="en-US"/>
              <a:t>Test cases are strings </a:t>
            </a:r>
            <a:r>
              <a:rPr lang="it-IT" altLang="en-US" i="1"/>
              <a:t>generated</a:t>
            </a:r>
            <a:r>
              <a:rPr lang="it-IT" altLang="en-US"/>
              <a:t> from the grammar</a:t>
            </a:r>
          </a:p>
          <a:p>
            <a:pPr>
              <a:lnSpc>
                <a:spcPct val="90000"/>
              </a:lnSpc>
            </a:pPr>
            <a:r>
              <a:rPr lang="it-IT" altLang="en-US"/>
              <a:t>Coverage criteria:</a:t>
            </a:r>
          </a:p>
          <a:p>
            <a:pPr lvl="1">
              <a:lnSpc>
                <a:spcPct val="90000"/>
              </a:lnSpc>
            </a:pPr>
            <a:r>
              <a:rPr lang="it-IT" altLang="en-US"/>
              <a:t>Production coverage: each production must be used to generate at least one (section of) test case</a:t>
            </a:r>
          </a:p>
          <a:p>
            <a:pPr lvl="1">
              <a:lnSpc>
                <a:spcPct val="90000"/>
              </a:lnSpc>
            </a:pPr>
            <a:r>
              <a:rPr lang="it-IT" altLang="en-US"/>
              <a:t>Boundary condition: annotate each recursive production with minimum and maximum number of application, then generate:</a:t>
            </a:r>
          </a:p>
          <a:p>
            <a:pPr lvl="2">
              <a:lnSpc>
                <a:spcPct val="90000"/>
              </a:lnSpc>
            </a:pPr>
            <a:r>
              <a:rPr lang="it-IT" altLang="en-US"/>
              <a:t>Minimum</a:t>
            </a:r>
          </a:p>
          <a:p>
            <a:pPr lvl="2">
              <a:lnSpc>
                <a:spcPct val="90000"/>
              </a:lnSpc>
            </a:pPr>
            <a:r>
              <a:rPr lang="it-IT" altLang="en-US"/>
              <a:t>Minimum + 1</a:t>
            </a:r>
          </a:p>
          <a:p>
            <a:pPr lvl="2">
              <a:lnSpc>
                <a:spcPct val="90000"/>
              </a:lnSpc>
            </a:pPr>
            <a:r>
              <a:rPr lang="it-IT" altLang="en-US"/>
              <a:t>Maximum - 1</a:t>
            </a:r>
          </a:p>
          <a:p>
            <a:pPr lvl="2">
              <a:lnSpc>
                <a:spcPct val="90000"/>
              </a:lnSpc>
            </a:pPr>
            <a:r>
              <a:rPr lang="it-IT" altLang="en-US"/>
              <a:t>Maximum</a:t>
            </a:r>
          </a:p>
        </p:txBody>
      </p:sp>
      <p:sp>
        <p:nvSpPr>
          <p:cNvPr id="2" name="Footer Placeholder 3">
            <a:extLst>
              <a:ext uri="{FF2B5EF4-FFF2-40B4-BE49-F238E27FC236}">
                <a16:creationId xmlns:a16="http://schemas.microsoft.com/office/drawing/2014/main" id="{6C24B622-9E1C-E6EA-2A7D-2B4C7BDA82A1}"/>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9DD2FB96-8FE3-FCBF-2004-44D867EA0A48}"/>
              </a:ext>
            </a:extLst>
          </p:cNvPr>
          <p:cNvSpPr>
            <a:spLocks noGrp="1"/>
          </p:cNvSpPr>
          <p:nvPr>
            <p:ph type="sldNum" sz="quarter" idx="12"/>
          </p:nvPr>
        </p:nvSpPr>
        <p:spPr/>
        <p:txBody>
          <a:bodyPr/>
          <a:lstStyle/>
          <a:p>
            <a:r>
              <a:rPr lang="en-US" altLang="en-US"/>
              <a:t> Ch 14, slide </a:t>
            </a:r>
            <a:fld id="{24D5C00B-A83F-6849-88ED-0D016D7D8BFC}" type="slidenum">
              <a:rPr lang="en-US" altLang="en-US"/>
              <a:pPr/>
              <a:t>24</a:t>
            </a:fld>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E1D54C9C-1B62-E339-261E-42D918118EA7}"/>
              </a:ext>
            </a:extLst>
          </p:cNvPr>
          <p:cNvSpPr>
            <a:spLocks noGrp="1" noChangeArrowheads="1"/>
          </p:cNvSpPr>
          <p:nvPr>
            <p:ph type="title"/>
          </p:nvPr>
        </p:nvSpPr>
        <p:spPr/>
        <p:txBody>
          <a:bodyPr/>
          <a:lstStyle/>
          <a:p>
            <a:r>
              <a:rPr lang="en-US" altLang="en-US" dirty="0"/>
              <a:t>From an informal specification (1 of 3)...</a:t>
            </a:r>
          </a:p>
        </p:txBody>
      </p:sp>
      <p:sp>
        <p:nvSpPr>
          <p:cNvPr id="79875" name="Rectangle 3">
            <a:extLst>
              <a:ext uri="{FF2B5EF4-FFF2-40B4-BE49-F238E27FC236}">
                <a16:creationId xmlns:a16="http://schemas.microsoft.com/office/drawing/2014/main" id="{72CD10C6-47A8-EEF6-5D38-474E5A75449D}"/>
              </a:ext>
            </a:extLst>
          </p:cNvPr>
          <p:cNvSpPr>
            <a:spLocks noGrp="1" noChangeArrowheads="1"/>
          </p:cNvSpPr>
          <p:nvPr>
            <p:ph idx="1"/>
          </p:nvPr>
        </p:nvSpPr>
        <p:spPr/>
        <p:txBody>
          <a:bodyPr/>
          <a:lstStyle/>
          <a:p>
            <a:r>
              <a:rPr lang="en-US" altLang="en-US" dirty="0"/>
              <a:t>The Check-configuration function checks the validity of a computer configuration.  </a:t>
            </a:r>
          </a:p>
          <a:p>
            <a:r>
              <a:rPr lang="en-US" altLang="en-US" dirty="0"/>
              <a:t>The parameters of check-configuration are:</a:t>
            </a:r>
          </a:p>
          <a:p>
            <a:pPr lvl="1"/>
            <a:r>
              <a:rPr lang="en-US" altLang="en-US" dirty="0"/>
              <a:t>Model</a:t>
            </a:r>
          </a:p>
          <a:p>
            <a:pPr lvl="1"/>
            <a:r>
              <a:rPr lang="en-US" altLang="en-US" dirty="0"/>
              <a:t>Set of components </a:t>
            </a:r>
          </a:p>
        </p:txBody>
      </p:sp>
      <p:sp>
        <p:nvSpPr>
          <p:cNvPr id="2" name="Footer Placeholder 3">
            <a:extLst>
              <a:ext uri="{FF2B5EF4-FFF2-40B4-BE49-F238E27FC236}">
                <a16:creationId xmlns:a16="http://schemas.microsoft.com/office/drawing/2014/main" id="{66B70770-4BD0-DCE9-1E13-060DA9E18E9C}"/>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184B9EED-D613-9C3E-EA48-DB4FC70B8803}"/>
              </a:ext>
            </a:extLst>
          </p:cNvPr>
          <p:cNvSpPr>
            <a:spLocks noGrp="1"/>
          </p:cNvSpPr>
          <p:nvPr>
            <p:ph type="sldNum" sz="quarter" idx="12"/>
          </p:nvPr>
        </p:nvSpPr>
        <p:spPr/>
        <p:txBody>
          <a:bodyPr/>
          <a:lstStyle/>
          <a:p>
            <a:r>
              <a:rPr lang="en-US" altLang="en-US"/>
              <a:t> Ch 14, slide </a:t>
            </a:r>
            <a:fld id="{4B33ED61-3FD7-6748-BD50-05FA0BE43B4A}" type="slidenum">
              <a:rPr lang="en-US" altLang="en-US"/>
              <a:pPr/>
              <a:t>25</a:t>
            </a:fld>
            <a:endParaRPr lang="en-US" altLang="en-US"/>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911C4366-C561-EB41-ED6A-F50A71BBFD71}"/>
              </a:ext>
            </a:extLst>
          </p:cNvPr>
          <p:cNvSpPr>
            <a:spLocks noGrp="1" noChangeArrowheads="1"/>
          </p:cNvSpPr>
          <p:nvPr>
            <p:ph type="title"/>
          </p:nvPr>
        </p:nvSpPr>
        <p:spPr/>
        <p:txBody>
          <a:bodyPr/>
          <a:lstStyle/>
          <a:p>
            <a:r>
              <a:rPr lang="en-US" altLang="en-US" dirty="0"/>
              <a:t>From an informal specification (2 of 3)...</a:t>
            </a:r>
          </a:p>
        </p:txBody>
      </p:sp>
      <p:sp>
        <p:nvSpPr>
          <p:cNvPr id="81923" name="Rectangle 3">
            <a:extLst>
              <a:ext uri="{FF2B5EF4-FFF2-40B4-BE49-F238E27FC236}">
                <a16:creationId xmlns:a16="http://schemas.microsoft.com/office/drawing/2014/main" id="{77271D01-FD33-42FA-46E7-67607D26C059}"/>
              </a:ext>
            </a:extLst>
          </p:cNvPr>
          <p:cNvSpPr>
            <a:spLocks noGrp="1" noChangeArrowheads="1"/>
          </p:cNvSpPr>
          <p:nvPr>
            <p:ph idx="1"/>
          </p:nvPr>
        </p:nvSpPr>
        <p:spPr/>
        <p:txBody>
          <a:bodyPr>
            <a:normAutofit lnSpcReduction="10000"/>
          </a:bodyPr>
          <a:lstStyle/>
          <a:p>
            <a:r>
              <a:rPr lang="en-US" altLang="en-US"/>
              <a:t>Model: A model identifies a specific product and determines a set of constraints on available components. Models are characterized by logical slots for components, which may or may not be implemented by physical slots on a bus.  Slots may be required or optional. Required slots must be assigned with a suitable component to obtain a legal configuration, while optional slots may be left empty or filled depending on the customers' needs</a:t>
            </a:r>
          </a:p>
          <a:p>
            <a:pPr lvl="1"/>
            <a:r>
              <a:rPr lang="en-US" altLang="en-US"/>
              <a:t>Example: The required ``slots'' of the Chipmunk C20 laptop computer include a screen, a processor, a hard disk, memory, and an operating system.  (Of these, only the hard disk and memory are implemented using actual hardware slots on a bus.)  The optional slots include external storage devices such as a CD/DVD writer.</a:t>
            </a:r>
          </a:p>
        </p:txBody>
      </p:sp>
      <p:sp>
        <p:nvSpPr>
          <p:cNvPr id="2" name="Footer Placeholder 3">
            <a:extLst>
              <a:ext uri="{FF2B5EF4-FFF2-40B4-BE49-F238E27FC236}">
                <a16:creationId xmlns:a16="http://schemas.microsoft.com/office/drawing/2014/main" id="{FCEC57FF-A165-3B4D-F390-F6EBB5626505}"/>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A866F4E4-C720-BD5E-FC65-FC06B0957789}"/>
              </a:ext>
            </a:extLst>
          </p:cNvPr>
          <p:cNvSpPr>
            <a:spLocks noGrp="1"/>
          </p:cNvSpPr>
          <p:nvPr>
            <p:ph type="sldNum" sz="quarter" idx="12"/>
          </p:nvPr>
        </p:nvSpPr>
        <p:spPr/>
        <p:txBody>
          <a:bodyPr/>
          <a:lstStyle/>
          <a:p>
            <a:r>
              <a:rPr lang="en-US" altLang="en-US"/>
              <a:t> Ch 14, slide </a:t>
            </a:r>
            <a:fld id="{7BBCBD0B-A651-4141-ADEB-1DB8F6D2D18F}" type="slidenum">
              <a:rPr lang="en-US" altLang="en-US"/>
              <a:pPr/>
              <a:t>26</a:t>
            </a:fld>
            <a:endParaRPr lang="en-US" altLang="en-US"/>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04ABC8E5-A425-418B-48CD-F4255A2C1AC8}"/>
              </a:ext>
            </a:extLst>
          </p:cNvPr>
          <p:cNvSpPr>
            <a:spLocks noGrp="1" noChangeArrowheads="1"/>
          </p:cNvSpPr>
          <p:nvPr>
            <p:ph type="title"/>
          </p:nvPr>
        </p:nvSpPr>
        <p:spPr/>
        <p:txBody>
          <a:bodyPr/>
          <a:lstStyle/>
          <a:p>
            <a:r>
              <a:rPr lang="en-US" altLang="en-US" dirty="0"/>
              <a:t>From an informal specification (3 of 3)...</a:t>
            </a:r>
          </a:p>
        </p:txBody>
      </p:sp>
      <p:sp>
        <p:nvSpPr>
          <p:cNvPr id="83971" name="Rectangle 3">
            <a:extLst>
              <a:ext uri="{FF2B5EF4-FFF2-40B4-BE49-F238E27FC236}">
                <a16:creationId xmlns:a16="http://schemas.microsoft.com/office/drawing/2014/main" id="{EEF176C1-DE35-E487-A643-5A8C9E08A319}"/>
              </a:ext>
            </a:extLst>
          </p:cNvPr>
          <p:cNvSpPr>
            <a:spLocks noGrp="1" noChangeArrowheads="1"/>
          </p:cNvSpPr>
          <p:nvPr>
            <p:ph idx="1"/>
          </p:nvPr>
        </p:nvSpPr>
        <p:spPr/>
        <p:txBody>
          <a:bodyPr>
            <a:normAutofit fontScale="92500" lnSpcReduction="20000"/>
          </a:bodyPr>
          <a:lstStyle/>
          <a:p>
            <a:r>
              <a:rPr lang="en-US" altLang="en-US"/>
              <a:t>Set of Components: A set of [slot,component] pairs, which must correspond to the required and optional slots associated with the model. A component is a choice that can be varied within a model, and which is not designed to be replaced by the end user.  Available components and a default for each slot is determined by the model.  The special value empty is allowed (and may be the default selection) for optional slots. In addition to being compatible or incompatible with a particular model and slot, individual components may be compatible or incompatible with each other.</a:t>
            </a:r>
          </a:p>
          <a:p>
            <a:pPr lvl="1"/>
            <a:r>
              <a:rPr lang="en-US" altLang="en-US"/>
              <a:t>Example: The default configuration of the Chipmunk C20 includes 20 gigabytes of hard disk; 30 and 40 gigabyte disks are also available.  (Since the hard disk is a required slot, empty is not an allowed choice.) The default operating system is RodentOS 3.2, personal edition, but RodentOS 3.2 mobile server edition may also be selected. The mobile server edition requires at least 30 gigabytes of hard disk.</a:t>
            </a:r>
          </a:p>
        </p:txBody>
      </p:sp>
      <p:sp>
        <p:nvSpPr>
          <p:cNvPr id="2" name="Footer Placeholder 3">
            <a:extLst>
              <a:ext uri="{FF2B5EF4-FFF2-40B4-BE49-F238E27FC236}">
                <a16:creationId xmlns:a16="http://schemas.microsoft.com/office/drawing/2014/main" id="{FA50B0E1-968A-FC93-A353-7EB06A049E9E}"/>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3A94B7EC-5E1E-C66A-A33D-7B00B33F6064}"/>
              </a:ext>
            </a:extLst>
          </p:cNvPr>
          <p:cNvSpPr>
            <a:spLocks noGrp="1"/>
          </p:cNvSpPr>
          <p:nvPr>
            <p:ph type="sldNum" sz="quarter" idx="12"/>
          </p:nvPr>
        </p:nvSpPr>
        <p:spPr/>
        <p:txBody>
          <a:bodyPr/>
          <a:lstStyle/>
          <a:p>
            <a:r>
              <a:rPr lang="en-US" altLang="en-US"/>
              <a:t> Ch 14, slide </a:t>
            </a:r>
            <a:fld id="{1C422D0C-C1B5-464D-ADFC-17114DA53FD5}" type="slidenum">
              <a:rPr lang="en-US" altLang="en-US"/>
              <a:pPr/>
              <a:t>27</a:t>
            </a:fld>
            <a:endParaRPr lang="en-US" altLang="en-US"/>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F6DBBA62-3F27-AEEE-4ED2-2340EC93BB1B}"/>
              </a:ext>
            </a:extLst>
          </p:cNvPr>
          <p:cNvSpPr>
            <a:spLocks noGrp="1" noChangeArrowheads="1"/>
          </p:cNvSpPr>
          <p:nvPr>
            <p:ph type="title"/>
          </p:nvPr>
        </p:nvSpPr>
        <p:spPr/>
        <p:txBody>
          <a:bodyPr/>
          <a:lstStyle/>
          <a:p>
            <a:r>
              <a:rPr lang="it-IT" altLang="en-US"/>
              <a:t>…to a grammar</a:t>
            </a:r>
          </a:p>
        </p:txBody>
      </p:sp>
      <p:graphicFrame>
        <p:nvGraphicFramePr>
          <p:cNvPr id="87187" name="Group 147">
            <a:extLst>
              <a:ext uri="{FF2B5EF4-FFF2-40B4-BE49-F238E27FC236}">
                <a16:creationId xmlns:a16="http://schemas.microsoft.com/office/drawing/2014/main" id="{45F1FFDA-1DF7-9E4E-67E1-C0E15E38949B}"/>
              </a:ext>
            </a:extLst>
          </p:cNvPr>
          <p:cNvGraphicFramePr>
            <a:graphicFrameLocks noGrp="1"/>
          </p:cNvGraphicFramePr>
          <p:nvPr>
            <p:ph idx="1"/>
          </p:nvPr>
        </p:nvGraphicFramePr>
        <p:xfrm>
          <a:off x="1981200" y="1447801"/>
          <a:ext cx="8382000" cy="3474720"/>
        </p:xfrm>
        <a:graphic>
          <a:graphicData uri="http://schemas.openxmlformats.org/drawingml/2006/table">
            <a:tbl>
              <a:tblPr/>
              <a:tblGrid>
                <a:gridCol w="2590800">
                  <a:extLst>
                    <a:ext uri="{9D8B030D-6E8A-4147-A177-3AD203B41FA5}">
                      <a16:colId xmlns:a16="http://schemas.microsoft.com/office/drawing/2014/main" val="49054937"/>
                    </a:ext>
                  </a:extLst>
                </a:gridCol>
                <a:gridCol w="5791200">
                  <a:extLst>
                    <a:ext uri="{9D8B030D-6E8A-4147-A177-3AD203B41FA5}">
                      <a16:colId xmlns:a16="http://schemas.microsoft.com/office/drawing/2014/main" val="1787568933"/>
                    </a:ext>
                  </a:extLst>
                </a:gridCol>
              </a:tblGrid>
              <a:tr h="36036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&lt;Model&gt;</a:t>
                      </a:r>
                    </a:p>
                  </a:txBody>
                  <a:tcPr horzOverflow="overflow">
                    <a:lnL cap="flat">
                      <a:noFill/>
                    </a:lnL>
                    <a:lnR>
                      <a:noFill/>
                    </a:lnR>
                    <a:lnT cap="fla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 &lt;modelNumber&gt; &lt;compSequence&gt; &lt;optCompSequence&gt;</a:t>
                      </a:r>
                    </a:p>
                  </a:txBody>
                  <a:tcP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3002576846"/>
                  </a:ext>
                </a:extLst>
              </a:tr>
              <a:tr h="36195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&lt;compSequence&gt;</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 &lt;Component&gt; &lt;compSequence&gt; | empty</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82669187"/>
                  </a:ext>
                </a:extLst>
              </a:tr>
              <a:tr h="36036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&lt;optCompSequence&gt;</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 &lt;OptionalComponent&gt; &lt;optCompSequence&gt; | empty</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434100008"/>
                  </a:ext>
                </a:extLst>
              </a:tr>
              <a:tr h="36195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&lt;Component&gt;</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 &lt;ComponentType&gt; &lt;ComponentValue&gt;</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245293292"/>
                  </a:ext>
                </a:extLst>
              </a:tr>
              <a:tr h="36036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&lt;OptionalComponent&gt;</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 &lt;ComponentType&gt;</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617335455"/>
                  </a:ext>
                </a:extLst>
              </a:tr>
              <a:tr h="36036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&lt;modelNumber&gt;</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 string</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775826023"/>
                  </a:ext>
                </a:extLst>
              </a:tr>
              <a:tr h="36195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&lt;ComponentType&gt;</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 string</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165294297"/>
                  </a:ext>
                </a:extLst>
              </a:tr>
              <a:tr h="36036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&lt;ComponentValue&gt;</a:t>
                      </a:r>
                    </a:p>
                  </a:txBody>
                  <a:tcPr horzOverflow="overflow">
                    <a:lnL cap="flat">
                      <a:noFill/>
                    </a:lnL>
                    <a:lnR>
                      <a:noFill/>
                    </a:lnR>
                    <a:lnT>
                      <a:noFill/>
                    </a:lnT>
                    <a:lnB cap="flat">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800" b="0" i="0" u="none" strike="noStrike" cap="none" normalizeH="0" baseline="0">
                          <a:ln>
                            <a:noFill/>
                          </a:ln>
                          <a:solidFill>
                            <a:schemeClr val="tx1"/>
                          </a:solidFill>
                          <a:effectLst/>
                          <a:latin typeface="Arial" panose="020B0604020202020204" pitchFamily="34" charset="0"/>
                        </a:rPr>
                        <a:t>::= string</a:t>
                      </a: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601297848"/>
                  </a:ext>
                </a:extLst>
              </a:tr>
            </a:tbl>
          </a:graphicData>
        </a:graphic>
      </p:graphicFrame>
      <p:sp>
        <p:nvSpPr>
          <p:cNvPr id="2" name="Footer Placeholder 3">
            <a:extLst>
              <a:ext uri="{FF2B5EF4-FFF2-40B4-BE49-F238E27FC236}">
                <a16:creationId xmlns:a16="http://schemas.microsoft.com/office/drawing/2014/main" id="{8552CAC3-B3E2-B510-39C6-A8865AFDD28B}"/>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CEEA7A8B-BB11-1BD5-2575-B739EF19BED4}"/>
              </a:ext>
            </a:extLst>
          </p:cNvPr>
          <p:cNvSpPr>
            <a:spLocks noGrp="1"/>
          </p:cNvSpPr>
          <p:nvPr>
            <p:ph type="sldNum" sz="quarter" idx="12"/>
          </p:nvPr>
        </p:nvSpPr>
        <p:spPr/>
        <p:txBody>
          <a:bodyPr/>
          <a:lstStyle/>
          <a:p>
            <a:r>
              <a:rPr lang="en-US" altLang="en-US"/>
              <a:t> Ch 14, slide </a:t>
            </a:r>
            <a:fld id="{0905DB7B-65FE-BE42-B55F-9D77ED292A33}" type="slidenum">
              <a:rPr lang="en-US" altLang="en-US"/>
              <a:pPr/>
              <a:t>28</a:t>
            </a:fld>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F4D01DEE-E701-6F30-A3D8-861EC6A34F9C}"/>
              </a:ext>
            </a:extLst>
          </p:cNvPr>
          <p:cNvSpPr>
            <a:spLocks noGrp="1" noChangeArrowheads="1"/>
          </p:cNvSpPr>
          <p:nvPr>
            <p:ph type="title"/>
          </p:nvPr>
        </p:nvSpPr>
        <p:spPr/>
        <p:txBody>
          <a:bodyPr/>
          <a:lstStyle/>
          <a:p>
            <a:r>
              <a:rPr lang="it-IT" altLang="en-US"/>
              <a:t>…to a grammar with limits</a:t>
            </a:r>
          </a:p>
        </p:txBody>
      </p:sp>
      <p:graphicFrame>
        <p:nvGraphicFramePr>
          <p:cNvPr id="93282" name="Group 98">
            <a:extLst>
              <a:ext uri="{FF2B5EF4-FFF2-40B4-BE49-F238E27FC236}">
                <a16:creationId xmlns:a16="http://schemas.microsoft.com/office/drawing/2014/main" id="{12EBCB4F-6948-6AD9-AE27-7D009D81E494}"/>
              </a:ext>
            </a:extLst>
          </p:cNvPr>
          <p:cNvGraphicFramePr>
            <a:graphicFrameLocks noGrp="1"/>
          </p:cNvGraphicFramePr>
          <p:nvPr>
            <p:ph idx="1"/>
          </p:nvPr>
        </p:nvGraphicFramePr>
        <p:xfrm>
          <a:off x="1828800" y="1600201"/>
          <a:ext cx="8534400" cy="3924300"/>
        </p:xfrm>
        <a:graphic>
          <a:graphicData uri="http://schemas.openxmlformats.org/drawingml/2006/table">
            <a:tbl>
              <a:tblPr/>
              <a:tblGrid>
                <a:gridCol w="1974850">
                  <a:extLst>
                    <a:ext uri="{9D8B030D-6E8A-4147-A177-3AD203B41FA5}">
                      <a16:colId xmlns:a16="http://schemas.microsoft.com/office/drawing/2014/main" val="164427586"/>
                    </a:ext>
                  </a:extLst>
                </a:gridCol>
                <a:gridCol w="2371725">
                  <a:extLst>
                    <a:ext uri="{9D8B030D-6E8A-4147-A177-3AD203B41FA5}">
                      <a16:colId xmlns:a16="http://schemas.microsoft.com/office/drawing/2014/main" val="200307819"/>
                    </a:ext>
                  </a:extLst>
                </a:gridCol>
                <a:gridCol w="4187825">
                  <a:extLst>
                    <a:ext uri="{9D8B030D-6E8A-4147-A177-3AD203B41FA5}">
                      <a16:colId xmlns:a16="http://schemas.microsoft.com/office/drawing/2014/main" val="1069892894"/>
                    </a:ext>
                  </a:extLst>
                </a:gridCol>
              </a:tblGrid>
              <a:tr h="27463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Model</a:t>
                      </a:r>
                    </a:p>
                  </a:txBody>
                  <a:tcPr horzOverflow="overflow">
                    <a:lnL cap="flat">
                      <a:noFill/>
                    </a:lnL>
                    <a:lnR>
                      <a:noFill/>
                    </a:lnR>
                    <a:lnT cap="fla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&lt;Model&gt;</a:t>
                      </a:r>
                    </a:p>
                  </a:txBody>
                  <a:tcPr horzOverflow="overflow">
                    <a:lnL>
                      <a:noFill/>
                    </a:lnL>
                    <a:lnR>
                      <a:noFill/>
                    </a:lnR>
                    <a:lnT cap="fla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 &lt;modelNumber&gt; &lt;compSequence&gt; &lt;optCompSequence&gt;</a:t>
                      </a:r>
                    </a:p>
                  </a:txBody>
                  <a:tcP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345403870"/>
                  </a:ext>
                </a:extLst>
              </a:tr>
              <a:tr h="3063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folHlink"/>
                          </a:solidFill>
                          <a:effectLst/>
                          <a:latin typeface="Arial" panose="020B0604020202020204" pitchFamily="34" charset="0"/>
                        </a:rPr>
                        <a:t>compSeq1 [0, 16]</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&lt;compSequence&gt;</a:t>
                      </a:r>
                    </a:p>
                  </a:txBody>
                  <a:tcPr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 &lt;Component&gt; &lt;compSequence&gt;</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939139751"/>
                  </a:ext>
                </a:extLst>
              </a:tr>
              <a:tr h="2936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folHlink"/>
                          </a:solidFill>
                          <a:effectLst/>
                          <a:latin typeface="Arial" panose="020B0604020202020204" pitchFamily="34" charset="0"/>
                        </a:rPr>
                        <a:t>compSeq2</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&lt;compSequence&gt;</a:t>
                      </a:r>
                    </a:p>
                  </a:txBody>
                  <a:tcPr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 empty</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52381009"/>
                  </a:ext>
                </a:extLst>
              </a:tr>
              <a:tr h="2936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folHlink"/>
                          </a:solidFill>
                          <a:effectLst/>
                          <a:latin typeface="Arial" panose="020B0604020202020204" pitchFamily="34" charset="0"/>
                        </a:rPr>
                        <a:t>optCompSeq1 [0, 16]</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&lt;optCompSequence&gt;</a:t>
                      </a:r>
                    </a:p>
                  </a:txBody>
                  <a:tcPr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 &lt;OptionalComponent&gt; &lt;optCompSequence&gt;</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542819494"/>
                  </a:ext>
                </a:extLst>
              </a:tr>
              <a:tr h="29527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folHlink"/>
                          </a:solidFill>
                          <a:effectLst/>
                          <a:latin typeface="Arial" panose="020B0604020202020204" pitchFamily="34" charset="0"/>
                        </a:rPr>
                        <a:t>optCompSeq2</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&lt;optCompSequence&gt;</a:t>
                      </a:r>
                    </a:p>
                  </a:txBody>
                  <a:tcPr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 empty</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58447455"/>
                  </a:ext>
                </a:extLst>
              </a:tr>
              <a:tr h="2936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folHlink"/>
                          </a:solidFill>
                          <a:effectLst/>
                          <a:latin typeface="Arial" panose="020B0604020202020204" pitchFamily="34" charset="0"/>
                        </a:rPr>
                        <a:t>Comp</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&lt;Component&gt;</a:t>
                      </a:r>
                    </a:p>
                  </a:txBody>
                  <a:tcPr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 &lt;ComponentType&gt; &lt;ComponentValue&gt;</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57125721"/>
                  </a:ext>
                </a:extLst>
              </a:tr>
              <a:tr h="2936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folHlink"/>
                          </a:solidFill>
                          <a:effectLst/>
                          <a:latin typeface="Arial" panose="020B0604020202020204" pitchFamily="34" charset="0"/>
                        </a:rPr>
                        <a:t>OptComp</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&lt;OptionalComponent&gt;</a:t>
                      </a:r>
                    </a:p>
                  </a:txBody>
                  <a:tcPr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 &lt;ComponentType&gt;</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390058787"/>
                  </a:ext>
                </a:extLst>
              </a:tr>
              <a:tr h="29527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folHlink"/>
                          </a:solidFill>
                          <a:effectLst/>
                          <a:latin typeface="Arial" panose="020B0604020202020204" pitchFamily="34" charset="0"/>
                        </a:rPr>
                        <a:t>modNum</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&lt;modelNumber&gt;</a:t>
                      </a:r>
                    </a:p>
                  </a:txBody>
                  <a:tcPr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 string</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5216255"/>
                  </a:ext>
                </a:extLst>
              </a:tr>
              <a:tr h="2936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folHlink"/>
                          </a:solidFill>
                          <a:effectLst/>
                          <a:latin typeface="Arial" panose="020B0604020202020204" pitchFamily="34" charset="0"/>
                        </a:rPr>
                        <a:t>CompTyp</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&lt;ComponentType&gt;</a:t>
                      </a:r>
                    </a:p>
                  </a:txBody>
                  <a:tcPr horzOverflow="overflow">
                    <a:lnL>
                      <a:noFill/>
                    </a:lnL>
                    <a:lnR>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 string</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736886811"/>
                  </a:ext>
                </a:extLst>
              </a:tr>
              <a:tr h="4191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folHlink"/>
                          </a:solidFill>
                          <a:effectLst/>
                          <a:latin typeface="Arial" panose="020B0604020202020204" pitchFamily="34" charset="0"/>
                        </a:rPr>
                        <a:t>CompVal</a:t>
                      </a:r>
                    </a:p>
                  </a:txBody>
                  <a:tcPr horzOverflow="overflow">
                    <a:lnL cap="flat">
                      <a:noFill/>
                    </a:lnL>
                    <a:lnR>
                      <a:noFill/>
                    </a:lnR>
                    <a:lnT>
                      <a:noFill/>
                    </a:lnT>
                    <a:lnB cap="flat">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&lt;ComponentValue&gt;</a:t>
                      </a:r>
                    </a:p>
                  </a:txBody>
                  <a:tcPr horzOverflow="overflow">
                    <a:lnL>
                      <a:noFill/>
                    </a:lnL>
                    <a:lnR>
                      <a:noFill/>
                    </a:lnR>
                    <a:lnT>
                      <a:noFill/>
                    </a:lnT>
                    <a:lnB cap="flat">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600" b="0" i="0" u="none" strike="noStrike" cap="none" normalizeH="0" baseline="0">
                          <a:ln>
                            <a:noFill/>
                          </a:ln>
                          <a:solidFill>
                            <a:schemeClr val="tx1"/>
                          </a:solidFill>
                          <a:effectLst/>
                          <a:latin typeface="Arial" panose="020B0604020202020204" pitchFamily="34" charset="0"/>
                        </a:rPr>
                        <a:t>::= string</a:t>
                      </a: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3439887769"/>
                  </a:ext>
                </a:extLst>
              </a:tr>
            </a:tbl>
          </a:graphicData>
        </a:graphic>
      </p:graphicFrame>
      <p:sp>
        <p:nvSpPr>
          <p:cNvPr id="2" name="Footer Placeholder 3">
            <a:extLst>
              <a:ext uri="{FF2B5EF4-FFF2-40B4-BE49-F238E27FC236}">
                <a16:creationId xmlns:a16="http://schemas.microsoft.com/office/drawing/2014/main" id="{C69FE0BE-427C-895C-B63A-62D6DB713C60}"/>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557415DB-9467-EB6B-F1C3-B153E8DF6DB4}"/>
              </a:ext>
            </a:extLst>
          </p:cNvPr>
          <p:cNvSpPr>
            <a:spLocks noGrp="1"/>
          </p:cNvSpPr>
          <p:nvPr>
            <p:ph type="sldNum" sz="quarter" idx="12"/>
          </p:nvPr>
        </p:nvSpPr>
        <p:spPr/>
        <p:txBody>
          <a:bodyPr/>
          <a:lstStyle/>
          <a:p>
            <a:r>
              <a:rPr lang="en-US" altLang="en-US"/>
              <a:t> Ch 14, slide </a:t>
            </a:r>
            <a:fld id="{921838E0-6309-F649-BA6F-1688F43EA758}" type="slidenum">
              <a:rPr lang="en-US" altLang="en-US"/>
              <a:pPr/>
              <a:t>29</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B0F063E1-C40C-4C08-D68A-BBEFC6C78B5B}"/>
              </a:ext>
            </a:extLst>
          </p:cNvPr>
          <p:cNvSpPr>
            <a:spLocks noGrp="1" noChangeArrowheads="1"/>
          </p:cNvSpPr>
          <p:nvPr>
            <p:ph type="title"/>
          </p:nvPr>
        </p:nvSpPr>
        <p:spPr/>
        <p:txBody>
          <a:bodyPr/>
          <a:lstStyle/>
          <a:p>
            <a:r>
              <a:rPr lang="en-US" altLang="en-US"/>
              <a:t>Why model-based testing?</a:t>
            </a:r>
          </a:p>
        </p:txBody>
      </p:sp>
      <p:sp>
        <p:nvSpPr>
          <p:cNvPr id="101380" name="Rectangle 4">
            <a:extLst>
              <a:ext uri="{FF2B5EF4-FFF2-40B4-BE49-F238E27FC236}">
                <a16:creationId xmlns:a16="http://schemas.microsoft.com/office/drawing/2014/main" id="{A7E9AA2E-F943-E77E-0608-37FB9E653517}"/>
              </a:ext>
            </a:extLst>
          </p:cNvPr>
          <p:cNvSpPr>
            <a:spLocks noGrp="1" noChangeArrowheads="1"/>
          </p:cNvSpPr>
          <p:nvPr>
            <p:ph idx="1"/>
          </p:nvPr>
        </p:nvSpPr>
        <p:spPr/>
        <p:txBody>
          <a:bodyPr/>
          <a:lstStyle/>
          <a:p>
            <a:pPr>
              <a:lnSpc>
                <a:spcPct val="90000"/>
              </a:lnSpc>
            </a:pPr>
            <a:r>
              <a:rPr lang="en-US" altLang="en-US" dirty="0"/>
              <a:t>Models used in specification or design have structure</a:t>
            </a:r>
          </a:p>
          <a:p>
            <a:pPr lvl="2">
              <a:lnSpc>
                <a:spcPct val="90000"/>
              </a:lnSpc>
            </a:pPr>
            <a:r>
              <a:rPr lang="en-US" altLang="en-US" dirty="0"/>
              <a:t>Useful information for selecting representative classes of behavior; behaviors that are treated differently with respect to the model should be tried by a thorough test suite</a:t>
            </a:r>
          </a:p>
          <a:p>
            <a:pPr lvl="2">
              <a:lnSpc>
                <a:spcPct val="90000"/>
              </a:lnSpc>
            </a:pPr>
            <a:r>
              <a:rPr lang="en-US" altLang="en-US" dirty="0"/>
              <a:t>In combinatorial testing, it is difficult to capture that structure clearly and correctly in constraints</a:t>
            </a:r>
          </a:p>
          <a:p>
            <a:pPr>
              <a:lnSpc>
                <a:spcPct val="90000"/>
              </a:lnSpc>
            </a:pPr>
            <a:r>
              <a:rPr lang="en-US" altLang="en-US" dirty="0"/>
              <a:t>We can devise test cases to check actual behavior against behavior specified by the model</a:t>
            </a:r>
          </a:p>
          <a:p>
            <a:pPr lvl="2">
              <a:lnSpc>
                <a:spcPct val="90000"/>
              </a:lnSpc>
            </a:pPr>
            <a:r>
              <a:rPr lang="en-US" altLang="en-US" dirty="0"/>
              <a:t>“Coverage” similar to structural testing, but applied to specification and design models</a:t>
            </a:r>
          </a:p>
          <a:p>
            <a:pPr lvl="2">
              <a:lnSpc>
                <a:spcPct val="90000"/>
              </a:lnSpc>
            </a:pPr>
            <a:r>
              <a:rPr lang="en-US" altLang="en-US" dirty="0"/>
              <a:t>Structural coverage is coverage of code while model coverage is coverage of the (abstracted) </a:t>
            </a:r>
            <a:r>
              <a:rPr lang="en-US" altLang="en-US" dirty="0" err="1"/>
              <a:t>behaviour</a:t>
            </a:r>
            <a:r>
              <a:rPr lang="en-US" altLang="en-US" dirty="0"/>
              <a:t>.</a:t>
            </a:r>
          </a:p>
        </p:txBody>
      </p:sp>
      <p:sp>
        <p:nvSpPr>
          <p:cNvPr id="2" name="Footer Placeholder 3">
            <a:extLst>
              <a:ext uri="{FF2B5EF4-FFF2-40B4-BE49-F238E27FC236}">
                <a16:creationId xmlns:a16="http://schemas.microsoft.com/office/drawing/2014/main" id="{A6CA92C5-211E-DF58-8707-FE3212E0E05C}"/>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720CD8E4-DDB4-FDF2-2B8C-BF1BC8005E7B}"/>
              </a:ext>
            </a:extLst>
          </p:cNvPr>
          <p:cNvSpPr>
            <a:spLocks noGrp="1"/>
          </p:cNvSpPr>
          <p:nvPr>
            <p:ph type="sldNum" sz="quarter" idx="12"/>
          </p:nvPr>
        </p:nvSpPr>
        <p:spPr/>
        <p:txBody>
          <a:bodyPr/>
          <a:lstStyle/>
          <a:p>
            <a:r>
              <a:rPr lang="en-US" altLang="en-US"/>
              <a:t> Ch 14, slide </a:t>
            </a:r>
            <a:fld id="{BF333B97-AF96-834E-95CF-42AE7E88C0E0}" type="slidenum">
              <a:rPr lang="en-US" altLang="en-US"/>
              <a:pPr/>
              <a:t>3</a:t>
            </a:fld>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9B20C67B-D967-90E8-050B-FDE9B31A5356}"/>
              </a:ext>
            </a:extLst>
          </p:cNvPr>
          <p:cNvSpPr>
            <a:spLocks noGrp="1" noChangeArrowheads="1"/>
          </p:cNvSpPr>
          <p:nvPr>
            <p:ph type="title"/>
          </p:nvPr>
        </p:nvSpPr>
        <p:spPr/>
        <p:txBody>
          <a:bodyPr/>
          <a:lstStyle/>
          <a:p>
            <a:r>
              <a:rPr lang="it-IT" altLang="en-US"/>
              <a:t>…to test cases </a:t>
            </a:r>
          </a:p>
        </p:txBody>
      </p:sp>
      <p:sp>
        <p:nvSpPr>
          <p:cNvPr id="96259" name="Rectangle 3">
            <a:extLst>
              <a:ext uri="{FF2B5EF4-FFF2-40B4-BE49-F238E27FC236}">
                <a16:creationId xmlns:a16="http://schemas.microsoft.com/office/drawing/2014/main" id="{8FCCB54C-F584-9BC4-3D73-E1A03BD86F05}"/>
              </a:ext>
            </a:extLst>
          </p:cNvPr>
          <p:cNvSpPr>
            <a:spLocks noGrp="1" noChangeArrowheads="1"/>
          </p:cNvSpPr>
          <p:nvPr>
            <p:ph idx="1"/>
          </p:nvPr>
        </p:nvSpPr>
        <p:spPr/>
        <p:txBody>
          <a:bodyPr/>
          <a:lstStyle/>
          <a:p>
            <a:pPr>
              <a:lnSpc>
                <a:spcPct val="90000"/>
              </a:lnSpc>
            </a:pPr>
            <a:r>
              <a:rPr lang="it-IT" altLang="en-US" sz="2000"/>
              <a:t>“Mod000”</a:t>
            </a:r>
          </a:p>
          <a:p>
            <a:pPr lvl="1">
              <a:lnSpc>
                <a:spcPct val="90000"/>
              </a:lnSpc>
            </a:pPr>
            <a:r>
              <a:rPr lang="it-IT" altLang="en-US" sz="1800"/>
              <a:t>Covers Model, compSeq1[0], compSeq2, optCompSeq1[0], optCompSeq2, modNum</a:t>
            </a:r>
          </a:p>
          <a:p>
            <a:pPr>
              <a:lnSpc>
                <a:spcPct val="90000"/>
              </a:lnSpc>
            </a:pPr>
            <a:r>
              <a:rPr lang="it-IT" altLang="en-US" sz="2000"/>
              <a:t>“Mod000 (Comp000, Val000) (OptComp000)”</a:t>
            </a:r>
          </a:p>
          <a:p>
            <a:pPr lvl="1">
              <a:lnSpc>
                <a:spcPct val="90000"/>
              </a:lnSpc>
            </a:pPr>
            <a:r>
              <a:rPr lang="it-IT" altLang="en-US" sz="1800"/>
              <a:t>Covers Model, compSeq1[1], compSeq2, optCompSeq2[0], optCompSeq2, Comp, OptComp, modNum, CompTyp, CompVal</a:t>
            </a:r>
          </a:p>
          <a:p>
            <a:pPr>
              <a:lnSpc>
                <a:spcPct val="90000"/>
              </a:lnSpc>
            </a:pPr>
            <a:r>
              <a:rPr lang="it-IT" altLang="en-US" sz="2000"/>
              <a:t>Etc…</a:t>
            </a:r>
          </a:p>
          <a:p>
            <a:pPr>
              <a:lnSpc>
                <a:spcPct val="90000"/>
              </a:lnSpc>
            </a:pPr>
            <a:r>
              <a:rPr lang="it-IT" altLang="en-US" sz="2000"/>
              <a:t>Comments:</a:t>
            </a:r>
          </a:p>
          <a:p>
            <a:pPr lvl="1">
              <a:lnSpc>
                <a:spcPct val="90000"/>
              </a:lnSpc>
            </a:pPr>
            <a:r>
              <a:rPr lang="it-IT" altLang="en-US" sz="1800"/>
              <a:t>By first applying productions with nonterminals on the right side, we obtain few, large test cases</a:t>
            </a:r>
          </a:p>
          <a:p>
            <a:pPr lvl="1">
              <a:lnSpc>
                <a:spcPct val="90000"/>
              </a:lnSpc>
            </a:pPr>
            <a:r>
              <a:rPr lang="it-IT" altLang="en-US" sz="1800"/>
              <a:t>By first applying productions with terminals on the right side, we obtain many, small test cases</a:t>
            </a:r>
          </a:p>
        </p:txBody>
      </p:sp>
      <p:sp>
        <p:nvSpPr>
          <p:cNvPr id="2" name="Footer Placeholder 3">
            <a:extLst>
              <a:ext uri="{FF2B5EF4-FFF2-40B4-BE49-F238E27FC236}">
                <a16:creationId xmlns:a16="http://schemas.microsoft.com/office/drawing/2014/main" id="{A2D18E4C-4773-E77F-0276-B3651E4CD30B}"/>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CE29EA64-45C6-0F19-A328-862AEE0DD553}"/>
              </a:ext>
            </a:extLst>
          </p:cNvPr>
          <p:cNvSpPr>
            <a:spLocks noGrp="1"/>
          </p:cNvSpPr>
          <p:nvPr>
            <p:ph type="sldNum" sz="quarter" idx="12"/>
          </p:nvPr>
        </p:nvSpPr>
        <p:spPr/>
        <p:txBody>
          <a:bodyPr/>
          <a:lstStyle/>
          <a:p>
            <a:r>
              <a:rPr lang="en-US" altLang="en-US"/>
              <a:t> Ch 14, slide </a:t>
            </a:r>
            <a:fld id="{FF46FC41-EED7-1849-AA41-5B6F6BCE1339}" type="slidenum">
              <a:rPr lang="en-US" altLang="en-US"/>
              <a:pPr/>
              <a:t>30</a:t>
            </a:fld>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AE722F1F-F751-7E49-628B-8A2CD37642AA}"/>
              </a:ext>
            </a:extLst>
          </p:cNvPr>
          <p:cNvSpPr>
            <a:spLocks noGrp="1" noChangeArrowheads="1"/>
          </p:cNvSpPr>
          <p:nvPr>
            <p:ph type="title"/>
          </p:nvPr>
        </p:nvSpPr>
        <p:spPr/>
        <p:txBody>
          <a:bodyPr/>
          <a:lstStyle/>
          <a:p>
            <a:r>
              <a:rPr lang="en-US" altLang="en-US"/>
              <a:t>Grammar vs. Combinatorial Testing</a:t>
            </a:r>
          </a:p>
        </p:txBody>
      </p:sp>
      <p:sp>
        <p:nvSpPr>
          <p:cNvPr id="108547" name="Rectangle 3">
            <a:extLst>
              <a:ext uri="{FF2B5EF4-FFF2-40B4-BE49-F238E27FC236}">
                <a16:creationId xmlns:a16="http://schemas.microsoft.com/office/drawing/2014/main" id="{94321FBE-07B0-B9B1-B8D0-5BA9EB91F899}"/>
              </a:ext>
            </a:extLst>
          </p:cNvPr>
          <p:cNvSpPr>
            <a:spLocks noGrp="1" noChangeArrowheads="1"/>
          </p:cNvSpPr>
          <p:nvPr>
            <p:ph idx="1"/>
          </p:nvPr>
        </p:nvSpPr>
        <p:spPr/>
        <p:txBody>
          <a:bodyPr/>
          <a:lstStyle/>
          <a:p>
            <a:pPr>
              <a:lnSpc>
                <a:spcPct val="90000"/>
              </a:lnSpc>
            </a:pPr>
            <a:r>
              <a:rPr lang="en-US" altLang="en-US"/>
              <a:t>Combinatorial specification-based testing is good for “mostly indepedendent” parameters</a:t>
            </a:r>
          </a:p>
          <a:p>
            <a:pPr lvl="1">
              <a:lnSpc>
                <a:spcPct val="90000"/>
              </a:lnSpc>
            </a:pPr>
            <a:r>
              <a:rPr lang="en-US" altLang="en-US"/>
              <a:t>We can incorporate a few constraints, but complex constraints are hard to represent and use</a:t>
            </a:r>
          </a:p>
          <a:p>
            <a:pPr lvl="1">
              <a:lnSpc>
                <a:spcPct val="90000"/>
              </a:lnSpc>
            </a:pPr>
            <a:r>
              <a:rPr lang="en-US" altLang="en-US"/>
              <a:t>We must often “factor and flatten”</a:t>
            </a:r>
          </a:p>
          <a:p>
            <a:pPr lvl="2">
              <a:lnSpc>
                <a:spcPct val="90000"/>
              </a:lnSpc>
            </a:pPr>
            <a:r>
              <a:rPr lang="en-US" altLang="en-US"/>
              <a:t>E.g., separate “set of slots” into characteristics “number of slots” and predicates about what is in the slots (all together)</a:t>
            </a:r>
          </a:p>
          <a:p>
            <a:pPr>
              <a:lnSpc>
                <a:spcPct val="90000"/>
              </a:lnSpc>
            </a:pPr>
            <a:r>
              <a:rPr lang="en-US" altLang="en-US"/>
              <a:t>Grammar describes sequences and nested structure naturally</a:t>
            </a:r>
          </a:p>
          <a:p>
            <a:pPr lvl="1">
              <a:lnSpc>
                <a:spcPct val="90000"/>
              </a:lnSpc>
            </a:pPr>
            <a:r>
              <a:rPr lang="en-US" altLang="en-US"/>
              <a:t>But some relations among different parts may be difficult to describe and exercise systematically, e.g., compatibility of components with slots</a:t>
            </a:r>
          </a:p>
        </p:txBody>
      </p:sp>
      <p:sp>
        <p:nvSpPr>
          <p:cNvPr id="2" name="Footer Placeholder 3">
            <a:extLst>
              <a:ext uri="{FF2B5EF4-FFF2-40B4-BE49-F238E27FC236}">
                <a16:creationId xmlns:a16="http://schemas.microsoft.com/office/drawing/2014/main" id="{165A0956-751A-D9E2-4108-9FBC8714A5A4}"/>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09930682-F824-3BF4-10DC-F9A1A210DE9E}"/>
              </a:ext>
            </a:extLst>
          </p:cNvPr>
          <p:cNvSpPr>
            <a:spLocks noGrp="1"/>
          </p:cNvSpPr>
          <p:nvPr>
            <p:ph type="sldNum" sz="quarter" idx="12"/>
          </p:nvPr>
        </p:nvSpPr>
        <p:spPr/>
        <p:txBody>
          <a:bodyPr/>
          <a:lstStyle/>
          <a:p>
            <a:r>
              <a:rPr lang="en-US" altLang="en-US"/>
              <a:t> Ch 14, slide </a:t>
            </a:r>
            <a:fld id="{CAAE4724-3994-764A-89E5-C0747B8E2625}" type="slidenum">
              <a:rPr lang="en-US" altLang="en-US"/>
              <a:pPr/>
              <a:t>31</a:t>
            </a:fld>
            <a:endParaRPr lang="en-US"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B8A37204-B53E-7E2B-8E14-817236041789}"/>
              </a:ext>
            </a:extLst>
          </p:cNvPr>
          <p:cNvSpPr>
            <a:spLocks noGrp="1" noChangeArrowheads="1"/>
          </p:cNvSpPr>
          <p:nvPr>
            <p:ph type="title"/>
          </p:nvPr>
        </p:nvSpPr>
        <p:spPr/>
        <p:txBody>
          <a:bodyPr/>
          <a:lstStyle/>
          <a:p>
            <a:r>
              <a:rPr lang="en-US" altLang="en-US"/>
              <a:t>Summary: The big picture</a:t>
            </a:r>
          </a:p>
        </p:txBody>
      </p:sp>
      <p:sp>
        <p:nvSpPr>
          <p:cNvPr id="109571" name="Rectangle 3">
            <a:extLst>
              <a:ext uri="{FF2B5EF4-FFF2-40B4-BE49-F238E27FC236}">
                <a16:creationId xmlns:a16="http://schemas.microsoft.com/office/drawing/2014/main" id="{7FDE1541-8DBE-2DB3-7ED6-89702C5BBF8F}"/>
              </a:ext>
            </a:extLst>
          </p:cNvPr>
          <p:cNvSpPr>
            <a:spLocks noGrp="1" noChangeArrowheads="1"/>
          </p:cNvSpPr>
          <p:nvPr>
            <p:ph idx="1"/>
          </p:nvPr>
        </p:nvSpPr>
        <p:spPr/>
        <p:txBody>
          <a:bodyPr/>
          <a:lstStyle/>
          <a:p>
            <a:pPr>
              <a:lnSpc>
                <a:spcPct val="90000"/>
              </a:lnSpc>
            </a:pPr>
            <a:r>
              <a:rPr lang="en-US" altLang="en-US"/>
              <a:t>Models are useful abstractions</a:t>
            </a:r>
          </a:p>
          <a:p>
            <a:pPr lvl="1">
              <a:lnSpc>
                <a:spcPct val="90000"/>
              </a:lnSpc>
            </a:pPr>
            <a:r>
              <a:rPr lang="en-US" altLang="en-US"/>
              <a:t>In specification and design, they help us think and communicate about complex artifacts by emphasizing key features and suppressing details</a:t>
            </a:r>
          </a:p>
          <a:p>
            <a:pPr lvl="1">
              <a:lnSpc>
                <a:spcPct val="90000"/>
              </a:lnSpc>
            </a:pPr>
            <a:r>
              <a:rPr lang="en-US" altLang="en-US"/>
              <a:t>Models convey structure and help us focus on one thing at a time</a:t>
            </a:r>
          </a:p>
          <a:p>
            <a:pPr>
              <a:lnSpc>
                <a:spcPct val="90000"/>
              </a:lnSpc>
            </a:pPr>
            <a:r>
              <a:rPr lang="en-US" altLang="en-US"/>
              <a:t>We can use them in systematic testing</a:t>
            </a:r>
          </a:p>
          <a:p>
            <a:pPr lvl="1">
              <a:lnSpc>
                <a:spcPct val="90000"/>
              </a:lnSpc>
            </a:pPr>
            <a:r>
              <a:rPr lang="en-US" altLang="en-US"/>
              <a:t>If a model divides behavior into classes, we probably want to exercise each of those classes!</a:t>
            </a:r>
          </a:p>
          <a:p>
            <a:pPr lvl="1">
              <a:lnSpc>
                <a:spcPct val="90000"/>
              </a:lnSpc>
            </a:pPr>
            <a:r>
              <a:rPr lang="en-US" altLang="en-US"/>
              <a:t>Common model-based testing techniques are based on state machines, decision structures, and grammars</a:t>
            </a:r>
          </a:p>
          <a:p>
            <a:pPr lvl="2">
              <a:lnSpc>
                <a:spcPct val="90000"/>
              </a:lnSpc>
            </a:pPr>
            <a:r>
              <a:rPr lang="en-US" altLang="en-US"/>
              <a:t>but we can apply the same approach to other models</a:t>
            </a:r>
          </a:p>
        </p:txBody>
      </p:sp>
      <p:sp>
        <p:nvSpPr>
          <p:cNvPr id="2" name="Footer Placeholder 3">
            <a:extLst>
              <a:ext uri="{FF2B5EF4-FFF2-40B4-BE49-F238E27FC236}">
                <a16:creationId xmlns:a16="http://schemas.microsoft.com/office/drawing/2014/main" id="{E07E4066-7057-1B64-5180-661E3184B48C}"/>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CC74BCB8-AEBE-FDE3-C545-B2CB9E0DD77E}"/>
              </a:ext>
            </a:extLst>
          </p:cNvPr>
          <p:cNvSpPr>
            <a:spLocks noGrp="1"/>
          </p:cNvSpPr>
          <p:nvPr>
            <p:ph type="sldNum" sz="quarter" idx="12"/>
          </p:nvPr>
        </p:nvSpPr>
        <p:spPr/>
        <p:txBody>
          <a:bodyPr/>
          <a:lstStyle/>
          <a:p>
            <a:r>
              <a:rPr lang="en-US" altLang="en-US"/>
              <a:t> Ch 14, slide </a:t>
            </a:r>
            <a:fld id="{598005E5-67B5-8647-BCF0-7564D39011EC}" type="slidenum">
              <a:rPr lang="en-US" altLang="en-US"/>
              <a:pPr/>
              <a:t>32</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4">
            <a:extLst>
              <a:ext uri="{FF2B5EF4-FFF2-40B4-BE49-F238E27FC236}">
                <a16:creationId xmlns:a16="http://schemas.microsoft.com/office/drawing/2014/main" id="{0E69B70F-E4F2-759F-0551-AD078EC7636C}"/>
              </a:ext>
            </a:extLst>
          </p:cNvPr>
          <p:cNvSpPr>
            <a:spLocks noGrp="1" noChangeArrowheads="1"/>
          </p:cNvSpPr>
          <p:nvPr>
            <p:ph type="ctrTitle"/>
          </p:nvPr>
        </p:nvSpPr>
        <p:spPr>
          <a:xfrm>
            <a:off x="2209800" y="2130426"/>
            <a:ext cx="7772400" cy="1470025"/>
          </a:xfrm>
        </p:spPr>
        <p:txBody>
          <a:bodyPr anchor="ctr"/>
          <a:lstStyle/>
          <a:p>
            <a:r>
              <a:rPr lang="en-US" altLang="en-US" sz="3600"/>
              <a:t>Deriving test cases from finite state machines</a:t>
            </a:r>
          </a:p>
        </p:txBody>
      </p:sp>
      <p:sp>
        <p:nvSpPr>
          <p:cNvPr id="29701" name="Rectangle 5">
            <a:extLst>
              <a:ext uri="{FF2B5EF4-FFF2-40B4-BE49-F238E27FC236}">
                <a16:creationId xmlns:a16="http://schemas.microsoft.com/office/drawing/2014/main" id="{27DCB307-7671-E13F-686B-6069B625E6BF}"/>
              </a:ext>
            </a:extLst>
          </p:cNvPr>
          <p:cNvSpPr>
            <a:spLocks noGrp="1" noChangeArrowheads="1"/>
          </p:cNvSpPr>
          <p:nvPr>
            <p:ph type="subTitle" idx="1"/>
          </p:nvPr>
        </p:nvSpPr>
        <p:spPr>
          <a:xfrm>
            <a:off x="2895600" y="3886200"/>
            <a:ext cx="6400800" cy="1752600"/>
          </a:xfrm>
        </p:spPr>
        <p:txBody>
          <a:bodyPr>
            <a:normAutofit lnSpcReduction="10000"/>
          </a:bodyPr>
          <a:lstStyle/>
          <a:p>
            <a:pPr algn="l"/>
            <a:r>
              <a:rPr lang="en-US" altLang="en-US" sz="2800"/>
              <a:t>A common kind of model for describing behavior that depends on sequences of events or stimuli</a:t>
            </a:r>
          </a:p>
          <a:p>
            <a:pPr algn="l"/>
            <a:r>
              <a:rPr lang="en-US" altLang="en-US" sz="2800"/>
              <a:t>Example: UML state diagrams</a:t>
            </a:r>
          </a:p>
        </p:txBody>
      </p:sp>
      <p:sp>
        <p:nvSpPr>
          <p:cNvPr id="2" name="Footer Placeholder 3">
            <a:extLst>
              <a:ext uri="{FF2B5EF4-FFF2-40B4-BE49-F238E27FC236}">
                <a16:creationId xmlns:a16="http://schemas.microsoft.com/office/drawing/2014/main" id="{3F666E64-275B-D7D1-D8CA-E5E6FA55B95A}"/>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0C9FC2B2-CAF4-6B60-4EBF-70C392234A98}"/>
              </a:ext>
            </a:extLst>
          </p:cNvPr>
          <p:cNvSpPr>
            <a:spLocks noGrp="1"/>
          </p:cNvSpPr>
          <p:nvPr>
            <p:ph type="sldNum" sz="quarter" idx="12"/>
          </p:nvPr>
        </p:nvSpPr>
        <p:spPr/>
        <p:txBody>
          <a:bodyPr/>
          <a:lstStyle/>
          <a:p>
            <a:r>
              <a:rPr lang="en-US" altLang="en-US"/>
              <a:t> Ch 14, slide </a:t>
            </a:r>
            <a:fld id="{B93185EB-680F-FE47-9DCF-B9A3E5F5F97E}" type="slidenum">
              <a:rPr lang="en-US" altLang="en-US"/>
              <a:pPr/>
              <a:t>4</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450305F9-3258-8121-294B-80E4EF0FC699}"/>
              </a:ext>
            </a:extLst>
          </p:cNvPr>
          <p:cNvSpPr>
            <a:spLocks noGrp="1" noChangeArrowheads="1"/>
          </p:cNvSpPr>
          <p:nvPr>
            <p:ph type="title"/>
          </p:nvPr>
        </p:nvSpPr>
        <p:spPr>
          <a:xfrm>
            <a:off x="1905000" y="152400"/>
            <a:ext cx="8229600" cy="838200"/>
          </a:xfrm>
        </p:spPr>
        <p:txBody>
          <a:bodyPr/>
          <a:lstStyle/>
          <a:p>
            <a:r>
              <a:rPr lang="en-US" altLang="en-US"/>
              <a:t>From an informal specification…</a:t>
            </a:r>
          </a:p>
        </p:txBody>
      </p:sp>
      <p:sp>
        <p:nvSpPr>
          <p:cNvPr id="31747" name="Rectangle 3">
            <a:extLst>
              <a:ext uri="{FF2B5EF4-FFF2-40B4-BE49-F238E27FC236}">
                <a16:creationId xmlns:a16="http://schemas.microsoft.com/office/drawing/2014/main" id="{CA50F0B0-DC64-F5B7-8FF5-919EC0F720C7}"/>
              </a:ext>
            </a:extLst>
          </p:cNvPr>
          <p:cNvSpPr>
            <a:spLocks noGrp="1" noChangeArrowheads="1"/>
          </p:cNvSpPr>
          <p:nvPr>
            <p:ph idx="1"/>
          </p:nvPr>
        </p:nvSpPr>
        <p:spPr>
          <a:xfrm>
            <a:off x="1600200" y="1066800"/>
            <a:ext cx="8991600" cy="5715000"/>
          </a:xfrm>
          <a:solidFill>
            <a:schemeClr val="bg1"/>
          </a:solidFill>
        </p:spPr>
        <p:txBody>
          <a:bodyPr/>
          <a:lstStyle/>
          <a:p>
            <a:pPr>
              <a:lnSpc>
                <a:spcPct val="80000"/>
              </a:lnSpc>
              <a:buFontTx/>
              <a:buNone/>
            </a:pPr>
            <a:r>
              <a:rPr lang="en-US" altLang="en-US" sz="1600" b="1"/>
              <a:t>	Maintenance:</a:t>
            </a:r>
            <a:r>
              <a:rPr lang="en-US" altLang="en-US" sz="1600"/>
              <a:t> The Maintenance function records the history of items undergoing maintenance.</a:t>
            </a:r>
          </a:p>
          <a:p>
            <a:pPr>
              <a:lnSpc>
                <a:spcPct val="80000"/>
              </a:lnSpc>
              <a:buFontTx/>
              <a:buNone/>
            </a:pPr>
            <a:r>
              <a:rPr lang="en-US" altLang="en-US" sz="1600"/>
              <a:t>	If the product is covered by warranty or maintenance contract, maintenance can be requested either by calling the maintenance  toll free number, or through the web site, or by bringing the item to a designated maintenance station.</a:t>
            </a:r>
          </a:p>
          <a:p>
            <a:pPr>
              <a:lnSpc>
                <a:spcPct val="80000"/>
              </a:lnSpc>
              <a:buFontTx/>
              <a:buNone/>
            </a:pPr>
            <a:r>
              <a:rPr lang="en-US" altLang="en-US" sz="1600"/>
              <a:t>	If the maintenance is requested by phone or web site and the customer is a US or EU resident, the item is picked up at the customer site, otherwise, the customer shall ship the item with an express courier.</a:t>
            </a:r>
          </a:p>
          <a:p>
            <a:pPr>
              <a:lnSpc>
                <a:spcPct val="80000"/>
              </a:lnSpc>
              <a:buFontTx/>
              <a:buNone/>
            </a:pPr>
            <a:r>
              <a:rPr lang="en-US" altLang="en-US" sz="1600"/>
              <a:t>	If the maintenance contract number provided by the customer is not valid, the item follows the procedure for items not covered by warranty.</a:t>
            </a:r>
          </a:p>
          <a:p>
            <a:pPr>
              <a:lnSpc>
                <a:spcPct val="80000"/>
              </a:lnSpc>
              <a:buFontTx/>
              <a:buNone/>
            </a:pPr>
            <a:r>
              <a:rPr lang="en-US" altLang="en-US" sz="1600"/>
              <a:t>	If the product is not covered by warranty or maintenance contract, maintenance can be requested only by bringing the item to a maintenance station. The maintenance station informs the customer of the estimated costs for repair. Maintenance starts only when the customer accepts the estimate.      </a:t>
            </a:r>
          </a:p>
          <a:p>
            <a:pPr>
              <a:lnSpc>
                <a:spcPct val="80000"/>
              </a:lnSpc>
              <a:buFontTx/>
              <a:buNone/>
            </a:pPr>
            <a:r>
              <a:rPr lang="en-US" altLang="en-US" sz="1600"/>
              <a:t>	If the customer does not accept the estimate, the product is returned to the customer.</a:t>
            </a:r>
          </a:p>
          <a:p>
            <a:pPr>
              <a:lnSpc>
                <a:spcPct val="80000"/>
              </a:lnSpc>
              <a:buFontTx/>
              <a:buNone/>
            </a:pPr>
            <a:r>
              <a:rPr lang="en-US" altLang="en-US" sz="1600"/>
              <a:t>	Small problems can be repaired directly at the maintenance station. If the maintenance station cannot solve the problem, the product is sent to the maintenance regional headquarters (if in US or EU) or to the maintenance main headquarters (otherwise).</a:t>
            </a:r>
          </a:p>
          <a:p>
            <a:pPr>
              <a:lnSpc>
                <a:spcPct val="80000"/>
              </a:lnSpc>
              <a:buFontTx/>
              <a:buNone/>
            </a:pPr>
            <a:r>
              <a:rPr lang="en-US" altLang="en-US" sz="1600"/>
              <a:t>	If the maintenance regional headquarters cannot solve the problem, the product is sent to the maintenance main headquarters.</a:t>
            </a:r>
          </a:p>
          <a:p>
            <a:pPr>
              <a:lnSpc>
                <a:spcPct val="80000"/>
              </a:lnSpc>
              <a:buFontTx/>
              <a:buNone/>
            </a:pPr>
            <a:r>
              <a:rPr lang="en-US" altLang="en-US" sz="1600"/>
              <a:t>	Maintenance is suspended if some components are not available.</a:t>
            </a:r>
          </a:p>
          <a:p>
            <a:pPr>
              <a:lnSpc>
                <a:spcPct val="80000"/>
              </a:lnSpc>
              <a:buFontTx/>
              <a:buNone/>
            </a:pPr>
            <a:r>
              <a:rPr lang="en-US" altLang="en-US" sz="1600"/>
              <a:t>	Once repaired, the product is returned to the customer.</a:t>
            </a:r>
          </a:p>
        </p:txBody>
      </p:sp>
      <p:sp>
        <p:nvSpPr>
          <p:cNvPr id="2" name="Footer Placeholder 3">
            <a:extLst>
              <a:ext uri="{FF2B5EF4-FFF2-40B4-BE49-F238E27FC236}">
                <a16:creationId xmlns:a16="http://schemas.microsoft.com/office/drawing/2014/main" id="{252B208C-0DCA-E8EC-7A35-14F1BF69A6AB}"/>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F8043600-6EBD-7EB5-0EB4-AEDF5126A5B6}"/>
              </a:ext>
            </a:extLst>
          </p:cNvPr>
          <p:cNvSpPr>
            <a:spLocks noGrp="1"/>
          </p:cNvSpPr>
          <p:nvPr>
            <p:ph type="sldNum" sz="quarter" idx="12"/>
          </p:nvPr>
        </p:nvSpPr>
        <p:spPr/>
        <p:txBody>
          <a:bodyPr/>
          <a:lstStyle/>
          <a:p>
            <a:r>
              <a:rPr lang="en-US" altLang="en-US"/>
              <a:t> Ch 14, slide </a:t>
            </a:r>
            <a:fld id="{DDC1400C-6F1B-FA47-A6FA-DC3301857A09}" type="slidenum">
              <a:rPr lang="en-US" altLang="en-US"/>
              <a:pPr/>
              <a:t>5</a:t>
            </a:fld>
            <a:endParaRPr lang="en-US" altLang="en-US"/>
          </a:p>
        </p:txBody>
      </p:sp>
      <p:sp>
        <p:nvSpPr>
          <p:cNvPr id="31748" name="AutoShape 4">
            <a:extLst>
              <a:ext uri="{FF2B5EF4-FFF2-40B4-BE49-F238E27FC236}">
                <a16:creationId xmlns:a16="http://schemas.microsoft.com/office/drawing/2014/main" id="{103D8922-87F2-67C1-3FD4-15A4C7546D05}"/>
              </a:ext>
            </a:extLst>
          </p:cNvPr>
          <p:cNvSpPr>
            <a:spLocks noChangeArrowheads="1"/>
          </p:cNvSpPr>
          <p:nvPr/>
        </p:nvSpPr>
        <p:spPr bwMode="auto">
          <a:xfrm>
            <a:off x="6400800" y="1447800"/>
            <a:ext cx="3733800" cy="914400"/>
          </a:xfrm>
          <a:prstGeom prst="wedgeRectCallout">
            <a:avLst>
              <a:gd name="adj1" fmla="val -123681"/>
              <a:gd name="adj2" fmla="val -1493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t>Multiple choices in the first step ...</a:t>
            </a:r>
          </a:p>
        </p:txBody>
      </p:sp>
      <p:sp>
        <p:nvSpPr>
          <p:cNvPr id="31749" name="AutoShape 5">
            <a:extLst>
              <a:ext uri="{FF2B5EF4-FFF2-40B4-BE49-F238E27FC236}">
                <a16:creationId xmlns:a16="http://schemas.microsoft.com/office/drawing/2014/main" id="{EED256BC-1FA7-5BC1-F0D7-392A98F84B6A}"/>
              </a:ext>
            </a:extLst>
          </p:cNvPr>
          <p:cNvSpPr>
            <a:spLocks noChangeArrowheads="1"/>
          </p:cNvSpPr>
          <p:nvPr/>
        </p:nvSpPr>
        <p:spPr bwMode="auto">
          <a:xfrm>
            <a:off x="6324600" y="2590800"/>
            <a:ext cx="3733800" cy="914400"/>
          </a:xfrm>
          <a:prstGeom prst="wedgeRectCallout">
            <a:avLst>
              <a:gd name="adj1" fmla="val -117093"/>
              <a:gd name="adj2" fmla="val -3281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t>... determine the possibilities for the next step ... </a:t>
            </a:r>
          </a:p>
        </p:txBody>
      </p:sp>
      <p:sp>
        <p:nvSpPr>
          <p:cNvPr id="31750" name="AutoShape 6">
            <a:extLst>
              <a:ext uri="{FF2B5EF4-FFF2-40B4-BE49-F238E27FC236}">
                <a16:creationId xmlns:a16="http://schemas.microsoft.com/office/drawing/2014/main" id="{E9FC69C9-0D32-0BFD-C4BF-D55DAC0AE079}"/>
              </a:ext>
            </a:extLst>
          </p:cNvPr>
          <p:cNvSpPr>
            <a:spLocks noChangeArrowheads="1"/>
          </p:cNvSpPr>
          <p:nvPr/>
        </p:nvSpPr>
        <p:spPr bwMode="auto">
          <a:xfrm>
            <a:off x="6324600" y="3810000"/>
            <a:ext cx="3733800" cy="914400"/>
          </a:xfrm>
          <a:prstGeom prst="wedgeRectCallout">
            <a:avLst>
              <a:gd name="adj1" fmla="val -109398"/>
              <a:gd name="adj2" fmla="val -835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t>... and so on ...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1748"/>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1749"/>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animBg="1" autoUpdateAnimBg="0"/>
      <p:bldP spid="31749" grpId="0" animBg="1" autoUpdateAnimBg="0"/>
      <p:bldP spid="31750"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8126049-5DDC-0061-3824-CA5A90CB2688}"/>
              </a:ext>
            </a:extLst>
          </p:cNvPr>
          <p:cNvSpPr>
            <a:spLocks noGrp="1"/>
          </p:cNvSpPr>
          <p:nvPr>
            <p:ph type="title"/>
          </p:nvPr>
        </p:nvSpPr>
        <p:spPr/>
        <p:txBody>
          <a:bodyPr/>
          <a:lstStyle/>
          <a:p>
            <a:r>
              <a:rPr lang="en-GB" dirty="0"/>
              <a:t>To a Finite State Model</a:t>
            </a:r>
          </a:p>
        </p:txBody>
      </p:sp>
      <p:pic>
        <p:nvPicPr>
          <p:cNvPr id="12" name="Content Placeholder 11" descr="Diagram&#10;&#10;Description automatically generated">
            <a:extLst>
              <a:ext uri="{FF2B5EF4-FFF2-40B4-BE49-F238E27FC236}">
                <a16:creationId xmlns:a16="http://schemas.microsoft.com/office/drawing/2014/main" id="{8DF72C6D-2568-36FA-27D9-9A6895652878}"/>
              </a:ext>
            </a:extLst>
          </p:cNvPr>
          <p:cNvPicPr>
            <a:picLocks noGrp="1" noChangeAspect="1"/>
          </p:cNvPicPr>
          <p:nvPr>
            <p:ph sz="half" idx="1"/>
          </p:nvPr>
        </p:nvPicPr>
        <p:blipFill>
          <a:blip r:embed="rId3"/>
          <a:stretch>
            <a:fillRect/>
          </a:stretch>
        </p:blipFill>
        <p:spPr>
          <a:xfrm>
            <a:off x="1072456" y="1825625"/>
            <a:ext cx="4713088" cy="4351338"/>
          </a:xfrm>
        </p:spPr>
      </p:pic>
      <p:sp>
        <p:nvSpPr>
          <p:cNvPr id="10" name="Content Placeholder 9">
            <a:extLst>
              <a:ext uri="{FF2B5EF4-FFF2-40B4-BE49-F238E27FC236}">
                <a16:creationId xmlns:a16="http://schemas.microsoft.com/office/drawing/2014/main" id="{5AF97CF9-1C31-0F2F-F21B-4204E35712C7}"/>
              </a:ext>
            </a:extLst>
          </p:cNvPr>
          <p:cNvSpPr>
            <a:spLocks noGrp="1"/>
          </p:cNvSpPr>
          <p:nvPr>
            <p:ph sz="half" idx="2"/>
          </p:nvPr>
        </p:nvSpPr>
        <p:spPr/>
        <p:txBody>
          <a:bodyPr/>
          <a:lstStyle/>
          <a:p>
            <a:r>
              <a:rPr lang="en-GB" dirty="0"/>
              <a:t>The informal specification allows us to construct an abstract account of the behaviour of the system.</a:t>
            </a:r>
          </a:p>
          <a:p>
            <a:r>
              <a:rPr lang="en-GB" dirty="0"/>
              <a:t>The implemented states will be much more complex with data capturing a richer notion of state (that can influence behaviour).</a:t>
            </a:r>
          </a:p>
        </p:txBody>
      </p:sp>
      <p:sp>
        <p:nvSpPr>
          <p:cNvPr id="2" name="Footer Placeholder 3">
            <a:extLst>
              <a:ext uri="{FF2B5EF4-FFF2-40B4-BE49-F238E27FC236}">
                <a16:creationId xmlns:a16="http://schemas.microsoft.com/office/drawing/2014/main" id="{A0A16796-409C-E208-58E9-6CE14F9907FB}"/>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12A5D840-1E0C-240A-E971-E2A0582C0EEB}"/>
              </a:ext>
            </a:extLst>
          </p:cNvPr>
          <p:cNvSpPr>
            <a:spLocks noGrp="1"/>
          </p:cNvSpPr>
          <p:nvPr>
            <p:ph type="sldNum" sz="quarter" idx="12"/>
          </p:nvPr>
        </p:nvSpPr>
        <p:spPr/>
        <p:txBody>
          <a:bodyPr/>
          <a:lstStyle/>
          <a:p>
            <a:r>
              <a:rPr lang="en-US" altLang="en-US"/>
              <a:t> Ch 14, slide </a:t>
            </a:r>
            <a:fld id="{424351CA-1D1E-844F-99B7-2EEB0E31F282}" type="slidenum">
              <a:rPr lang="en-US" altLang="en-US"/>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1E4416B2-A303-9F80-177C-000139F2C412}"/>
              </a:ext>
            </a:extLst>
          </p:cNvPr>
          <p:cNvSpPr>
            <a:spLocks noGrp="1" noChangeArrowheads="1"/>
          </p:cNvSpPr>
          <p:nvPr>
            <p:ph type="title"/>
          </p:nvPr>
        </p:nvSpPr>
        <p:spPr/>
        <p:txBody>
          <a:bodyPr/>
          <a:lstStyle/>
          <a:p>
            <a:r>
              <a:rPr lang="en-US" altLang="en-US" sz="3200"/>
              <a:t>…to a test suite </a:t>
            </a:r>
          </a:p>
        </p:txBody>
      </p:sp>
      <p:graphicFrame>
        <p:nvGraphicFramePr>
          <p:cNvPr id="36059" name="Group 219">
            <a:extLst>
              <a:ext uri="{FF2B5EF4-FFF2-40B4-BE49-F238E27FC236}">
                <a16:creationId xmlns:a16="http://schemas.microsoft.com/office/drawing/2014/main" id="{6895C174-FD97-9A93-2D84-0C0B467C8ADD}"/>
              </a:ext>
            </a:extLst>
          </p:cNvPr>
          <p:cNvGraphicFramePr>
            <a:graphicFrameLocks noGrp="1"/>
          </p:cNvGraphicFramePr>
          <p:nvPr>
            <p:ph idx="1"/>
          </p:nvPr>
        </p:nvGraphicFramePr>
        <p:xfrm>
          <a:off x="2057400" y="2185989"/>
          <a:ext cx="7924800" cy="3038476"/>
        </p:xfrm>
        <a:graphic>
          <a:graphicData uri="http://schemas.openxmlformats.org/drawingml/2006/table">
            <a:tbl>
              <a:tblPr/>
              <a:tblGrid>
                <a:gridCol w="1143000">
                  <a:extLst>
                    <a:ext uri="{9D8B030D-6E8A-4147-A177-3AD203B41FA5}">
                      <a16:colId xmlns:a16="http://schemas.microsoft.com/office/drawing/2014/main" val="2961780710"/>
                    </a:ext>
                  </a:extLst>
                </a:gridCol>
                <a:gridCol w="609600">
                  <a:extLst>
                    <a:ext uri="{9D8B030D-6E8A-4147-A177-3AD203B41FA5}">
                      <a16:colId xmlns:a16="http://schemas.microsoft.com/office/drawing/2014/main" val="3772564249"/>
                    </a:ext>
                  </a:extLst>
                </a:gridCol>
                <a:gridCol w="668338">
                  <a:extLst>
                    <a:ext uri="{9D8B030D-6E8A-4147-A177-3AD203B41FA5}">
                      <a16:colId xmlns:a16="http://schemas.microsoft.com/office/drawing/2014/main" val="1404665294"/>
                    </a:ext>
                  </a:extLst>
                </a:gridCol>
                <a:gridCol w="627062">
                  <a:extLst>
                    <a:ext uri="{9D8B030D-6E8A-4147-A177-3AD203B41FA5}">
                      <a16:colId xmlns:a16="http://schemas.microsoft.com/office/drawing/2014/main" val="1887434069"/>
                    </a:ext>
                  </a:extLst>
                </a:gridCol>
                <a:gridCol w="609600">
                  <a:extLst>
                    <a:ext uri="{9D8B030D-6E8A-4147-A177-3AD203B41FA5}">
                      <a16:colId xmlns:a16="http://schemas.microsoft.com/office/drawing/2014/main" val="1824880473"/>
                    </a:ext>
                  </a:extLst>
                </a:gridCol>
                <a:gridCol w="609600">
                  <a:extLst>
                    <a:ext uri="{9D8B030D-6E8A-4147-A177-3AD203B41FA5}">
                      <a16:colId xmlns:a16="http://schemas.microsoft.com/office/drawing/2014/main" val="2417057230"/>
                    </a:ext>
                  </a:extLst>
                </a:gridCol>
                <a:gridCol w="533400">
                  <a:extLst>
                    <a:ext uri="{9D8B030D-6E8A-4147-A177-3AD203B41FA5}">
                      <a16:colId xmlns:a16="http://schemas.microsoft.com/office/drawing/2014/main" val="309203150"/>
                    </a:ext>
                  </a:extLst>
                </a:gridCol>
                <a:gridCol w="609600">
                  <a:extLst>
                    <a:ext uri="{9D8B030D-6E8A-4147-A177-3AD203B41FA5}">
                      <a16:colId xmlns:a16="http://schemas.microsoft.com/office/drawing/2014/main" val="3672900053"/>
                    </a:ext>
                  </a:extLst>
                </a:gridCol>
                <a:gridCol w="609600">
                  <a:extLst>
                    <a:ext uri="{9D8B030D-6E8A-4147-A177-3AD203B41FA5}">
                      <a16:colId xmlns:a16="http://schemas.microsoft.com/office/drawing/2014/main" val="3185798360"/>
                    </a:ext>
                  </a:extLst>
                </a:gridCol>
                <a:gridCol w="685800">
                  <a:extLst>
                    <a:ext uri="{9D8B030D-6E8A-4147-A177-3AD203B41FA5}">
                      <a16:colId xmlns:a16="http://schemas.microsoft.com/office/drawing/2014/main" val="4279743585"/>
                    </a:ext>
                  </a:extLst>
                </a:gridCol>
                <a:gridCol w="609600">
                  <a:extLst>
                    <a:ext uri="{9D8B030D-6E8A-4147-A177-3AD203B41FA5}">
                      <a16:colId xmlns:a16="http://schemas.microsoft.com/office/drawing/2014/main" val="996638907"/>
                    </a:ext>
                  </a:extLst>
                </a:gridCol>
                <a:gridCol w="609600">
                  <a:extLst>
                    <a:ext uri="{9D8B030D-6E8A-4147-A177-3AD203B41FA5}">
                      <a16:colId xmlns:a16="http://schemas.microsoft.com/office/drawing/2014/main" val="1095895829"/>
                    </a:ext>
                  </a:extLst>
                </a:gridCol>
              </a:tblGrid>
              <a:tr h="73977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1" u="none" strike="noStrike" cap="none" normalizeH="0" baseline="0">
                          <a:ln>
                            <a:noFill/>
                          </a:ln>
                          <a:solidFill>
                            <a:schemeClr val="folHlink"/>
                          </a:solidFill>
                          <a:effectLst/>
                          <a:latin typeface="Arial" panose="020B0604020202020204" pitchFamily="34" charset="0"/>
                        </a:rPr>
                        <a:t>TC1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2833180994"/>
                  </a:ext>
                </a:extLst>
              </a:tr>
              <a:tr h="7381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1" u="none" strike="noStrike" cap="none" normalizeH="0" baseline="0">
                          <a:ln>
                            <a:noFill/>
                          </a:ln>
                          <a:solidFill>
                            <a:schemeClr val="folHlink"/>
                          </a:solidFill>
                          <a:effectLst/>
                          <a:latin typeface="Arial" panose="020B0604020202020204" pitchFamily="34" charset="0"/>
                        </a:rPr>
                        <a:t>TC2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2425373776"/>
                  </a:ext>
                </a:extLst>
              </a:tr>
              <a:tr h="73977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1" u="none" strike="noStrike" cap="none" normalizeH="0" baseline="0">
                          <a:ln>
                            <a:noFill/>
                          </a:ln>
                          <a:solidFill>
                            <a:schemeClr val="folHlink"/>
                          </a:solidFill>
                          <a:effectLst/>
                          <a:latin typeface="Arial" panose="020B0604020202020204" pitchFamily="34" charset="0"/>
                        </a:rPr>
                        <a:t>TC3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2452685293"/>
                  </a:ext>
                </a:extLst>
              </a:tr>
              <a:tr h="82073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1" u="none" strike="noStrike" cap="none" normalizeH="0" baseline="0">
                          <a:ln>
                            <a:noFill/>
                          </a:ln>
                          <a:solidFill>
                            <a:schemeClr val="folHlink"/>
                          </a:solidFill>
                          <a:effectLst/>
                          <a:latin typeface="Arial" panose="020B0604020202020204" pitchFamily="34" charset="0"/>
                        </a:rPr>
                        <a:t>TC4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20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5502693"/>
                  </a:ext>
                </a:extLst>
              </a:tr>
            </a:tbl>
          </a:graphicData>
        </a:graphic>
      </p:graphicFrame>
      <p:sp>
        <p:nvSpPr>
          <p:cNvPr id="2" name="Footer Placeholder 3">
            <a:extLst>
              <a:ext uri="{FF2B5EF4-FFF2-40B4-BE49-F238E27FC236}">
                <a16:creationId xmlns:a16="http://schemas.microsoft.com/office/drawing/2014/main" id="{95D9CF8B-B6BF-0981-EAE3-0EEF3F828F04}"/>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C9554B48-DE01-983C-DD1C-F09F5A3F90A3}"/>
              </a:ext>
            </a:extLst>
          </p:cNvPr>
          <p:cNvSpPr>
            <a:spLocks noGrp="1"/>
          </p:cNvSpPr>
          <p:nvPr>
            <p:ph type="sldNum" sz="quarter" idx="12"/>
          </p:nvPr>
        </p:nvSpPr>
        <p:spPr/>
        <p:txBody>
          <a:bodyPr/>
          <a:lstStyle/>
          <a:p>
            <a:r>
              <a:rPr lang="en-US" altLang="en-US"/>
              <a:t> Ch 14, slide </a:t>
            </a:r>
            <a:fld id="{9A11BD57-5D60-CE48-A4ED-BE0B9DCDDF20}" type="slidenum">
              <a:rPr lang="en-US" altLang="en-US"/>
              <a:pPr/>
              <a:t>7</a:t>
            </a:fld>
            <a:endParaRPr lang="en-US" altLang="en-US"/>
          </a:p>
        </p:txBody>
      </p:sp>
      <p:sp>
        <p:nvSpPr>
          <p:cNvPr id="36061" name="AutoShape 221">
            <a:extLst>
              <a:ext uri="{FF2B5EF4-FFF2-40B4-BE49-F238E27FC236}">
                <a16:creationId xmlns:a16="http://schemas.microsoft.com/office/drawing/2014/main" id="{ADDF7EA1-8D2C-9133-A7F4-AB95E91FBA7A}"/>
              </a:ext>
            </a:extLst>
          </p:cNvPr>
          <p:cNvSpPr>
            <a:spLocks noChangeArrowheads="1"/>
          </p:cNvSpPr>
          <p:nvPr/>
        </p:nvSpPr>
        <p:spPr bwMode="auto">
          <a:xfrm>
            <a:off x="6781800" y="1752600"/>
            <a:ext cx="3352800" cy="685800"/>
          </a:xfrm>
          <a:prstGeom prst="wedgeRectCallout">
            <a:avLst>
              <a:gd name="adj1" fmla="val -67139"/>
              <a:gd name="adj2" fmla="val 3912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a:t>Meaning: From state 0 to state 2 to state 4 to state 1 to state 0</a:t>
            </a:r>
          </a:p>
        </p:txBody>
      </p:sp>
      <p:sp>
        <p:nvSpPr>
          <p:cNvPr id="36062" name="Text Box 222">
            <a:extLst>
              <a:ext uri="{FF2B5EF4-FFF2-40B4-BE49-F238E27FC236}">
                <a16:creationId xmlns:a16="http://schemas.microsoft.com/office/drawing/2014/main" id="{CC29353A-CEDF-1BB1-2802-4F01AA20835A}"/>
              </a:ext>
            </a:extLst>
          </p:cNvPr>
          <p:cNvSpPr txBox="1">
            <a:spLocks noChangeArrowheads="1"/>
          </p:cNvSpPr>
          <p:nvPr/>
        </p:nvSpPr>
        <p:spPr bwMode="auto">
          <a:xfrm>
            <a:off x="5791201" y="5308601"/>
            <a:ext cx="34321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i="1"/>
              <a:t>Is this a thorough test suite? </a:t>
            </a:r>
          </a:p>
          <a:p>
            <a:r>
              <a:rPr lang="en-US" altLang="en-US" sz="2000" i="1"/>
              <a:t>How can we judge?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1A941AE7-AE13-DFE8-8BD0-D44C4FB83908}"/>
              </a:ext>
            </a:extLst>
          </p:cNvPr>
          <p:cNvSpPr>
            <a:spLocks noGrp="1" noChangeArrowheads="1"/>
          </p:cNvSpPr>
          <p:nvPr>
            <p:ph type="title"/>
          </p:nvPr>
        </p:nvSpPr>
        <p:spPr/>
        <p:txBody>
          <a:bodyPr/>
          <a:lstStyle/>
          <a:p>
            <a:r>
              <a:rPr lang="en-US" altLang="en-US"/>
              <a:t>“Covering” finite state machines</a:t>
            </a:r>
          </a:p>
        </p:txBody>
      </p:sp>
      <p:sp>
        <p:nvSpPr>
          <p:cNvPr id="106499" name="Rectangle 3">
            <a:extLst>
              <a:ext uri="{FF2B5EF4-FFF2-40B4-BE49-F238E27FC236}">
                <a16:creationId xmlns:a16="http://schemas.microsoft.com/office/drawing/2014/main" id="{33417069-4F85-5359-EC42-352B00D14E5C}"/>
              </a:ext>
            </a:extLst>
          </p:cNvPr>
          <p:cNvSpPr>
            <a:spLocks noGrp="1" noChangeArrowheads="1"/>
          </p:cNvSpPr>
          <p:nvPr>
            <p:ph idx="1"/>
          </p:nvPr>
        </p:nvSpPr>
        <p:spPr/>
        <p:txBody>
          <a:bodyPr/>
          <a:lstStyle/>
          <a:p>
            <a:r>
              <a:rPr lang="en-US" altLang="en-US"/>
              <a:t>State coverage: </a:t>
            </a:r>
          </a:p>
          <a:p>
            <a:pPr lvl="1"/>
            <a:r>
              <a:rPr lang="en-US" altLang="en-US"/>
              <a:t>Every state in the model should be visited by at least one test case</a:t>
            </a:r>
          </a:p>
          <a:p>
            <a:r>
              <a:rPr lang="en-US" altLang="en-US"/>
              <a:t>Transition coverage</a:t>
            </a:r>
          </a:p>
          <a:p>
            <a:pPr lvl="1"/>
            <a:r>
              <a:rPr lang="en-US" altLang="en-US"/>
              <a:t>Every transition between states should be traversed by at least one test case. </a:t>
            </a:r>
          </a:p>
          <a:p>
            <a:pPr lvl="1"/>
            <a:r>
              <a:rPr lang="en-US" altLang="en-US" i="1">
                <a:solidFill>
                  <a:schemeClr val="accent2"/>
                </a:solidFill>
              </a:rPr>
              <a:t>This is the most commonly used criterion</a:t>
            </a:r>
            <a:endParaRPr lang="en-US" altLang="en-US"/>
          </a:p>
          <a:p>
            <a:pPr lvl="2"/>
            <a:r>
              <a:rPr lang="en-US" altLang="en-US"/>
              <a:t>A transition can be thought of as a (precondition, postcondition) pair</a:t>
            </a:r>
          </a:p>
        </p:txBody>
      </p:sp>
      <p:sp>
        <p:nvSpPr>
          <p:cNvPr id="2" name="Footer Placeholder 3">
            <a:extLst>
              <a:ext uri="{FF2B5EF4-FFF2-40B4-BE49-F238E27FC236}">
                <a16:creationId xmlns:a16="http://schemas.microsoft.com/office/drawing/2014/main" id="{69927E91-B635-4881-67C0-C8C30A907373}"/>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75D43ADF-A33D-F37C-954F-B63E707A6D42}"/>
              </a:ext>
            </a:extLst>
          </p:cNvPr>
          <p:cNvSpPr>
            <a:spLocks noGrp="1"/>
          </p:cNvSpPr>
          <p:nvPr>
            <p:ph type="sldNum" sz="quarter" idx="12"/>
          </p:nvPr>
        </p:nvSpPr>
        <p:spPr/>
        <p:txBody>
          <a:bodyPr/>
          <a:lstStyle/>
          <a:p>
            <a:r>
              <a:rPr lang="en-US" altLang="en-US"/>
              <a:t> Ch 14, slide </a:t>
            </a:r>
            <a:fld id="{219CA335-B3DC-9246-AEC8-8D2AEE0B21EB}" type="slidenum">
              <a:rPr lang="en-US" altLang="en-US"/>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FCF1A5AF-D879-B2B2-AD53-82F1982E8A3D}"/>
              </a:ext>
            </a:extLst>
          </p:cNvPr>
          <p:cNvSpPr>
            <a:spLocks noGrp="1" noChangeArrowheads="1"/>
          </p:cNvSpPr>
          <p:nvPr>
            <p:ph type="title"/>
          </p:nvPr>
        </p:nvSpPr>
        <p:spPr/>
        <p:txBody>
          <a:bodyPr/>
          <a:lstStyle/>
          <a:p>
            <a:r>
              <a:rPr lang="en-US" altLang="en-US"/>
              <a:t>Path sensitive criteria?</a:t>
            </a:r>
          </a:p>
        </p:txBody>
      </p:sp>
      <p:sp>
        <p:nvSpPr>
          <p:cNvPr id="38915" name="Rectangle 3">
            <a:extLst>
              <a:ext uri="{FF2B5EF4-FFF2-40B4-BE49-F238E27FC236}">
                <a16:creationId xmlns:a16="http://schemas.microsoft.com/office/drawing/2014/main" id="{9BB32A94-7B8B-9C87-DF28-2DB727F503D2}"/>
              </a:ext>
            </a:extLst>
          </p:cNvPr>
          <p:cNvSpPr>
            <a:spLocks noGrp="1" noChangeArrowheads="1"/>
          </p:cNvSpPr>
          <p:nvPr>
            <p:ph idx="1"/>
          </p:nvPr>
        </p:nvSpPr>
        <p:spPr/>
        <p:txBody>
          <a:bodyPr/>
          <a:lstStyle/>
          <a:p>
            <a:r>
              <a:rPr lang="en-US" altLang="en-US" sz="2400"/>
              <a:t>Basic assumption: States fully summarize history</a:t>
            </a:r>
          </a:p>
          <a:p>
            <a:pPr lvl="2"/>
            <a:r>
              <a:rPr lang="en-US" altLang="en-US" sz="1800"/>
              <a:t>No distinction based on how we reached a state; this should be true of well-designed state machine models</a:t>
            </a:r>
          </a:p>
          <a:p>
            <a:r>
              <a:rPr lang="en-US" altLang="en-US" sz="2400"/>
              <a:t>If the assumption is violated, we may distinguish paths and devise criteria to cover them</a:t>
            </a:r>
          </a:p>
          <a:p>
            <a:pPr lvl="1"/>
            <a:r>
              <a:rPr lang="en-US" altLang="en-US" sz="2000"/>
              <a:t>Single state path coverage: </a:t>
            </a:r>
          </a:p>
          <a:p>
            <a:pPr lvl="2"/>
            <a:r>
              <a:rPr lang="en-US" altLang="en-US" sz="1800"/>
              <a:t>traverse each subpath that reaches each state at most once </a:t>
            </a:r>
          </a:p>
          <a:p>
            <a:pPr lvl="1"/>
            <a:r>
              <a:rPr lang="en-US" altLang="en-US" sz="2000"/>
              <a:t>Single transition path coverage: </a:t>
            </a:r>
          </a:p>
          <a:p>
            <a:pPr lvl="2"/>
            <a:r>
              <a:rPr lang="en-US" altLang="en-US" sz="1800"/>
              <a:t>“” “” each transition at most once </a:t>
            </a:r>
          </a:p>
          <a:p>
            <a:pPr lvl="1"/>
            <a:r>
              <a:rPr lang="en-US" altLang="en-US" sz="2000"/>
              <a:t>Boundary interior loop coverage: </a:t>
            </a:r>
          </a:p>
          <a:p>
            <a:pPr lvl="2"/>
            <a:r>
              <a:rPr lang="en-US" altLang="en-US" sz="1800"/>
              <a:t>each distinct loop of the state machine must be exercised the minimum, an intermediate, and the maximum or a large number of times</a:t>
            </a:r>
          </a:p>
          <a:p>
            <a:pPr lvl="2"/>
            <a:r>
              <a:rPr lang="en-US" altLang="en-US" sz="1800" i="1"/>
              <a:t>Of the path sensitive criteria, only boundary-interior is common</a:t>
            </a:r>
            <a:endParaRPr lang="en-US" altLang="en-US" sz="1800"/>
          </a:p>
        </p:txBody>
      </p:sp>
      <p:sp>
        <p:nvSpPr>
          <p:cNvPr id="2" name="Footer Placeholder 3">
            <a:extLst>
              <a:ext uri="{FF2B5EF4-FFF2-40B4-BE49-F238E27FC236}">
                <a16:creationId xmlns:a16="http://schemas.microsoft.com/office/drawing/2014/main" id="{64D02C71-D450-77DD-C35D-F56B06C1ABD0}"/>
              </a:ext>
            </a:extLst>
          </p:cNvPr>
          <p:cNvSpPr>
            <a:spLocks noGrp="1"/>
          </p:cNvSpPr>
          <p:nvPr>
            <p:ph type="ftr" sz="quarter" idx="11"/>
          </p:nvPr>
        </p:nvSpPr>
        <p:spPr/>
        <p:txBody>
          <a:bodyPr/>
          <a:lstStyle/>
          <a:p>
            <a:r>
              <a:rPr lang="en-US" altLang="en-US"/>
              <a:t>(c) 2007 Mauro Pezzè &amp; Michal Young</a:t>
            </a:r>
          </a:p>
        </p:txBody>
      </p:sp>
      <p:sp>
        <p:nvSpPr>
          <p:cNvPr id="3" name="Slide Number Placeholder 4">
            <a:extLst>
              <a:ext uri="{FF2B5EF4-FFF2-40B4-BE49-F238E27FC236}">
                <a16:creationId xmlns:a16="http://schemas.microsoft.com/office/drawing/2014/main" id="{C4C0E859-5182-E395-1AC7-9E5CA22F9A36}"/>
              </a:ext>
            </a:extLst>
          </p:cNvPr>
          <p:cNvSpPr>
            <a:spLocks noGrp="1"/>
          </p:cNvSpPr>
          <p:nvPr>
            <p:ph type="sldNum" sz="quarter" idx="12"/>
          </p:nvPr>
        </p:nvSpPr>
        <p:spPr/>
        <p:txBody>
          <a:bodyPr/>
          <a:lstStyle/>
          <a:p>
            <a:r>
              <a:rPr lang="en-US" altLang="en-US"/>
              <a:t> Ch 14, slide </a:t>
            </a:r>
            <a:fld id="{34398DB9-AFA1-D94B-930B-343D7883F3A1}" type="slidenum">
              <a:rPr lang="en-US" altLang="en-US"/>
              <a:pPr/>
              <a:t>9</a:t>
            </a:fld>
            <a:endParaRPr lang="en-US" altLang="en-US"/>
          </a:p>
        </p:txBody>
      </p:sp>
    </p:spTree>
  </p:cSld>
  <p:clrMapOvr>
    <a:masterClrMapping/>
  </p:clrMapOvr>
</p:sld>
</file>

<file path=ppt/theme/theme1.xml><?xml version="1.0" encoding="utf-8"?>
<a:theme xmlns:a="http://schemas.openxmlformats.org/drawingml/2006/main" name="Templat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11120</TotalTime>
  <Words>3397</Words>
  <Application>Microsoft Macintosh PowerPoint</Application>
  <PresentationFormat>Widescreen</PresentationFormat>
  <Paragraphs>568</Paragraphs>
  <Slides>32</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Tahoma</vt:lpstr>
      <vt:lpstr>Verdana</vt:lpstr>
      <vt:lpstr>Trebuchet MS</vt:lpstr>
      <vt:lpstr>Times New Roman</vt:lpstr>
      <vt:lpstr>Template</vt:lpstr>
      <vt:lpstr>Model based testing</vt:lpstr>
      <vt:lpstr>Learning Objectives</vt:lpstr>
      <vt:lpstr>Why model-based testing?</vt:lpstr>
      <vt:lpstr>Deriving test cases from finite state machines</vt:lpstr>
      <vt:lpstr>From an informal specification…</vt:lpstr>
      <vt:lpstr>To a Finite State Model</vt:lpstr>
      <vt:lpstr>…to a test suite </vt:lpstr>
      <vt:lpstr>“Covering” finite state machines</vt:lpstr>
      <vt:lpstr>Path sensitive criteria?</vt:lpstr>
      <vt:lpstr>Testing decision structures</vt:lpstr>
      <vt:lpstr>from an informal specification..</vt:lpstr>
      <vt:lpstr>…to a decision table …</vt:lpstr>
      <vt:lpstr>…with constraints…</vt:lpstr>
      <vt:lpstr>…to test cases</vt:lpstr>
      <vt:lpstr>Example MC/DC</vt:lpstr>
      <vt:lpstr>Flowgraph based testing</vt:lpstr>
      <vt:lpstr>From an informal spec (1 of 3)</vt:lpstr>
      <vt:lpstr>From an informal spec (2 of 3)</vt:lpstr>
      <vt:lpstr>From an informal spec (3 of 3)</vt:lpstr>
      <vt:lpstr>To a Flowgraph</vt:lpstr>
      <vt:lpstr>...from the flow graph to test cases</vt:lpstr>
      <vt:lpstr>Grammar-based testing</vt:lpstr>
      <vt:lpstr>Grammars in specifications</vt:lpstr>
      <vt:lpstr>Grammar-based testing</vt:lpstr>
      <vt:lpstr>From an informal specification (1 of 3)...</vt:lpstr>
      <vt:lpstr>From an informal specification (2 of 3)...</vt:lpstr>
      <vt:lpstr>From an informal specification (3 of 3)...</vt:lpstr>
      <vt:lpstr>…to a grammar</vt:lpstr>
      <vt:lpstr>…to a grammar with limits</vt:lpstr>
      <vt:lpstr>…to test cases </vt:lpstr>
      <vt:lpstr>Grammar vs. Combinatorial Testing</vt:lpstr>
      <vt:lpstr>Summary: The big picture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pezze</dc:creator>
  <cp:lastModifiedBy>Stuart Anderson</cp:lastModifiedBy>
  <cp:revision>42</cp:revision>
  <cp:lastPrinted>2008-03-19T20:11:18Z</cp:lastPrinted>
  <dcterms:created xsi:type="dcterms:W3CDTF">2005-11-08T13:46:14Z</dcterms:created>
  <dcterms:modified xsi:type="dcterms:W3CDTF">2022-10-30T22:05:29Z</dcterms:modified>
</cp:coreProperties>
</file>