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8" r:id="rId4"/>
    <p:sldId id="271" r:id="rId5"/>
    <p:sldId id="272" r:id="rId6"/>
    <p:sldId id="273" r:id="rId7"/>
    <p:sldId id="275" r:id="rId8"/>
    <p:sldId id="274" r:id="rId9"/>
    <p:sldId id="263" r:id="rId10"/>
    <p:sldId id="267" r:id="rId11"/>
    <p:sldId id="277" r:id="rId12"/>
    <p:sldId id="268" r:id="rId13"/>
    <p:sldId id="280" r:id="rId14"/>
    <p:sldId id="279" r:id="rId15"/>
    <p:sldId id="269" r:id="rId16"/>
    <p:sldId id="270" r:id="rId17"/>
    <p:sldId id="265" r:id="rId18"/>
    <p:sldId id="264" r:id="rId19"/>
    <p:sldId id="260" r:id="rId20"/>
    <p:sldId id="261" r:id="rId21"/>
    <p:sldId id="281" r:id="rId22"/>
    <p:sldId id="282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FA075-82EA-E774-406C-61D456E54230}" v="508" dt="2024-09-16T11:36:34.793"/>
    <p1510:client id="{B1202245-DB53-D2ED-F13A-F877142B7D03}" v="14" dt="2024-09-15T17:36:39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arforth" userId="S::jgarfort@ed.ac.uk::7f8de3a5-598c-44d4-bcec-5c2a88d15f04" providerId="AD" clId="Web-{B1202245-DB53-D2ED-F13A-F877142B7D03}"/>
    <pc:docChg chg="modSld">
      <pc:chgData name="James Garforth" userId="S::jgarfort@ed.ac.uk::7f8de3a5-598c-44d4-bcec-5c2a88d15f04" providerId="AD" clId="Web-{B1202245-DB53-D2ED-F13A-F877142B7D03}" dt="2024-09-15T17:36:39.131" v="13" actId="1076"/>
      <pc:docMkLst>
        <pc:docMk/>
      </pc:docMkLst>
      <pc:sldChg chg="addSp delSp modSp">
        <pc:chgData name="James Garforth" userId="S::jgarfort@ed.ac.uk::7f8de3a5-598c-44d4-bcec-5c2a88d15f04" providerId="AD" clId="Web-{B1202245-DB53-D2ED-F13A-F877142B7D03}" dt="2024-09-15T17:36:03.723" v="9" actId="1076"/>
        <pc:sldMkLst>
          <pc:docMk/>
          <pc:sldMk cId="2833092794" sldId="263"/>
        </pc:sldMkLst>
        <pc:spChg chg="add del mod">
          <ac:chgData name="James Garforth" userId="S::jgarfort@ed.ac.uk::7f8de3a5-598c-44d4-bcec-5c2a88d15f04" providerId="AD" clId="Web-{B1202245-DB53-D2ED-F13A-F877142B7D03}" dt="2024-09-15T17:35:18.596" v="2"/>
          <ac:spMkLst>
            <pc:docMk/>
            <pc:sldMk cId="2833092794" sldId="263"/>
            <ac:spMk id="2" creationId="{274DF639-A40E-8A55-3EB5-BE2A727C7214}"/>
          </ac:spMkLst>
        </pc:spChg>
        <pc:spChg chg="add mod">
          <ac:chgData name="James Garforth" userId="S::jgarfort@ed.ac.uk::7f8de3a5-598c-44d4-bcec-5c2a88d15f04" providerId="AD" clId="Web-{B1202245-DB53-D2ED-F13A-F877142B7D03}" dt="2024-09-15T17:35:56.457" v="7" actId="14100"/>
          <ac:spMkLst>
            <pc:docMk/>
            <pc:sldMk cId="2833092794" sldId="263"/>
            <ac:spMk id="3" creationId="{D07B81F0-303B-855D-0DF6-7E0B01B0935F}"/>
          </ac:spMkLst>
        </pc:spChg>
        <pc:spChg chg="add mod">
          <ac:chgData name="James Garforth" userId="S::jgarfort@ed.ac.uk::7f8de3a5-598c-44d4-bcec-5c2a88d15f04" providerId="AD" clId="Web-{B1202245-DB53-D2ED-F13A-F877142B7D03}" dt="2024-09-15T17:36:03.723" v="9" actId="1076"/>
          <ac:spMkLst>
            <pc:docMk/>
            <pc:sldMk cId="2833092794" sldId="263"/>
            <ac:spMk id="4" creationId="{AB4F6E38-CD62-CB98-B431-7DF76B8F9633}"/>
          </ac:spMkLst>
        </pc:spChg>
      </pc:sldChg>
      <pc:sldChg chg="delSp modSp">
        <pc:chgData name="James Garforth" userId="S::jgarfort@ed.ac.uk::7f8de3a5-598c-44d4-bcec-5c2a88d15f04" providerId="AD" clId="Web-{B1202245-DB53-D2ED-F13A-F877142B7D03}" dt="2024-09-15T17:36:39.131" v="13" actId="1076"/>
        <pc:sldMkLst>
          <pc:docMk/>
          <pc:sldMk cId="3972335496" sldId="267"/>
        </pc:sldMkLst>
        <pc:spChg chg="del">
          <ac:chgData name="James Garforth" userId="S::jgarfort@ed.ac.uk::7f8de3a5-598c-44d4-bcec-5c2a88d15f04" providerId="AD" clId="Web-{B1202245-DB53-D2ED-F13A-F877142B7D03}" dt="2024-09-15T17:36:29.459" v="10"/>
          <ac:spMkLst>
            <pc:docMk/>
            <pc:sldMk cId="3972335496" sldId="267"/>
            <ac:spMk id="4" creationId="{BCB332FE-4A44-F230-4CA5-96F2D7E40512}"/>
          </ac:spMkLst>
        </pc:spChg>
        <pc:picChg chg="mod">
          <ac:chgData name="James Garforth" userId="S::jgarfort@ed.ac.uk::7f8de3a5-598c-44d4-bcec-5c2a88d15f04" providerId="AD" clId="Web-{B1202245-DB53-D2ED-F13A-F877142B7D03}" dt="2024-09-15T17:36:39.131" v="13" actId="1076"/>
          <ac:picMkLst>
            <pc:docMk/>
            <pc:sldMk cId="3972335496" sldId="267"/>
            <ac:picMk id="5" creationId="{7ACAFF6F-767A-7E9C-750B-983A3395781F}"/>
          </ac:picMkLst>
        </pc:picChg>
      </pc:sldChg>
    </pc:docChg>
  </pc:docChgLst>
  <pc:docChgLst>
    <pc:chgData name="GARFORTH James" userId="S::jgarfort@ed.ac.uk::7f8de3a5-598c-44d4-bcec-5c2a88d15f04" providerId="AD" clId="Web-{AA9EE9BB-239B-4CF3-A430-14CD5EA68015}"/>
    <pc:docChg chg="addSld modSld">
      <pc:chgData name="GARFORTH James" userId="S::jgarfort@ed.ac.uk::7f8de3a5-598c-44d4-bcec-5c2a88d15f04" providerId="AD" clId="Web-{AA9EE9BB-239B-4CF3-A430-14CD5EA68015}" dt="2021-09-21T08:06:22.272" v="52" actId="20577"/>
      <pc:docMkLst>
        <pc:docMk/>
      </pc:docMkLst>
      <pc:sldChg chg="delSp modSp mod modClrScheme chgLayout">
        <pc:chgData name="GARFORTH James" userId="S::jgarfort@ed.ac.uk::7f8de3a5-598c-44d4-bcec-5c2a88d15f04" providerId="AD" clId="Web-{AA9EE9BB-239B-4CF3-A430-14CD5EA68015}" dt="2021-09-21T07:36:22.250" v="5"/>
        <pc:sldMkLst>
          <pc:docMk/>
          <pc:sldMk cId="109857222" sldId="256"/>
        </pc:sldMkLst>
        <pc:spChg chg="mod ord">
          <ac:chgData name="GARFORTH James" userId="S::jgarfort@ed.ac.uk::7f8de3a5-598c-44d4-bcec-5c2a88d15f04" providerId="AD" clId="Web-{AA9EE9BB-239B-4CF3-A430-14CD5EA68015}" dt="2021-09-21T07:36:18.859" v="4" actId="20577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GARFORTH James" userId="S::jgarfort@ed.ac.uk::7f8de3a5-598c-44d4-bcec-5c2a88d15f04" providerId="AD" clId="Web-{AA9EE9BB-239B-4CF3-A430-14CD5EA68015}" dt="2021-09-21T07:36:22.250" v="5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add mod replId modClrScheme chgLayout">
        <pc:chgData name="GARFORTH James" userId="S::jgarfort@ed.ac.uk::7f8de3a5-598c-44d4-bcec-5c2a88d15f04" providerId="AD" clId="Web-{AA9EE9BB-239B-4CF3-A430-14CD5EA68015}" dt="2021-09-21T07:49:12.294" v="38"/>
        <pc:sldMkLst>
          <pc:docMk/>
          <pc:sldMk cId="1469401735" sldId="257"/>
        </pc:sldMkLst>
        <pc:spChg chg="mod ord">
          <ac:chgData name="GARFORTH James" userId="S::jgarfort@ed.ac.uk::7f8de3a5-598c-44d4-bcec-5c2a88d15f04" providerId="AD" clId="Web-{AA9EE9BB-239B-4CF3-A430-14CD5EA68015}" dt="2021-09-21T07:48:21.307" v="27"/>
          <ac:spMkLst>
            <pc:docMk/>
            <pc:sldMk cId="1469401735" sldId="257"/>
            <ac:spMk id="2" creationId="{00000000-0000-0000-0000-000000000000}"/>
          </ac:spMkLst>
        </pc:spChg>
        <pc:spChg chg="add mod ord">
          <ac:chgData name="GARFORTH James" userId="S::jgarfort@ed.ac.uk::7f8de3a5-598c-44d4-bcec-5c2a88d15f04" providerId="AD" clId="Web-{AA9EE9BB-239B-4CF3-A430-14CD5EA68015}" dt="2021-09-21T07:48:21.307" v="27"/>
          <ac:spMkLst>
            <pc:docMk/>
            <pc:sldMk cId="1469401735" sldId="257"/>
            <ac:spMk id="3" creationId="{FF94B697-2D8E-4E1A-B224-9070CBC2A4E2}"/>
          </ac:spMkLst>
        </pc:spChg>
        <pc:spChg chg="add del">
          <ac:chgData name="GARFORTH James" userId="S::jgarfort@ed.ac.uk::7f8de3a5-598c-44d4-bcec-5c2a88d15f04" providerId="AD" clId="Web-{AA9EE9BB-239B-4CF3-A430-14CD5EA68015}" dt="2021-09-21T07:49:12.294" v="38"/>
          <ac:spMkLst>
            <pc:docMk/>
            <pc:sldMk cId="1469401735" sldId="257"/>
            <ac:spMk id="4" creationId="{AD49BCA3-A13D-4AA8-A3E8-A6A6E1548B7D}"/>
          </ac:spMkLst>
        </pc:spChg>
      </pc:sldChg>
      <pc:sldChg chg="modSp add replId">
        <pc:chgData name="GARFORTH James" userId="S::jgarfort@ed.ac.uk::7f8de3a5-598c-44d4-bcec-5c2a88d15f04" providerId="AD" clId="Web-{AA9EE9BB-239B-4CF3-A430-14CD5EA68015}" dt="2021-09-21T07:40:44.686" v="24" actId="20577"/>
        <pc:sldMkLst>
          <pc:docMk/>
          <pc:sldMk cId="130201751" sldId="258"/>
        </pc:sldMkLst>
        <pc:spChg chg="mod">
          <ac:chgData name="GARFORTH James" userId="S::jgarfort@ed.ac.uk::7f8de3a5-598c-44d4-bcec-5c2a88d15f04" providerId="AD" clId="Web-{AA9EE9BB-239B-4CF3-A430-14CD5EA68015}" dt="2021-09-21T07:40:44.686" v="24" actId="20577"/>
          <ac:spMkLst>
            <pc:docMk/>
            <pc:sldMk cId="130201751" sldId="258"/>
            <ac:spMk id="2" creationId="{00000000-0000-0000-0000-000000000000}"/>
          </ac:spMkLst>
        </pc:spChg>
      </pc:sldChg>
      <pc:sldChg chg="modSp add replId">
        <pc:chgData name="GARFORTH James" userId="S::jgarfort@ed.ac.uk::7f8de3a5-598c-44d4-bcec-5c2a88d15f04" providerId="AD" clId="Web-{AA9EE9BB-239B-4CF3-A430-14CD5EA68015}" dt="2021-09-21T07:37:53.380" v="19" actId="20577"/>
        <pc:sldMkLst>
          <pc:docMk/>
          <pc:sldMk cId="1950375604" sldId="259"/>
        </pc:sldMkLst>
        <pc:spChg chg="mod">
          <ac:chgData name="GARFORTH James" userId="S::jgarfort@ed.ac.uk::7f8de3a5-598c-44d4-bcec-5c2a88d15f04" providerId="AD" clId="Web-{AA9EE9BB-239B-4CF3-A430-14CD5EA68015}" dt="2021-09-21T07:37:53.380" v="19" actId="20577"/>
          <ac:spMkLst>
            <pc:docMk/>
            <pc:sldMk cId="1950375604" sldId="259"/>
            <ac:spMk id="2" creationId="{00000000-0000-0000-0000-000000000000}"/>
          </ac:spMkLst>
        </pc:spChg>
      </pc:sldChg>
      <pc:sldChg chg="modSp add replId">
        <pc:chgData name="GARFORTH James" userId="S::jgarfort@ed.ac.uk::7f8de3a5-598c-44d4-bcec-5c2a88d15f04" providerId="AD" clId="Web-{AA9EE9BB-239B-4CF3-A430-14CD5EA68015}" dt="2021-09-21T07:38:02.896" v="22" actId="20577"/>
        <pc:sldMkLst>
          <pc:docMk/>
          <pc:sldMk cId="3639510586" sldId="260"/>
        </pc:sldMkLst>
        <pc:spChg chg="mod">
          <ac:chgData name="GARFORTH James" userId="S::jgarfort@ed.ac.uk::7f8de3a5-598c-44d4-bcec-5c2a88d15f04" providerId="AD" clId="Web-{AA9EE9BB-239B-4CF3-A430-14CD5EA68015}" dt="2021-09-21T07:38:02.896" v="22" actId="20577"/>
          <ac:spMkLst>
            <pc:docMk/>
            <pc:sldMk cId="3639510586" sldId="260"/>
            <ac:spMk id="2" creationId="{00000000-0000-0000-0000-000000000000}"/>
          </ac:spMkLst>
        </pc:spChg>
      </pc:sldChg>
      <pc:sldChg chg="modSp add replId">
        <pc:chgData name="GARFORTH James" userId="S::jgarfort@ed.ac.uk::7f8de3a5-598c-44d4-bcec-5c2a88d15f04" providerId="AD" clId="Web-{AA9EE9BB-239B-4CF3-A430-14CD5EA68015}" dt="2021-09-21T07:41:04.843" v="26" actId="20577"/>
        <pc:sldMkLst>
          <pc:docMk/>
          <pc:sldMk cId="2139939641" sldId="261"/>
        </pc:sldMkLst>
        <pc:spChg chg="mod">
          <ac:chgData name="GARFORTH James" userId="S::jgarfort@ed.ac.uk::7f8de3a5-598c-44d4-bcec-5c2a88d15f04" providerId="AD" clId="Web-{AA9EE9BB-239B-4CF3-A430-14CD5EA68015}" dt="2021-09-21T07:41:04.843" v="26" actId="20577"/>
          <ac:spMkLst>
            <pc:docMk/>
            <pc:sldMk cId="2139939641" sldId="261"/>
            <ac:spMk id="2" creationId="{00000000-0000-0000-0000-000000000000}"/>
          </ac:spMkLst>
        </pc:spChg>
      </pc:sldChg>
      <pc:sldChg chg="addSp delSp modSp add replId">
        <pc:chgData name="GARFORTH James" userId="S::jgarfort@ed.ac.uk::7f8de3a5-598c-44d4-bcec-5c2a88d15f04" providerId="AD" clId="Web-{AA9EE9BB-239B-4CF3-A430-14CD5EA68015}" dt="2021-09-21T07:49:41.686" v="46" actId="1076"/>
        <pc:sldMkLst>
          <pc:docMk/>
          <pc:sldMk cId="2611329534" sldId="262"/>
        </pc:sldMkLst>
        <pc:spChg chg="del">
          <ac:chgData name="GARFORTH James" userId="S::jgarfort@ed.ac.uk::7f8de3a5-598c-44d4-bcec-5c2a88d15f04" providerId="AD" clId="Web-{AA9EE9BB-239B-4CF3-A430-14CD5EA68015}" dt="2021-09-21T07:48:30.308" v="29"/>
          <ac:spMkLst>
            <pc:docMk/>
            <pc:sldMk cId="2611329534" sldId="262"/>
            <ac:spMk id="2" creationId="{00000000-0000-0000-0000-000000000000}"/>
          </ac:spMkLst>
        </pc:spChg>
        <pc:spChg chg="add del mod">
          <ac:chgData name="GARFORTH James" userId="S::jgarfort@ed.ac.uk::7f8de3a5-598c-44d4-bcec-5c2a88d15f04" providerId="AD" clId="Web-{AA9EE9BB-239B-4CF3-A430-14CD5EA68015}" dt="2021-09-21T07:48:35.167" v="30"/>
          <ac:spMkLst>
            <pc:docMk/>
            <pc:sldMk cId="2611329534" sldId="262"/>
            <ac:spMk id="4" creationId="{16C8E218-961F-4A5A-A635-7CD632C83507}"/>
          </ac:spMkLst>
        </pc:spChg>
        <pc:spChg chg="add mod">
          <ac:chgData name="GARFORTH James" userId="S::jgarfort@ed.ac.uk::7f8de3a5-598c-44d4-bcec-5c2a88d15f04" providerId="AD" clId="Web-{AA9EE9BB-239B-4CF3-A430-14CD5EA68015}" dt="2021-09-21T07:49:41.686" v="46" actId="1076"/>
          <ac:spMkLst>
            <pc:docMk/>
            <pc:sldMk cId="2611329534" sldId="262"/>
            <ac:spMk id="7" creationId="{1BBD8FEA-442B-4D2A-91E4-E30B1C1B49F6}"/>
          </ac:spMkLst>
        </pc:spChg>
        <pc:picChg chg="add mod">
          <ac:chgData name="GARFORTH James" userId="S::jgarfort@ed.ac.uk::7f8de3a5-598c-44d4-bcec-5c2a88d15f04" providerId="AD" clId="Web-{AA9EE9BB-239B-4CF3-A430-14CD5EA68015}" dt="2021-09-21T07:49:02.622" v="36" actId="1076"/>
          <ac:picMkLst>
            <pc:docMk/>
            <pc:sldMk cId="2611329534" sldId="262"/>
            <ac:picMk id="5" creationId="{A3BBCAB6-6A98-4B6C-AD3D-16DA20405950}"/>
          </ac:picMkLst>
        </pc:picChg>
      </pc:sldChg>
      <pc:sldChg chg="modSp add replId">
        <pc:chgData name="GARFORTH James" userId="S::jgarfort@ed.ac.uk::7f8de3a5-598c-44d4-bcec-5c2a88d15f04" providerId="AD" clId="Web-{AA9EE9BB-239B-4CF3-A430-14CD5EA68015}" dt="2021-09-21T08:06:22.272" v="52" actId="20577"/>
        <pc:sldMkLst>
          <pc:docMk/>
          <pc:sldMk cId="970273706" sldId="263"/>
        </pc:sldMkLst>
        <pc:spChg chg="mod">
          <ac:chgData name="GARFORTH James" userId="S::jgarfort@ed.ac.uk::7f8de3a5-598c-44d4-bcec-5c2a88d15f04" providerId="AD" clId="Web-{AA9EE9BB-239B-4CF3-A430-14CD5EA68015}" dt="2021-09-21T08:06:22.272" v="52" actId="20577"/>
          <ac:spMkLst>
            <pc:docMk/>
            <pc:sldMk cId="970273706" sldId="263"/>
            <ac:spMk id="2" creationId="{00000000-0000-0000-0000-000000000000}"/>
          </ac:spMkLst>
        </pc:spChg>
      </pc:sldChg>
    </pc:docChg>
  </pc:docChgLst>
  <pc:docChgLst>
    <pc:chgData name="James Garforth" userId="S::jgarfort@ed.ac.uk::7f8de3a5-598c-44d4-bcec-5c2a88d15f04" providerId="AD" clId="Web-{D2AF83CB-4172-878B-33CC-080FE075B134}"/>
    <pc:docChg chg="addSld delSld modSld sldOrd">
      <pc:chgData name="James Garforth" userId="S::jgarfort@ed.ac.uk::7f8de3a5-598c-44d4-bcec-5c2a88d15f04" providerId="AD" clId="Web-{D2AF83CB-4172-878B-33CC-080FE075B134}" dt="2023-09-18T11:26:27.569" v="139" actId="20577"/>
      <pc:docMkLst>
        <pc:docMk/>
      </pc:docMkLst>
      <pc:sldChg chg="modSp">
        <pc:chgData name="James Garforth" userId="S::jgarfort@ed.ac.uk::7f8de3a5-598c-44d4-bcec-5c2a88d15f04" providerId="AD" clId="Web-{D2AF83CB-4172-878B-33CC-080FE075B134}" dt="2023-09-18T10:22:25.493" v="24" actId="20577"/>
        <pc:sldMkLst>
          <pc:docMk/>
          <pc:sldMk cId="109857222" sldId="256"/>
        </pc:sldMkLst>
        <pc:spChg chg="mod">
          <ac:chgData name="James Garforth" userId="S::jgarfort@ed.ac.uk::7f8de3a5-598c-44d4-bcec-5c2a88d15f04" providerId="AD" clId="Web-{D2AF83CB-4172-878B-33CC-080FE075B134}" dt="2023-09-18T10:22:25.493" v="2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 del ord">
        <pc:chgData name="James Garforth" userId="S::jgarfort@ed.ac.uk::7f8de3a5-598c-44d4-bcec-5c2a88d15f04" providerId="AD" clId="Web-{D2AF83CB-4172-878B-33CC-080FE075B134}" dt="2023-09-18T10:21:51.898" v="9"/>
        <pc:sldMkLst>
          <pc:docMk/>
          <pc:sldMk cId="1520588118" sldId="263"/>
        </pc:sldMkLst>
        <pc:spChg chg="mod">
          <ac:chgData name="James Garforth" userId="S::jgarfort@ed.ac.uk::7f8de3a5-598c-44d4-bcec-5c2a88d15f04" providerId="AD" clId="Web-{D2AF83CB-4172-878B-33CC-080FE075B134}" dt="2023-09-18T10:21:47.929" v="8" actId="20577"/>
          <ac:spMkLst>
            <pc:docMk/>
            <pc:sldMk cId="1520588118" sldId="263"/>
            <ac:spMk id="2" creationId="{BA02771F-D034-7512-D0D2-325A82068E1B}"/>
          </ac:spMkLst>
        </pc:spChg>
      </pc:sldChg>
      <pc:sldChg chg="addSp delSp modSp add replId">
        <pc:chgData name="James Garforth" userId="S::jgarfort@ed.ac.uk::7f8de3a5-598c-44d4-bcec-5c2a88d15f04" providerId="AD" clId="Web-{D2AF83CB-4172-878B-33CC-080FE075B134}" dt="2023-09-18T11:02:12.975" v="52" actId="1076"/>
        <pc:sldMkLst>
          <pc:docMk/>
          <pc:sldMk cId="2833092794" sldId="263"/>
        </pc:sldMkLst>
        <pc:spChg chg="del mod">
          <ac:chgData name="James Garforth" userId="S::jgarfort@ed.ac.uk::7f8de3a5-598c-44d4-bcec-5c2a88d15f04" providerId="AD" clId="Web-{D2AF83CB-4172-878B-33CC-080FE075B134}" dt="2023-09-18T10:53:16.827" v="36"/>
          <ac:spMkLst>
            <pc:docMk/>
            <pc:sldMk cId="2833092794" sldId="263"/>
            <ac:spMk id="2" creationId="{00000000-0000-0000-0000-000000000000}"/>
          </ac:spMkLst>
        </pc:spChg>
        <pc:spChg chg="add del mod">
          <ac:chgData name="James Garforth" userId="S::jgarfort@ed.ac.uk::7f8de3a5-598c-44d4-bcec-5c2a88d15f04" providerId="AD" clId="Web-{D2AF83CB-4172-878B-33CC-080FE075B134}" dt="2023-09-18T10:59:56.391" v="42"/>
          <ac:spMkLst>
            <pc:docMk/>
            <pc:sldMk cId="2833092794" sldId="263"/>
            <ac:spMk id="4" creationId="{F1D0BFB8-2695-A845-1A06-879AE30FE079}"/>
          </ac:spMkLst>
        </pc:spChg>
        <pc:picChg chg="add mod">
          <ac:chgData name="James Garforth" userId="S::jgarfort@ed.ac.uk::7f8de3a5-598c-44d4-bcec-5c2a88d15f04" providerId="AD" clId="Web-{D2AF83CB-4172-878B-33CC-080FE075B134}" dt="2023-09-18T11:00:22.002" v="44" actId="14100"/>
          <ac:picMkLst>
            <pc:docMk/>
            <pc:sldMk cId="2833092794" sldId="263"/>
            <ac:picMk id="5" creationId="{45DAAC37-A17C-363D-25AB-2B87D21CEE0E}"/>
          </ac:picMkLst>
        </pc:picChg>
        <pc:picChg chg="add mod ord modCrop">
          <ac:chgData name="James Garforth" userId="S::jgarfort@ed.ac.uk::7f8de3a5-598c-44d4-bcec-5c2a88d15f04" providerId="AD" clId="Web-{D2AF83CB-4172-878B-33CC-080FE075B134}" dt="2023-09-18T11:02:12.975" v="52" actId="1076"/>
          <ac:picMkLst>
            <pc:docMk/>
            <pc:sldMk cId="2833092794" sldId="263"/>
            <ac:picMk id="6" creationId="{362E0C88-914D-64C2-9291-E1CE37E4FB60}"/>
          </ac:picMkLst>
        </pc:picChg>
      </pc:sldChg>
      <pc:sldChg chg="del">
        <pc:chgData name="James Garforth" userId="S::jgarfort@ed.ac.uk::7f8de3a5-598c-44d4-bcec-5c2a88d15f04" providerId="AD" clId="Web-{D2AF83CB-4172-878B-33CC-080FE075B134}" dt="2023-09-18T09:54:38.235" v="0"/>
        <pc:sldMkLst>
          <pc:docMk/>
          <pc:sldMk cId="2960419603" sldId="263"/>
        </pc:sldMkLst>
      </pc:sldChg>
      <pc:sldChg chg="add replId">
        <pc:chgData name="James Garforth" userId="S::jgarfort@ed.ac.uk::7f8de3a5-598c-44d4-bcec-5c2a88d15f04" providerId="AD" clId="Web-{D2AF83CB-4172-878B-33CC-080FE075B134}" dt="2023-09-18T10:22:36.978" v="25"/>
        <pc:sldMkLst>
          <pc:docMk/>
          <pc:sldMk cId="221762729" sldId="264"/>
        </pc:sldMkLst>
      </pc:sldChg>
      <pc:sldChg chg="modSp add replId">
        <pc:chgData name="James Garforth" userId="S::jgarfort@ed.ac.uk::7f8de3a5-598c-44d4-bcec-5c2a88d15f04" providerId="AD" clId="Web-{D2AF83CB-4172-878B-33CC-080FE075B134}" dt="2023-09-18T11:26:27.569" v="139" actId="20577"/>
        <pc:sldMkLst>
          <pc:docMk/>
          <pc:sldMk cId="3340737612" sldId="265"/>
        </pc:sldMkLst>
        <pc:spChg chg="mod">
          <ac:chgData name="James Garforth" userId="S::jgarfort@ed.ac.uk::7f8de3a5-598c-44d4-bcec-5c2a88d15f04" providerId="AD" clId="Web-{D2AF83CB-4172-878B-33CC-080FE075B134}" dt="2023-09-18T11:26:27.569" v="139" actId="20577"/>
          <ac:spMkLst>
            <pc:docMk/>
            <pc:sldMk cId="3340737612" sldId="265"/>
            <ac:spMk id="2" creationId="{00000000-0000-0000-0000-000000000000}"/>
          </ac:spMkLst>
        </pc:spChg>
      </pc:sldChg>
      <pc:sldChg chg="add replId">
        <pc:chgData name="James Garforth" userId="S::jgarfort@ed.ac.uk::7f8de3a5-598c-44d4-bcec-5c2a88d15f04" providerId="AD" clId="Web-{D2AF83CB-4172-878B-33CC-080FE075B134}" dt="2023-09-18T10:44:32.273" v="34"/>
        <pc:sldMkLst>
          <pc:docMk/>
          <pc:sldMk cId="1289178224" sldId="266"/>
        </pc:sldMkLst>
      </pc:sldChg>
      <pc:sldChg chg="addSp delSp modSp add mod replId setBg">
        <pc:chgData name="James Garforth" userId="S::jgarfort@ed.ac.uk::7f8de3a5-598c-44d4-bcec-5c2a88d15f04" providerId="AD" clId="Web-{D2AF83CB-4172-878B-33CC-080FE075B134}" dt="2023-09-18T11:20:23.913" v="59"/>
        <pc:sldMkLst>
          <pc:docMk/>
          <pc:sldMk cId="3972335496" sldId="267"/>
        </pc:sldMkLst>
        <pc:spChg chg="del">
          <ac:chgData name="James Garforth" userId="S::jgarfort@ed.ac.uk::7f8de3a5-598c-44d4-bcec-5c2a88d15f04" providerId="AD" clId="Web-{D2AF83CB-4172-878B-33CC-080FE075B134}" dt="2023-09-18T11:19:42.786" v="54"/>
          <ac:spMkLst>
            <pc:docMk/>
            <pc:sldMk cId="3972335496" sldId="267"/>
            <ac:spMk id="2" creationId="{00000000-0000-0000-0000-000000000000}"/>
          </ac:spMkLst>
        </pc:spChg>
        <pc:spChg chg="add mod">
          <ac:chgData name="James Garforth" userId="S::jgarfort@ed.ac.uk::7f8de3a5-598c-44d4-bcec-5c2a88d15f04" providerId="AD" clId="Web-{D2AF83CB-4172-878B-33CC-080FE075B134}" dt="2023-09-18T11:20:23.913" v="59"/>
          <ac:spMkLst>
            <pc:docMk/>
            <pc:sldMk cId="3972335496" sldId="267"/>
            <ac:spMk id="4" creationId="{BCB332FE-4A44-F230-4CA5-96F2D7E40512}"/>
          </ac:spMkLst>
        </pc:spChg>
        <pc:spChg chg="add del">
          <ac:chgData name="James Garforth" userId="S::jgarfort@ed.ac.uk::7f8de3a5-598c-44d4-bcec-5c2a88d15f04" providerId="AD" clId="Web-{D2AF83CB-4172-878B-33CC-080FE075B134}" dt="2023-09-18T11:20:23.913" v="59"/>
          <ac:spMkLst>
            <pc:docMk/>
            <pc:sldMk cId="3972335496" sldId="267"/>
            <ac:spMk id="10" creationId="{06DA9DF9-31F7-4056-B42E-878CC92417B8}"/>
          </ac:spMkLst>
        </pc:spChg>
        <pc:picChg chg="add mod">
          <ac:chgData name="James Garforth" userId="S::jgarfort@ed.ac.uk::7f8de3a5-598c-44d4-bcec-5c2a88d15f04" providerId="AD" clId="Web-{D2AF83CB-4172-878B-33CC-080FE075B134}" dt="2023-09-18T11:20:23.913" v="59"/>
          <ac:picMkLst>
            <pc:docMk/>
            <pc:sldMk cId="3972335496" sldId="267"/>
            <ac:picMk id="5" creationId="{7ACAFF6F-767A-7E9C-750B-983A3395781F}"/>
          </ac:picMkLst>
        </pc:picChg>
      </pc:sldChg>
      <pc:sldChg chg="addSp modSp add mod replId modClrScheme chgLayout">
        <pc:chgData name="James Garforth" userId="S::jgarfort@ed.ac.uk::7f8de3a5-598c-44d4-bcec-5c2a88d15f04" providerId="AD" clId="Web-{D2AF83CB-4172-878B-33CC-080FE075B134}" dt="2023-09-18T11:23:12.592" v="82" actId="20577"/>
        <pc:sldMkLst>
          <pc:docMk/>
          <pc:sldMk cId="3056082880" sldId="268"/>
        </pc:sldMkLst>
        <pc:spChg chg="mod ord">
          <ac:chgData name="James Garforth" userId="S::jgarfort@ed.ac.uk::7f8de3a5-598c-44d4-bcec-5c2a88d15f04" providerId="AD" clId="Web-{D2AF83CB-4172-878B-33CC-080FE075B134}" dt="2023-09-18T11:21:40.119" v="60"/>
          <ac:spMkLst>
            <pc:docMk/>
            <pc:sldMk cId="3056082880" sldId="268"/>
            <ac:spMk id="2" creationId="{00000000-0000-0000-0000-000000000000}"/>
          </ac:spMkLst>
        </pc:spChg>
        <pc:spChg chg="add mod ord">
          <ac:chgData name="James Garforth" userId="S::jgarfort@ed.ac.uk::7f8de3a5-598c-44d4-bcec-5c2a88d15f04" providerId="AD" clId="Web-{D2AF83CB-4172-878B-33CC-080FE075B134}" dt="2023-09-18T11:23:12.592" v="82" actId="20577"/>
          <ac:spMkLst>
            <pc:docMk/>
            <pc:sldMk cId="3056082880" sldId="268"/>
            <ac:spMk id="3" creationId="{C4DD2ADB-BDCC-D0A5-2489-3CB04415748E}"/>
          </ac:spMkLst>
        </pc:spChg>
      </pc:sldChg>
      <pc:sldChg chg="modSp add replId">
        <pc:chgData name="James Garforth" userId="S::jgarfort@ed.ac.uk::7f8de3a5-598c-44d4-bcec-5c2a88d15f04" providerId="AD" clId="Web-{D2AF83CB-4172-878B-33CC-080FE075B134}" dt="2023-09-18T11:24:26.345" v="116" actId="20577"/>
        <pc:sldMkLst>
          <pc:docMk/>
          <pc:sldMk cId="694313755" sldId="269"/>
        </pc:sldMkLst>
        <pc:spChg chg="mod">
          <ac:chgData name="James Garforth" userId="S::jgarfort@ed.ac.uk::7f8de3a5-598c-44d4-bcec-5c2a88d15f04" providerId="AD" clId="Web-{D2AF83CB-4172-878B-33CC-080FE075B134}" dt="2023-09-18T11:23:37.812" v="87" actId="20577"/>
          <ac:spMkLst>
            <pc:docMk/>
            <pc:sldMk cId="694313755" sldId="269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D2AF83CB-4172-878B-33CC-080FE075B134}" dt="2023-09-18T11:24:26.345" v="116" actId="20577"/>
          <ac:spMkLst>
            <pc:docMk/>
            <pc:sldMk cId="694313755" sldId="269"/>
            <ac:spMk id="3" creationId="{C4DD2ADB-BDCC-D0A5-2489-3CB04415748E}"/>
          </ac:spMkLst>
        </pc:spChg>
      </pc:sldChg>
      <pc:sldChg chg="modSp add replId">
        <pc:chgData name="James Garforth" userId="S::jgarfort@ed.ac.uk::7f8de3a5-598c-44d4-bcec-5c2a88d15f04" providerId="AD" clId="Web-{D2AF83CB-4172-878B-33CC-080FE075B134}" dt="2023-09-18T11:25:37.707" v="138" actId="20577"/>
        <pc:sldMkLst>
          <pc:docMk/>
          <pc:sldMk cId="1556206877" sldId="270"/>
        </pc:sldMkLst>
        <pc:spChg chg="mod">
          <ac:chgData name="James Garforth" userId="S::jgarfort@ed.ac.uk::7f8de3a5-598c-44d4-bcec-5c2a88d15f04" providerId="AD" clId="Web-{D2AF83CB-4172-878B-33CC-080FE075B134}" dt="2023-09-18T11:24:54.424" v="119" actId="20577"/>
          <ac:spMkLst>
            <pc:docMk/>
            <pc:sldMk cId="1556206877" sldId="270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D2AF83CB-4172-878B-33CC-080FE075B134}" dt="2023-09-18T11:25:37.707" v="138" actId="20577"/>
          <ac:spMkLst>
            <pc:docMk/>
            <pc:sldMk cId="1556206877" sldId="270"/>
            <ac:spMk id="3" creationId="{C4DD2ADB-BDCC-D0A5-2489-3CB04415748E}"/>
          </ac:spMkLst>
        </pc:spChg>
      </pc:sldChg>
    </pc:docChg>
  </pc:docChgLst>
  <pc:docChgLst>
    <pc:chgData name="GARFORTH James" userId="S::jgarfort@ed.ac.uk::7f8de3a5-598c-44d4-bcec-5c2a88d15f04" providerId="AD" clId="Web-{A02D35FA-AD42-F0DB-EBFC-CD5425F7D842}"/>
    <pc:docChg chg="delSld">
      <pc:chgData name="GARFORTH James" userId="S::jgarfort@ed.ac.uk::7f8de3a5-598c-44d4-bcec-5c2a88d15f04" providerId="AD" clId="Web-{A02D35FA-AD42-F0DB-EBFC-CD5425F7D842}" dt="2021-09-26T13:18:08.604" v="0"/>
      <pc:docMkLst>
        <pc:docMk/>
      </pc:docMkLst>
      <pc:sldChg chg="del">
        <pc:chgData name="GARFORTH James" userId="S::jgarfort@ed.ac.uk::7f8de3a5-598c-44d4-bcec-5c2a88d15f04" providerId="AD" clId="Web-{A02D35FA-AD42-F0DB-EBFC-CD5425F7D842}" dt="2021-09-26T13:18:08.604" v="0"/>
        <pc:sldMkLst>
          <pc:docMk/>
          <pc:sldMk cId="2611329534" sldId="262"/>
        </pc:sldMkLst>
      </pc:sldChg>
    </pc:docChg>
  </pc:docChgLst>
  <pc:docChgLst>
    <pc:chgData name="James Garforth" userId="S::jgarfort@ed.ac.uk::7f8de3a5-598c-44d4-bcec-5c2a88d15f04" providerId="AD" clId="Web-{9548FE66-89BC-4741-F19E-EDA1F2FBBAE3}"/>
    <pc:docChg chg="delSld modSld">
      <pc:chgData name="James Garforth" userId="S::jgarfort@ed.ac.uk::7f8de3a5-598c-44d4-bcec-5c2a88d15f04" providerId="AD" clId="Web-{9548FE66-89BC-4741-F19E-EDA1F2FBBAE3}" dt="2023-09-22T11:42:51.505" v="41"/>
      <pc:docMkLst>
        <pc:docMk/>
      </pc:docMkLst>
      <pc:sldChg chg="del">
        <pc:chgData name="James Garforth" userId="S::jgarfort@ed.ac.uk::7f8de3a5-598c-44d4-bcec-5c2a88d15f04" providerId="AD" clId="Web-{9548FE66-89BC-4741-F19E-EDA1F2FBBAE3}" dt="2023-09-22T11:42:49.177" v="39"/>
        <pc:sldMkLst>
          <pc:docMk/>
          <pc:sldMk cId="1469401735" sldId="257"/>
        </pc:sldMkLst>
      </pc:sldChg>
      <pc:sldChg chg="del">
        <pc:chgData name="James Garforth" userId="S::jgarfort@ed.ac.uk::7f8de3a5-598c-44d4-bcec-5c2a88d15f04" providerId="AD" clId="Web-{9548FE66-89BC-4741-F19E-EDA1F2FBBAE3}" dt="2023-09-22T11:42:50.396" v="40"/>
        <pc:sldMkLst>
          <pc:docMk/>
          <pc:sldMk cId="130201751" sldId="258"/>
        </pc:sldMkLst>
      </pc:sldChg>
      <pc:sldChg chg="del">
        <pc:chgData name="James Garforth" userId="S::jgarfort@ed.ac.uk::7f8de3a5-598c-44d4-bcec-5c2a88d15f04" providerId="AD" clId="Web-{9548FE66-89BC-4741-F19E-EDA1F2FBBAE3}" dt="2023-09-22T11:42:51.505" v="41"/>
        <pc:sldMkLst>
          <pc:docMk/>
          <pc:sldMk cId="1950375604" sldId="259"/>
        </pc:sldMkLst>
      </pc:sldChg>
      <pc:sldChg chg="addSp modSp mod modClrScheme modShow chgLayout">
        <pc:chgData name="James Garforth" userId="S::jgarfort@ed.ac.uk::7f8de3a5-598c-44d4-bcec-5c2a88d15f04" providerId="AD" clId="Web-{9548FE66-89BC-4741-F19E-EDA1F2FBBAE3}" dt="2023-09-22T11:42:47.380" v="38" actId="20577"/>
        <pc:sldMkLst>
          <pc:docMk/>
          <pc:sldMk cId="221762729" sldId="264"/>
        </pc:sldMkLst>
        <pc:spChg chg="mod ord">
          <ac:chgData name="James Garforth" userId="S::jgarfort@ed.ac.uk::7f8de3a5-598c-44d4-bcec-5c2a88d15f04" providerId="AD" clId="Web-{9548FE66-89BC-4741-F19E-EDA1F2FBBAE3}" dt="2023-09-22T11:41:34.722" v="2"/>
          <ac:spMkLst>
            <pc:docMk/>
            <pc:sldMk cId="221762729" sldId="264"/>
            <ac:spMk id="2" creationId="{00000000-0000-0000-0000-000000000000}"/>
          </ac:spMkLst>
        </pc:spChg>
        <pc:spChg chg="add mod ord">
          <ac:chgData name="James Garforth" userId="S::jgarfort@ed.ac.uk::7f8de3a5-598c-44d4-bcec-5c2a88d15f04" providerId="AD" clId="Web-{9548FE66-89BC-4741-F19E-EDA1F2FBBAE3}" dt="2023-09-22T11:42:47.380" v="38" actId="20577"/>
          <ac:spMkLst>
            <pc:docMk/>
            <pc:sldMk cId="221762729" sldId="264"/>
            <ac:spMk id="3" creationId="{C9307EA9-75EF-22F7-8155-8B1248170DAD}"/>
          </ac:spMkLst>
        </pc:spChg>
      </pc:sldChg>
    </pc:docChg>
  </pc:docChgLst>
  <pc:docChgLst>
    <pc:chgData name="GARFORTH James" userId="S::jgarfort@ed.ac.uk::7f8de3a5-598c-44d4-bcec-5c2a88d15f04" providerId="AD" clId="Web-{A1594AB3-3CF9-680C-3D5A-8B9570124526}"/>
    <pc:docChg chg="addSld delSld modSld">
      <pc:chgData name="GARFORTH James" userId="S::jgarfort@ed.ac.uk::7f8de3a5-598c-44d4-bcec-5c2a88d15f04" providerId="AD" clId="Web-{A1594AB3-3CF9-680C-3D5A-8B9570124526}" dt="2021-09-26T15:31:32.450" v="52" actId="20577"/>
      <pc:docMkLst>
        <pc:docMk/>
      </pc:docMkLst>
      <pc:sldChg chg="modSp">
        <pc:chgData name="GARFORTH James" userId="S::jgarfort@ed.ac.uk::7f8de3a5-598c-44d4-bcec-5c2a88d15f04" providerId="AD" clId="Web-{A1594AB3-3CF9-680C-3D5A-8B9570124526}" dt="2021-09-26T15:12:53.253" v="4" actId="20577"/>
        <pc:sldMkLst>
          <pc:docMk/>
          <pc:sldMk cId="109857222" sldId="256"/>
        </pc:sldMkLst>
        <pc:spChg chg="mod">
          <ac:chgData name="GARFORTH James" userId="S::jgarfort@ed.ac.uk::7f8de3a5-598c-44d4-bcec-5c2a88d15f04" providerId="AD" clId="Web-{A1594AB3-3CF9-680C-3D5A-8B9570124526}" dt="2021-09-26T15:12:53.253" v="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delSp modSp">
        <pc:chgData name="GARFORTH James" userId="S::jgarfort@ed.ac.uk::7f8de3a5-598c-44d4-bcec-5c2a88d15f04" providerId="AD" clId="Web-{A1594AB3-3CF9-680C-3D5A-8B9570124526}" dt="2021-09-26T15:19:10.472" v="41"/>
        <pc:sldMkLst>
          <pc:docMk/>
          <pc:sldMk cId="1469401735" sldId="257"/>
        </pc:sldMkLst>
        <pc:spChg chg="mod">
          <ac:chgData name="GARFORTH James" userId="S::jgarfort@ed.ac.uk::7f8de3a5-598c-44d4-bcec-5c2a88d15f04" providerId="AD" clId="Web-{A1594AB3-3CF9-680C-3D5A-8B9570124526}" dt="2021-09-26T15:13:19.130" v="10" actId="14100"/>
          <ac:spMkLst>
            <pc:docMk/>
            <pc:sldMk cId="1469401735" sldId="257"/>
            <ac:spMk id="2" creationId="{00000000-0000-0000-0000-000000000000}"/>
          </ac:spMkLst>
        </pc:spChg>
        <pc:spChg chg="del">
          <ac:chgData name="GARFORTH James" userId="S::jgarfort@ed.ac.uk::7f8de3a5-598c-44d4-bcec-5c2a88d15f04" providerId="AD" clId="Web-{A1594AB3-3CF9-680C-3D5A-8B9570124526}" dt="2021-09-26T15:19:10.472" v="41"/>
          <ac:spMkLst>
            <pc:docMk/>
            <pc:sldMk cId="1469401735" sldId="257"/>
            <ac:spMk id="3" creationId="{FF94B697-2D8E-4E1A-B224-9070CBC2A4E2}"/>
          </ac:spMkLst>
        </pc:spChg>
      </pc:sldChg>
      <pc:sldChg chg="modSp">
        <pc:chgData name="GARFORTH James" userId="S::jgarfort@ed.ac.uk::7f8de3a5-598c-44d4-bcec-5c2a88d15f04" providerId="AD" clId="Web-{A1594AB3-3CF9-680C-3D5A-8B9570124526}" dt="2021-09-26T15:13:33.662" v="19" actId="20577"/>
        <pc:sldMkLst>
          <pc:docMk/>
          <pc:sldMk cId="130201751" sldId="258"/>
        </pc:sldMkLst>
        <pc:spChg chg="mod">
          <ac:chgData name="GARFORTH James" userId="S::jgarfort@ed.ac.uk::7f8de3a5-598c-44d4-bcec-5c2a88d15f04" providerId="AD" clId="Web-{A1594AB3-3CF9-680C-3D5A-8B9570124526}" dt="2021-09-26T15:13:33.662" v="19" actId="20577"/>
          <ac:spMkLst>
            <pc:docMk/>
            <pc:sldMk cId="130201751" sldId="258"/>
            <ac:spMk id="2" creationId="{00000000-0000-0000-0000-000000000000}"/>
          </ac:spMkLst>
        </pc:spChg>
      </pc:sldChg>
      <pc:sldChg chg="modSp">
        <pc:chgData name="GARFORTH James" userId="S::jgarfort@ed.ac.uk::7f8de3a5-598c-44d4-bcec-5c2a88d15f04" providerId="AD" clId="Web-{A1594AB3-3CF9-680C-3D5A-8B9570124526}" dt="2021-09-26T15:14:00.196" v="25" actId="20577"/>
        <pc:sldMkLst>
          <pc:docMk/>
          <pc:sldMk cId="1950375604" sldId="259"/>
        </pc:sldMkLst>
        <pc:spChg chg="mod">
          <ac:chgData name="GARFORTH James" userId="S::jgarfort@ed.ac.uk::7f8de3a5-598c-44d4-bcec-5c2a88d15f04" providerId="AD" clId="Web-{A1594AB3-3CF9-680C-3D5A-8B9570124526}" dt="2021-09-26T15:14:00.196" v="25" actId="20577"/>
          <ac:spMkLst>
            <pc:docMk/>
            <pc:sldMk cId="1950375604" sldId="259"/>
            <ac:spMk id="2" creationId="{00000000-0000-0000-0000-000000000000}"/>
          </ac:spMkLst>
        </pc:spChg>
      </pc:sldChg>
      <pc:sldChg chg="modSp">
        <pc:chgData name="GARFORTH James" userId="S::jgarfort@ed.ac.uk::7f8de3a5-598c-44d4-bcec-5c2a88d15f04" providerId="AD" clId="Web-{A1594AB3-3CF9-680C-3D5A-8B9570124526}" dt="2021-09-26T15:14:07.494" v="30" actId="20577"/>
        <pc:sldMkLst>
          <pc:docMk/>
          <pc:sldMk cId="3639510586" sldId="260"/>
        </pc:sldMkLst>
        <pc:spChg chg="mod">
          <ac:chgData name="GARFORTH James" userId="S::jgarfort@ed.ac.uk::7f8de3a5-598c-44d4-bcec-5c2a88d15f04" providerId="AD" clId="Web-{A1594AB3-3CF9-680C-3D5A-8B9570124526}" dt="2021-09-26T15:14:07.494" v="30" actId="20577"/>
          <ac:spMkLst>
            <pc:docMk/>
            <pc:sldMk cId="3639510586" sldId="260"/>
            <ac:spMk id="2" creationId="{00000000-0000-0000-0000-000000000000}"/>
          </ac:spMkLst>
        </pc:spChg>
      </pc:sldChg>
      <pc:sldChg chg="modSp">
        <pc:chgData name="GARFORTH James" userId="S::jgarfort@ed.ac.uk::7f8de3a5-598c-44d4-bcec-5c2a88d15f04" providerId="AD" clId="Web-{A1594AB3-3CF9-680C-3D5A-8B9570124526}" dt="2021-09-26T15:14:17.885" v="39" actId="20577"/>
        <pc:sldMkLst>
          <pc:docMk/>
          <pc:sldMk cId="2139939641" sldId="261"/>
        </pc:sldMkLst>
        <pc:spChg chg="mod">
          <ac:chgData name="GARFORTH James" userId="S::jgarfort@ed.ac.uk::7f8de3a5-598c-44d4-bcec-5c2a88d15f04" providerId="AD" clId="Web-{A1594AB3-3CF9-680C-3D5A-8B9570124526}" dt="2021-09-26T15:14:17.885" v="39" actId="20577"/>
          <ac:spMkLst>
            <pc:docMk/>
            <pc:sldMk cId="2139939641" sldId="261"/>
            <ac:spMk id="2" creationId="{00000000-0000-0000-0000-000000000000}"/>
          </ac:spMkLst>
        </pc:spChg>
      </pc:sldChg>
      <pc:sldChg chg="modSp add replId">
        <pc:chgData name="GARFORTH James" userId="S::jgarfort@ed.ac.uk::7f8de3a5-598c-44d4-bcec-5c2a88d15f04" providerId="AD" clId="Web-{A1594AB3-3CF9-680C-3D5A-8B9570124526}" dt="2021-09-26T15:22:47.568" v="47" actId="20577"/>
        <pc:sldMkLst>
          <pc:docMk/>
          <pc:sldMk cId="139967417" sldId="262"/>
        </pc:sldMkLst>
        <pc:spChg chg="mod">
          <ac:chgData name="GARFORTH James" userId="S::jgarfort@ed.ac.uk::7f8de3a5-598c-44d4-bcec-5c2a88d15f04" providerId="AD" clId="Web-{A1594AB3-3CF9-680C-3D5A-8B9570124526}" dt="2021-09-26T15:22:47.568" v="47" actId="20577"/>
          <ac:spMkLst>
            <pc:docMk/>
            <pc:sldMk cId="139967417" sldId="262"/>
            <ac:spMk id="2" creationId="{00000000-0000-0000-0000-000000000000}"/>
          </ac:spMkLst>
        </pc:spChg>
      </pc:sldChg>
      <pc:sldChg chg="del">
        <pc:chgData name="GARFORTH James" userId="S::jgarfort@ed.ac.uk::7f8de3a5-598c-44d4-bcec-5c2a88d15f04" providerId="AD" clId="Web-{A1594AB3-3CF9-680C-3D5A-8B9570124526}" dt="2021-09-26T15:14:27.323" v="40"/>
        <pc:sldMkLst>
          <pc:docMk/>
          <pc:sldMk cId="970273706" sldId="263"/>
        </pc:sldMkLst>
      </pc:sldChg>
      <pc:sldChg chg="delSp modSp new">
        <pc:chgData name="GARFORTH James" userId="S::jgarfort@ed.ac.uk::7f8de3a5-598c-44d4-bcec-5c2a88d15f04" providerId="AD" clId="Web-{A1594AB3-3CF9-680C-3D5A-8B9570124526}" dt="2021-09-26T15:31:32.450" v="52" actId="20577"/>
        <pc:sldMkLst>
          <pc:docMk/>
          <pc:sldMk cId="2960419603" sldId="263"/>
        </pc:sldMkLst>
        <pc:spChg chg="mod">
          <ac:chgData name="GARFORTH James" userId="S::jgarfort@ed.ac.uk::7f8de3a5-598c-44d4-bcec-5c2a88d15f04" providerId="AD" clId="Web-{A1594AB3-3CF9-680C-3D5A-8B9570124526}" dt="2021-09-26T15:31:32.450" v="52" actId="20577"/>
          <ac:spMkLst>
            <pc:docMk/>
            <pc:sldMk cId="2960419603" sldId="263"/>
            <ac:spMk id="2" creationId="{CB3F750A-97EF-4CB9-B614-242D3646EF4F}"/>
          </ac:spMkLst>
        </pc:spChg>
        <pc:spChg chg="del">
          <ac:chgData name="GARFORTH James" userId="S::jgarfort@ed.ac.uk::7f8de3a5-598c-44d4-bcec-5c2a88d15f04" providerId="AD" clId="Web-{A1594AB3-3CF9-680C-3D5A-8B9570124526}" dt="2021-09-26T15:31:04.980" v="49"/>
          <ac:spMkLst>
            <pc:docMk/>
            <pc:sldMk cId="2960419603" sldId="263"/>
            <ac:spMk id="3" creationId="{54DD8976-2645-4AFF-B0A0-31FDBBD6A9A9}"/>
          </ac:spMkLst>
        </pc:spChg>
      </pc:sldChg>
    </pc:docChg>
  </pc:docChgLst>
  <pc:docChgLst>
    <pc:chgData name="James Garforth" userId="S::jgarfort@ed.ac.uk::7f8de3a5-598c-44d4-bcec-5c2a88d15f04" providerId="AD" clId="Web-{A39FA075-82EA-E774-406C-61D456E54230}"/>
    <pc:docChg chg="addSld delSld modSld">
      <pc:chgData name="James Garforth" userId="S::jgarfort@ed.ac.uk::7f8de3a5-598c-44d4-bcec-5c2a88d15f04" providerId="AD" clId="Web-{A39FA075-82EA-E774-406C-61D456E54230}" dt="2024-09-16T11:36:32.121" v="474" actId="20577"/>
      <pc:docMkLst>
        <pc:docMk/>
      </pc:docMkLst>
      <pc:sldChg chg="modSp">
        <pc:chgData name="James Garforth" userId="S::jgarfort@ed.ac.uk::7f8de3a5-598c-44d4-bcec-5c2a88d15f04" providerId="AD" clId="Web-{A39FA075-82EA-E774-406C-61D456E54230}" dt="2024-09-16T11:08:41.259" v="341" actId="20577"/>
        <pc:sldMkLst>
          <pc:docMk/>
          <pc:sldMk cId="3639510586" sldId="260"/>
        </pc:sldMkLst>
        <pc:spChg chg="mod">
          <ac:chgData name="James Garforth" userId="S::jgarfort@ed.ac.uk::7f8de3a5-598c-44d4-bcec-5c2a88d15f04" providerId="AD" clId="Web-{A39FA075-82EA-E774-406C-61D456E54230}" dt="2024-09-16T11:08:41.259" v="341" actId="20577"/>
          <ac:spMkLst>
            <pc:docMk/>
            <pc:sldMk cId="3639510586" sldId="260"/>
            <ac:spMk id="2" creationId="{00000000-0000-0000-0000-000000000000}"/>
          </ac:spMkLst>
        </pc:spChg>
      </pc:sldChg>
      <pc:sldChg chg="modSp">
        <pc:chgData name="James Garforth" userId="S::jgarfort@ed.ac.uk::7f8de3a5-598c-44d4-bcec-5c2a88d15f04" providerId="AD" clId="Web-{A39FA075-82EA-E774-406C-61D456E54230}" dt="2024-09-16T11:08:44.853" v="342" actId="20577"/>
        <pc:sldMkLst>
          <pc:docMk/>
          <pc:sldMk cId="2139939641" sldId="261"/>
        </pc:sldMkLst>
        <pc:spChg chg="mod">
          <ac:chgData name="James Garforth" userId="S::jgarfort@ed.ac.uk::7f8de3a5-598c-44d4-bcec-5c2a88d15f04" providerId="AD" clId="Web-{A39FA075-82EA-E774-406C-61D456E54230}" dt="2024-09-16T11:08:44.853" v="342" actId="20577"/>
          <ac:spMkLst>
            <pc:docMk/>
            <pc:sldMk cId="2139939641" sldId="261"/>
            <ac:spMk id="2" creationId="{00000000-0000-0000-0000-000000000000}"/>
          </ac:spMkLst>
        </pc:spChg>
      </pc:sldChg>
      <pc:sldChg chg="modSp del">
        <pc:chgData name="James Garforth" userId="S::jgarfort@ed.ac.uk::7f8de3a5-598c-44d4-bcec-5c2a88d15f04" providerId="AD" clId="Web-{A39FA075-82EA-E774-406C-61D456E54230}" dt="2024-09-16T11:30:35.310" v="438"/>
        <pc:sldMkLst>
          <pc:docMk/>
          <pc:sldMk cId="139967417" sldId="262"/>
        </pc:sldMkLst>
        <pc:spChg chg="mod">
          <ac:chgData name="James Garforth" userId="S::jgarfort@ed.ac.uk::7f8de3a5-598c-44d4-bcec-5c2a88d15f04" providerId="AD" clId="Web-{A39FA075-82EA-E774-406C-61D456E54230}" dt="2024-09-16T11:08:48.103" v="343" actId="20577"/>
          <ac:spMkLst>
            <pc:docMk/>
            <pc:sldMk cId="139967417" sldId="262"/>
            <ac:spMk id="2" creationId="{00000000-0000-0000-0000-000000000000}"/>
          </ac:spMkLst>
        </pc:spChg>
      </pc:sldChg>
      <pc:sldChg chg="modSp">
        <pc:chgData name="James Garforth" userId="S::jgarfort@ed.ac.uk::7f8de3a5-598c-44d4-bcec-5c2a88d15f04" providerId="AD" clId="Web-{A39FA075-82EA-E774-406C-61D456E54230}" dt="2024-09-16T11:24:12.155" v="370" actId="20577"/>
        <pc:sldMkLst>
          <pc:docMk/>
          <pc:sldMk cId="221762729" sldId="264"/>
        </pc:sldMkLst>
        <pc:spChg chg="mod">
          <ac:chgData name="James Garforth" userId="S::jgarfort@ed.ac.uk::7f8de3a5-598c-44d4-bcec-5c2a88d15f04" providerId="AD" clId="Web-{A39FA075-82EA-E774-406C-61D456E54230}" dt="2024-09-16T11:18:51.158" v="350" actId="20577"/>
          <ac:spMkLst>
            <pc:docMk/>
            <pc:sldMk cId="221762729" sldId="264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11:24:12.155" v="370" actId="20577"/>
          <ac:spMkLst>
            <pc:docMk/>
            <pc:sldMk cId="221762729" sldId="264"/>
            <ac:spMk id="3" creationId="{C9307EA9-75EF-22F7-8155-8B1248170DAD}"/>
          </ac:spMkLst>
        </pc:spChg>
      </pc:sldChg>
      <pc:sldChg chg="modSp">
        <pc:chgData name="James Garforth" userId="S::jgarfort@ed.ac.uk::7f8de3a5-598c-44d4-bcec-5c2a88d15f04" providerId="AD" clId="Web-{A39FA075-82EA-E774-406C-61D456E54230}" dt="2024-09-16T11:36:32.121" v="474" actId="20577"/>
        <pc:sldMkLst>
          <pc:docMk/>
          <pc:sldMk cId="3340737612" sldId="265"/>
        </pc:sldMkLst>
        <pc:spChg chg="mod">
          <ac:chgData name="James Garforth" userId="S::jgarfort@ed.ac.uk::7f8de3a5-598c-44d4-bcec-5c2a88d15f04" providerId="AD" clId="Web-{A39FA075-82EA-E774-406C-61D456E54230}" dt="2024-09-16T11:36:32.121" v="474" actId="20577"/>
          <ac:spMkLst>
            <pc:docMk/>
            <pc:sldMk cId="3340737612" sldId="265"/>
            <ac:spMk id="2" creationId="{00000000-0000-0000-0000-000000000000}"/>
          </ac:spMkLst>
        </pc:spChg>
      </pc:sldChg>
      <pc:sldChg chg="modSp">
        <pc:chgData name="James Garforth" userId="S::jgarfort@ed.ac.uk::7f8de3a5-598c-44d4-bcec-5c2a88d15f04" providerId="AD" clId="Web-{A39FA075-82EA-E774-406C-61D456E54230}" dt="2024-09-16T11:08:51.837" v="344" actId="20577"/>
        <pc:sldMkLst>
          <pc:docMk/>
          <pc:sldMk cId="1289178224" sldId="266"/>
        </pc:sldMkLst>
        <pc:spChg chg="mod">
          <ac:chgData name="James Garforth" userId="S::jgarfort@ed.ac.uk::7f8de3a5-598c-44d4-bcec-5c2a88d15f04" providerId="AD" clId="Web-{A39FA075-82EA-E774-406C-61D456E54230}" dt="2024-09-16T11:08:51.837" v="344" actId="20577"/>
          <ac:spMkLst>
            <pc:docMk/>
            <pc:sldMk cId="1289178224" sldId="266"/>
            <ac:spMk id="2" creationId="{00000000-0000-0000-0000-000000000000}"/>
          </ac:spMkLst>
        </pc:spChg>
      </pc:sldChg>
      <pc:sldChg chg="addSp modSp">
        <pc:chgData name="James Garforth" userId="S::jgarfort@ed.ac.uk::7f8de3a5-598c-44d4-bcec-5c2a88d15f04" providerId="AD" clId="Web-{A39FA075-82EA-E774-406C-61D456E54230}" dt="2024-09-16T10:25:49.812" v="162" actId="1076"/>
        <pc:sldMkLst>
          <pc:docMk/>
          <pc:sldMk cId="3972335496" sldId="267"/>
        </pc:sldMkLst>
        <pc:spChg chg="add mod">
          <ac:chgData name="James Garforth" userId="S::jgarfort@ed.ac.uk::7f8de3a5-598c-44d4-bcec-5c2a88d15f04" providerId="AD" clId="Web-{A39FA075-82EA-E774-406C-61D456E54230}" dt="2024-09-16T10:25:49.812" v="162" actId="1076"/>
          <ac:spMkLst>
            <pc:docMk/>
            <pc:sldMk cId="3972335496" sldId="267"/>
            <ac:spMk id="2" creationId="{6E2ADE07-284D-D837-35A1-405285D6F3F5}"/>
          </ac:spMkLst>
        </pc:spChg>
        <pc:picChg chg="add mod">
          <ac:chgData name="James Garforth" userId="S::jgarfort@ed.ac.uk::7f8de3a5-598c-44d4-bcec-5c2a88d15f04" providerId="AD" clId="Web-{A39FA075-82EA-E774-406C-61D456E54230}" dt="2024-09-16T10:25:42.999" v="160" actId="1076"/>
          <ac:picMkLst>
            <pc:docMk/>
            <pc:sldMk cId="3972335496" sldId="267"/>
            <ac:picMk id="3" creationId="{E3831F57-72F5-259D-EF75-D4EB299EF901}"/>
          </ac:picMkLst>
        </pc:picChg>
        <pc:picChg chg="mod">
          <ac:chgData name="James Garforth" userId="S::jgarfort@ed.ac.uk::7f8de3a5-598c-44d4-bcec-5c2a88d15f04" providerId="AD" clId="Web-{A39FA075-82EA-E774-406C-61D456E54230}" dt="2024-09-16T10:25:49.796" v="161" actId="1076"/>
          <ac:picMkLst>
            <pc:docMk/>
            <pc:sldMk cId="3972335496" sldId="267"/>
            <ac:picMk id="5" creationId="{7ACAFF6F-767A-7E9C-750B-983A3395781F}"/>
          </ac:picMkLst>
        </pc:picChg>
      </pc:sldChg>
      <pc:sldChg chg="modSp">
        <pc:chgData name="James Garforth" userId="S::jgarfort@ed.ac.uk::7f8de3a5-598c-44d4-bcec-5c2a88d15f04" providerId="AD" clId="Web-{A39FA075-82EA-E774-406C-61D456E54230}" dt="2024-09-16T10:36:05.538" v="245" actId="20577"/>
        <pc:sldMkLst>
          <pc:docMk/>
          <pc:sldMk cId="3056082880" sldId="268"/>
        </pc:sldMkLst>
        <pc:spChg chg="mod">
          <ac:chgData name="James Garforth" userId="S::jgarfort@ed.ac.uk::7f8de3a5-598c-44d4-bcec-5c2a88d15f04" providerId="AD" clId="Web-{A39FA075-82EA-E774-406C-61D456E54230}" dt="2024-09-16T10:01:03.162" v="144" actId="20577"/>
          <ac:spMkLst>
            <pc:docMk/>
            <pc:sldMk cId="3056082880" sldId="268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10:36:05.538" v="245" actId="20577"/>
          <ac:spMkLst>
            <pc:docMk/>
            <pc:sldMk cId="3056082880" sldId="268"/>
            <ac:spMk id="3" creationId="{C4DD2ADB-BDCC-D0A5-2489-3CB04415748E}"/>
          </ac:spMkLst>
        </pc:spChg>
      </pc:sldChg>
      <pc:sldChg chg="modSp">
        <pc:chgData name="James Garforth" userId="S::jgarfort@ed.ac.uk::7f8de3a5-598c-44d4-bcec-5c2a88d15f04" providerId="AD" clId="Web-{A39FA075-82EA-E774-406C-61D456E54230}" dt="2024-09-16T09:57:20.217" v="119" actId="20577"/>
        <pc:sldMkLst>
          <pc:docMk/>
          <pc:sldMk cId="694313755" sldId="269"/>
        </pc:sldMkLst>
        <pc:spChg chg="mod">
          <ac:chgData name="James Garforth" userId="S::jgarfort@ed.ac.uk::7f8de3a5-598c-44d4-bcec-5c2a88d15f04" providerId="AD" clId="Web-{A39FA075-82EA-E774-406C-61D456E54230}" dt="2024-09-16T09:57:12.122" v="117" actId="20577"/>
          <ac:spMkLst>
            <pc:docMk/>
            <pc:sldMk cId="694313755" sldId="269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09:57:20.217" v="119" actId="20577"/>
          <ac:spMkLst>
            <pc:docMk/>
            <pc:sldMk cId="694313755" sldId="269"/>
            <ac:spMk id="3" creationId="{C4DD2ADB-BDCC-D0A5-2489-3CB04415748E}"/>
          </ac:spMkLst>
        </pc:spChg>
      </pc:sldChg>
      <pc:sldChg chg="modSp">
        <pc:chgData name="James Garforth" userId="S::jgarfort@ed.ac.uk::7f8de3a5-598c-44d4-bcec-5c2a88d15f04" providerId="AD" clId="Web-{A39FA075-82EA-E774-406C-61D456E54230}" dt="2024-09-16T09:57:32.998" v="122" actId="20577"/>
        <pc:sldMkLst>
          <pc:docMk/>
          <pc:sldMk cId="1556206877" sldId="270"/>
        </pc:sldMkLst>
        <pc:spChg chg="mod">
          <ac:chgData name="James Garforth" userId="S::jgarfort@ed.ac.uk::7f8de3a5-598c-44d4-bcec-5c2a88d15f04" providerId="AD" clId="Web-{A39FA075-82EA-E774-406C-61D456E54230}" dt="2024-09-16T09:57:27.139" v="121" actId="20577"/>
          <ac:spMkLst>
            <pc:docMk/>
            <pc:sldMk cId="1556206877" sldId="270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09:57:32.998" v="122" actId="20577"/>
          <ac:spMkLst>
            <pc:docMk/>
            <pc:sldMk cId="1556206877" sldId="270"/>
            <ac:spMk id="3" creationId="{C4DD2ADB-BDCC-D0A5-2489-3CB04415748E}"/>
          </ac:spMkLst>
        </pc:spChg>
      </pc:sldChg>
      <pc:sldChg chg="new del">
        <pc:chgData name="James Garforth" userId="S::jgarfort@ed.ac.uk::7f8de3a5-598c-44d4-bcec-5c2a88d15f04" providerId="AD" clId="Web-{A39FA075-82EA-E774-406C-61D456E54230}" dt="2024-09-16T08:25:18.212" v="1"/>
        <pc:sldMkLst>
          <pc:docMk/>
          <pc:sldMk cId="857401474" sldId="271"/>
        </pc:sldMkLst>
      </pc:sldChg>
      <pc:sldChg chg="addSp delSp modSp new">
        <pc:chgData name="James Garforth" userId="S::jgarfort@ed.ac.uk::7f8de3a5-598c-44d4-bcec-5c2a88d15f04" providerId="AD" clId="Web-{A39FA075-82EA-E774-406C-61D456E54230}" dt="2024-09-16T09:08:42.107" v="32" actId="1076"/>
        <pc:sldMkLst>
          <pc:docMk/>
          <pc:sldMk cId="3989936526" sldId="271"/>
        </pc:sldMkLst>
        <pc:spChg chg="del">
          <ac:chgData name="James Garforth" userId="S::jgarfort@ed.ac.uk::7f8de3a5-598c-44d4-bcec-5c2a88d15f04" providerId="AD" clId="Web-{A39FA075-82EA-E774-406C-61D456E54230}" dt="2024-09-16T08:25:24.947" v="4"/>
          <ac:spMkLst>
            <pc:docMk/>
            <pc:sldMk cId="3989936526" sldId="271"/>
            <ac:spMk id="2" creationId="{CC0B5C30-991F-1A1A-0DE6-F1C578C361EB}"/>
          </ac:spMkLst>
        </pc:spChg>
        <pc:spChg chg="del">
          <ac:chgData name="James Garforth" userId="S::jgarfort@ed.ac.uk::7f8de3a5-598c-44d4-bcec-5c2a88d15f04" providerId="AD" clId="Web-{A39FA075-82EA-E774-406C-61D456E54230}" dt="2024-09-16T08:25:24.947" v="3"/>
          <ac:spMkLst>
            <pc:docMk/>
            <pc:sldMk cId="3989936526" sldId="271"/>
            <ac:spMk id="3" creationId="{B961E51B-23C1-1E05-89B4-D1E4EBD1744C}"/>
          </ac:spMkLst>
        </pc:spChg>
        <pc:picChg chg="add del mod">
          <ac:chgData name="James Garforth" userId="S::jgarfort@ed.ac.uk::7f8de3a5-598c-44d4-bcec-5c2a88d15f04" providerId="AD" clId="Web-{A39FA075-82EA-E774-406C-61D456E54230}" dt="2024-09-16T08:39:07.321" v="17"/>
          <ac:picMkLst>
            <pc:docMk/>
            <pc:sldMk cId="3989936526" sldId="271"/>
            <ac:picMk id="4" creationId="{E0963C76-1104-821E-952E-EE51321A8BBC}"/>
          </ac:picMkLst>
        </pc:picChg>
        <pc:picChg chg="add mod">
          <ac:chgData name="James Garforth" userId="S::jgarfort@ed.ac.uk::7f8de3a5-598c-44d4-bcec-5c2a88d15f04" providerId="AD" clId="Web-{A39FA075-82EA-E774-406C-61D456E54230}" dt="2024-09-16T09:08:26.294" v="28" actId="1076"/>
          <ac:picMkLst>
            <pc:docMk/>
            <pc:sldMk cId="3989936526" sldId="271"/>
            <ac:picMk id="5" creationId="{7A320D21-C893-F764-722A-0E9FDD7479D9}"/>
          </ac:picMkLst>
        </pc:picChg>
        <pc:picChg chg="add mod">
          <ac:chgData name="James Garforth" userId="S::jgarfort@ed.ac.uk::7f8de3a5-598c-44d4-bcec-5c2a88d15f04" providerId="AD" clId="Web-{A39FA075-82EA-E774-406C-61D456E54230}" dt="2024-09-16T09:08:33.450" v="31" actId="1076"/>
          <ac:picMkLst>
            <pc:docMk/>
            <pc:sldMk cId="3989936526" sldId="271"/>
            <ac:picMk id="6" creationId="{AE9EFF9F-B26E-5D21-40DE-06FB927FC4C4}"/>
          </ac:picMkLst>
        </pc:picChg>
        <pc:picChg chg="add del mod">
          <ac:chgData name="James Garforth" userId="S::jgarfort@ed.ac.uk::7f8de3a5-598c-44d4-bcec-5c2a88d15f04" providerId="AD" clId="Web-{A39FA075-82EA-E774-406C-61D456E54230}" dt="2024-09-16T08:39:03.274" v="15"/>
          <ac:picMkLst>
            <pc:docMk/>
            <pc:sldMk cId="3989936526" sldId="271"/>
            <ac:picMk id="7" creationId="{4D3C69B4-10AC-A797-2FEB-1C17A80DABBA}"/>
          </ac:picMkLst>
        </pc:picChg>
        <pc:picChg chg="add mod">
          <ac:chgData name="James Garforth" userId="S::jgarfort@ed.ac.uk::7f8de3a5-598c-44d4-bcec-5c2a88d15f04" providerId="AD" clId="Web-{A39FA075-82EA-E774-406C-61D456E54230}" dt="2024-09-16T09:08:42.107" v="32" actId="1076"/>
          <ac:picMkLst>
            <pc:docMk/>
            <pc:sldMk cId="3989936526" sldId="271"/>
            <ac:picMk id="8" creationId="{CC658C1F-C6B9-CB22-2C6A-0F1F00CD4754}"/>
          </ac:picMkLst>
        </pc:picChg>
      </pc:sldChg>
      <pc:sldChg chg="addSp delSp modSp new">
        <pc:chgData name="James Garforth" userId="S::jgarfort@ed.ac.uk::7f8de3a5-598c-44d4-bcec-5c2a88d15f04" providerId="AD" clId="Web-{A39FA075-82EA-E774-406C-61D456E54230}" dt="2024-09-16T09:18:37.770" v="49" actId="1076"/>
        <pc:sldMkLst>
          <pc:docMk/>
          <pc:sldMk cId="3804353814" sldId="272"/>
        </pc:sldMkLst>
        <pc:spChg chg="del">
          <ac:chgData name="James Garforth" userId="S::jgarfort@ed.ac.uk::7f8de3a5-598c-44d4-bcec-5c2a88d15f04" providerId="AD" clId="Web-{A39FA075-82EA-E774-406C-61D456E54230}" dt="2024-09-16T09:18:04.628" v="43"/>
          <ac:spMkLst>
            <pc:docMk/>
            <pc:sldMk cId="3804353814" sldId="272"/>
            <ac:spMk id="2" creationId="{711EB55E-08D2-BFB3-6A98-C299BC1197A1}"/>
          </ac:spMkLst>
        </pc:spChg>
        <pc:spChg chg="del">
          <ac:chgData name="James Garforth" userId="S::jgarfort@ed.ac.uk::7f8de3a5-598c-44d4-bcec-5c2a88d15f04" providerId="AD" clId="Web-{A39FA075-82EA-E774-406C-61D456E54230}" dt="2024-09-16T09:15:27.153" v="33"/>
          <ac:spMkLst>
            <pc:docMk/>
            <pc:sldMk cId="3804353814" sldId="272"/>
            <ac:spMk id="3" creationId="{BA9FFFFC-D44A-C8AC-953F-4D5240E0644D}"/>
          </ac:spMkLst>
        </pc:spChg>
        <pc:picChg chg="add mod">
          <ac:chgData name="James Garforth" userId="S::jgarfort@ed.ac.uk::7f8de3a5-598c-44d4-bcec-5c2a88d15f04" providerId="AD" clId="Web-{A39FA075-82EA-E774-406C-61D456E54230}" dt="2024-09-16T09:18:11.675" v="44" actId="1076"/>
          <ac:picMkLst>
            <pc:docMk/>
            <pc:sldMk cId="3804353814" sldId="272"/>
            <ac:picMk id="4" creationId="{F1A5CA5F-87CD-9FAC-CE48-BD1961FC1966}"/>
          </ac:picMkLst>
        </pc:picChg>
        <pc:picChg chg="add mod ord">
          <ac:chgData name="James Garforth" userId="S::jgarfort@ed.ac.uk::7f8de3a5-598c-44d4-bcec-5c2a88d15f04" providerId="AD" clId="Web-{A39FA075-82EA-E774-406C-61D456E54230}" dt="2024-09-16T08:39:29.494" v="21"/>
          <ac:picMkLst>
            <pc:docMk/>
            <pc:sldMk cId="3804353814" sldId="272"/>
            <ac:picMk id="5" creationId="{27F76B6C-F2C8-9107-7ED1-B2E5D60DEA74}"/>
          </ac:picMkLst>
        </pc:picChg>
        <pc:picChg chg="add mod modCrop">
          <ac:chgData name="James Garforth" userId="S::jgarfort@ed.ac.uk::7f8de3a5-598c-44d4-bcec-5c2a88d15f04" providerId="AD" clId="Web-{A39FA075-82EA-E774-406C-61D456E54230}" dt="2024-09-16T09:18:37.770" v="49" actId="1076"/>
          <ac:picMkLst>
            <pc:docMk/>
            <pc:sldMk cId="3804353814" sldId="272"/>
            <ac:picMk id="7" creationId="{3D56C4EE-C638-4FBF-C957-CAE220B05783}"/>
          </ac:picMkLst>
        </pc:picChg>
      </pc:sldChg>
      <pc:sldChg chg="addSp delSp modSp new">
        <pc:chgData name="James Garforth" userId="S::jgarfort@ed.ac.uk::7f8de3a5-598c-44d4-bcec-5c2a88d15f04" providerId="AD" clId="Web-{A39FA075-82EA-E774-406C-61D456E54230}" dt="2024-09-16T09:23:51.610" v="57" actId="14100"/>
        <pc:sldMkLst>
          <pc:docMk/>
          <pc:sldMk cId="1135792597" sldId="273"/>
        </pc:sldMkLst>
        <pc:spChg chg="del">
          <ac:chgData name="James Garforth" userId="S::jgarfort@ed.ac.uk::7f8de3a5-598c-44d4-bcec-5c2a88d15f04" providerId="AD" clId="Web-{A39FA075-82EA-E774-406C-61D456E54230}" dt="2024-09-16T09:15:35.654" v="35"/>
          <ac:spMkLst>
            <pc:docMk/>
            <pc:sldMk cId="1135792597" sldId="273"/>
            <ac:spMk id="2" creationId="{96C7D25B-337D-F7FA-C7B8-BA4976011394}"/>
          </ac:spMkLst>
        </pc:spChg>
        <pc:spChg chg="del">
          <ac:chgData name="James Garforth" userId="S::jgarfort@ed.ac.uk::7f8de3a5-598c-44d4-bcec-5c2a88d15f04" providerId="AD" clId="Web-{A39FA075-82EA-E774-406C-61D456E54230}" dt="2024-09-16T09:15:35.654" v="34"/>
          <ac:spMkLst>
            <pc:docMk/>
            <pc:sldMk cId="1135792597" sldId="273"/>
            <ac:spMk id="3" creationId="{FC2A050C-A789-A512-51F9-BEF8DE96D441}"/>
          </ac:spMkLst>
        </pc:spChg>
        <pc:picChg chg="add del mod">
          <ac:chgData name="James Garforth" userId="S::jgarfort@ed.ac.uk::7f8de3a5-598c-44d4-bcec-5c2a88d15f04" providerId="AD" clId="Web-{A39FA075-82EA-E774-406C-61D456E54230}" dt="2024-09-16T09:18:46.255" v="50"/>
          <ac:picMkLst>
            <pc:docMk/>
            <pc:sldMk cId="1135792597" sldId="273"/>
            <ac:picMk id="4" creationId="{081DE00F-A52E-E6BB-2651-C6452239077F}"/>
          </ac:picMkLst>
        </pc:picChg>
        <pc:picChg chg="add del mod">
          <ac:chgData name="James Garforth" userId="S::jgarfort@ed.ac.uk::7f8de3a5-598c-44d4-bcec-5c2a88d15f04" providerId="AD" clId="Web-{A39FA075-82EA-E774-406C-61D456E54230}" dt="2024-09-16T09:22:57.436" v="52"/>
          <ac:picMkLst>
            <pc:docMk/>
            <pc:sldMk cId="1135792597" sldId="273"/>
            <ac:picMk id="5" creationId="{8C055DFC-2575-9E98-4E6D-C8B21D6F6AA2}"/>
          </ac:picMkLst>
        </pc:picChg>
        <pc:picChg chg="add mod">
          <ac:chgData name="James Garforth" userId="S::jgarfort@ed.ac.uk::7f8de3a5-598c-44d4-bcec-5c2a88d15f04" providerId="AD" clId="Web-{A39FA075-82EA-E774-406C-61D456E54230}" dt="2024-09-16T09:23:51.610" v="57" actId="14100"/>
          <ac:picMkLst>
            <pc:docMk/>
            <pc:sldMk cId="1135792597" sldId="273"/>
            <ac:picMk id="6" creationId="{F82D65F1-DAB5-0F00-03CD-B3132F921577}"/>
          </ac:picMkLst>
        </pc:picChg>
      </pc:sldChg>
      <pc:sldChg chg="modSp new">
        <pc:chgData name="James Garforth" userId="S::jgarfort@ed.ac.uk::7f8de3a5-598c-44d4-bcec-5c2a88d15f04" providerId="AD" clId="Web-{A39FA075-82EA-E774-406C-61D456E54230}" dt="2024-09-16T09:24:20.298" v="63" actId="20577"/>
        <pc:sldMkLst>
          <pc:docMk/>
          <pc:sldMk cId="898679078" sldId="274"/>
        </pc:sldMkLst>
        <pc:spChg chg="mod">
          <ac:chgData name="James Garforth" userId="S::jgarfort@ed.ac.uk::7f8de3a5-598c-44d4-bcec-5c2a88d15f04" providerId="AD" clId="Web-{A39FA075-82EA-E774-406C-61D456E54230}" dt="2024-09-16T09:24:20.298" v="63" actId="20577"/>
          <ac:spMkLst>
            <pc:docMk/>
            <pc:sldMk cId="898679078" sldId="274"/>
            <ac:spMk id="2" creationId="{D540C298-919A-7F56-890A-533D29225090}"/>
          </ac:spMkLst>
        </pc:spChg>
      </pc:sldChg>
      <pc:sldChg chg="add del replId">
        <pc:chgData name="James Garforth" userId="S::jgarfort@ed.ac.uk::7f8de3a5-598c-44d4-bcec-5c2a88d15f04" providerId="AD" clId="Web-{A39FA075-82EA-E774-406C-61D456E54230}" dt="2024-09-16T09:15:37.294" v="37"/>
        <pc:sldMkLst>
          <pc:docMk/>
          <pc:sldMk cId="4271263886" sldId="274"/>
        </pc:sldMkLst>
      </pc:sldChg>
      <pc:sldChg chg="addSp delSp modSp new">
        <pc:chgData name="James Garforth" userId="S::jgarfort@ed.ac.uk::7f8de3a5-598c-44d4-bcec-5c2a88d15f04" providerId="AD" clId="Web-{A39FA075-82EA-E774-406C-61D456E54230}" dt="2024-09-16T10:13:59.301" v="153" actId="1076"/>
        <pc:sldMkLst>
          <pc:docMk/>
          <pc:sldMk cId="955468619" sldId="275"/>
        </pc:sldMkLst>
        <pc:spChg chg="del">
          <ac:chgData name="James Garforth" userId="S::jgarfort@ed.ac.uk::7f8de3a5-598c-44d4-bcec-5c2a88d15f04" providerId="AD" clId="Web-{A39FA075-82EA-E774-406C-61D456E54230}" dt="2024-09-16T09:28:31.448" v="66"/>
          <ac:spMkLst>
            <pc:docMk/>
            <pc:sldMk cId="955468619" sldId="275"/>
            <ac:spMk id="2" creationId="{298D4CC2-CCE6-E48F-14C4-014346E37E0A}"/>
          </ac:spMkLst>
        </pc:spChg>
        <pc:spChg chg="del">
          <ac:chgData name="James Garforth" userId="S::jgarfort@ed.ac.uk::7f8de3a5-598c-44d4-bcec-5c2a88d15f04" providerId="AD" clId="Web-{A39FA075-82EA-E774-406C-61D456E54230}" dt="2024-09-16T09:28:31.448" v="65"/>
          <ac:spMkLst>
            <pc:docMk/>
            <pc:sldMk cId="955468619" sldId="275"/>
            <ac:spMk id="3" creationId="{2C15A042-C8EE-B0F5-D095-B7E60AF1DA66}"/>
          </ac:spMkLst>
        </pc:spChg>
        <pc:picChg chg="add mod">
          <ac:chgData name="James Garforth" userId="S::jgarfort@ed.ac.uk::7f8de3a5-598c-44d4-bcec-5c2a88d15f04" providerId="AD" clId="Web-{A39FA075-82EA-E774-406C-61D456E54230}" dt="2024-09-16T09:50:37.186" v="95" actId="1076"/>
          <ac:picMkLst>
            <pc:docMk/>
            <pc:sldMk cId="955468619" sldId="275"/>
            <ac:picMk id="4" creationId="{BFCC4090-8CE1-3282-0398-A5EBC8C85202}"/>
          </ac:picMkLst>
        </pc:picChg>
        <pc:picChg chg="add mod">
          <ac:chgData name="James Garforth" userId="S::jgarfort@ed.ac.uk::7f8de3a5-598c-44d4-bcec-5c2a88d15f04" providerId="AD" clId="Web-{A39FA075-82EA-E774-406C-61D456E54230}" dt="2024-09-16T10:13:33.253" v="150" actId="1076"/>
          <ac:picMkLst>
            <pc:docMk/>
            <pc:sldMk cId="955468619" sldId="275"/>
            <ac:picMk id="5" creationId="{6032B336-E063-4DAD-7E85-621F23E9424F}"/>
          </ac:picMkLst>
        </pc:picChg>
        <pc:picChg chg="add mod modCrop">
          <ac:chgData name="James Garforth" userId="S::jgarfort@ed.ac.uk::7f8de3a5-598c-44d4-bcec-5c2a88d15f04" providerId="AD" clId="Web-{A39FA075-82EA-E774-406C-61D456E54230}" dt="2024-09-16T10:13:59.301" v="153" actId="1076"/>
          <ac:picMkLst>
            <pc:docMk/>
            <pc:sldMk cId="955468619" sldId="275"/>
            <ac:picMk id="6" creationId="{CC7AB7BB-429E-F459-1A2F-561D1A6D3A39}"/>
          </ac:picMkLst>
        </pc:picChg>
        <pc:picChg chg="add mod">
          <ac:chgData name="James Garforth" userId="S::jgarfort@ed.ac.uk::7f8de3a5-598c-44d4-bcec-5c2a88d15f04" providerId="AD" clId="Web-{A39FA075-82EA-E774-406C-61D456E54230}" dt="2024-09-16T10:13:36.488" v="151" actId="1076"/>
          <ac:picMkLst>
            <pc:docMk/>
            <pc:sldMk cId="955468619" sldId="275"/>
            <ac:picMk id="7" creationId="{104B21D3-C409-3610-C2A8-A7C71C249005}"/>
          </ac:picMkLst>
        </pc:picChg>
      </pc:sldChg>
      <pc:sldChg chg="modSp new mod modClrScheme chgLayout">
        <pc:chgData name="James Garforth" userId="S::jgarfort@ed.ac.uk::7f8de3a5-598c-44d4-bcec-5c2a88d15f04" providerId="AD" clId="Web-{A39FA075-82EA-E774-406C-61D456E54230}" dt="2024-09-16T11:19:07.502" v="357" actId="20577"/>
        <pc:sldMkLst>
          <pc:docMk/>
          <pc:sldMk cId="1764139592" sldId="276"/>
        </pc:sldMkLst>
        <pc:spChg chg="mod ord">
          <ac:chgData name="James Garforth" userId="S::jgarfort@ed.ac.uk::7f8de3a5-598c-44d4-bcec-5c2a88d15f04" providerId="AD" clId="Web-{A39FA075-82EA-E774-406C-61D456E54230}" dt="2024-09-16T09:59:08.033" v="130" actId="20577"/>
          <ac:spMkLst>
            <pc:docMk/>
            <pc:sldMk cId="1764139592" sldId="276"/>
            <ac:spMk id="2" creationId="{17C64301-CBD2-F634-0AD6-F77C11A4B1E9}"/>
          </ac:spMkLst>
        </pc:spChg>
        <pc:spChg chg="mod ord">
          <ac:chgData name="James Garforth" userId="S::jgarfort@ed.ac.uk::7f8de3a5-598c-44d4-bcec-5c2a88d15f04" providerId="AD" clId="Web-{A39FA075-82EA-E774-406C-61D456E54230}" dt="2024-09-16T11:19:07.502" v="357" actId="20577"/>
          <ac:spMkLst>
            <pc:docMk/>
            <pc:sldMk cId="1764139592" sldId="276"/>
            <ac:spMk id="3" creationId="{9FF6AB34-3754-E005-81D4-6901DDBC223D}"/>
          </ac:spMkLst>
        </pc:spChg>
      </pc:sldChg>
      <pc:sldChg chg="modSp add replId">
        <pc:chgData name="James Garforth" userId="S::jgarfort@ed.ac.uk::7f8de3a5-598c-44d4-bcec-5c2a88d15f04" providerId="AD" clId="Web-{A39FA075-82EA-E774-406C-61D456E54230}" dt="2024-09-16T10:00:57.756" v="143" actId="20577"/>
        <pc:sldMkLst>
          <pc:docMk/>
          <pc:sldMk cId="3570627471" sldId="277"/>
        </pc:sldMkLst>
        <pc:spChg chg="mod">
          <ac:chgData name="James Garforth" userId="S::jgarfort@ed.ac.uk::7f8de3a5-598c-44d4-bcec-5c2a88d15f04" providerId="AD" clId="Web-{A39FA075-82EA-E774-406C-61D456E54230}" dt="2024-09-16T10:00:57.756" v="143" actId="20577"/>
          <ac:spMkLst>
            <pc:docMk/>
            <pc:sldMk cId="3570627471" sldId="277"/>
            <ac:spMk id="2" creationId="{D540C298-919A-7F56-890A-533D29225090}"/>
          </ac:spMkLst>
        </pc:spChg>
      </pc:sldChg>
      <pc:sldChg chg="modSp add replId">
        <pc:chgData name="James Garforth" userId="S::jgarfort@ed.ac.uk::7f8de3a5-598c-44d4-bcec-5c2a88d15f04" providerId="AD" clId="Web-{A39FA075-82EA-E774-406C-61D456E54230}" dt="2024-09-16T11:08:22.883" v="339" actId="20577"/>
        <pc:sldMkLst>
          <pc:docMk/>
          <pc:sldMk cId="674632036" sldId="278"/>
        </pc:sldMkLst>
        <pc:spChg chg="mod">
          <ac:chgData name="James Garforth" userId="S::jgarfort@ed.ac.uk::7f8de3a5-598c-44d4-bcec-5c2a88d15f04" providerId="AD" clId="Web-{A39FA075-82EA-E774-406C-61D456E54230}" dt="2024-09-16T11:08:22.883" v="339" actId="20577"/>
          <ac:spMkLst>
            <pc:docMk/>
            <pc:sldMk cId="674632036" sldId="278"/>
            <ac:spMk id="2" creationId="{D540C298-919A-7F56-890A-533D29225090}"/>
          </ac:spMkLst>
        </pc:spChg>
      </pc:sldChg>
      <pc:sldChg chg="modSp add replId">
        <pc:chgData name="James Garforth" userId="S::jgarfort@ed.ac.uk::7f8de3a5-598c-44d4-bcec-5c2a88d15f04" providerId="AD" clId="Web-{A39FA075-82EA-E774-406C-61D456E54230}" dt="2024-09-16T10:35:10.474" v="214" actId="20577"/>
        <pc:sldMkLst>
          <pc:docMk/>
          <pc:sldMk cId="249603677" sldId="279"/>
        </pc:sldMkLst>
        <pc:spChg chg="mod">
          <ac:chgData name="James Garforth" userId="S::jgarfort@ed.ac.uk::7f8de3a5-598c-44d4-bcec-5c2a88d15f04" providerId="AD" clId="Web-{A39FA075-82EA-E774-406C-61D456E54230}" dt="2024-09-16T10:34:16.909" v="167" actId="20577"/>
          <ac:spMkLst>
            <pc:docMk/>
            <pc:sldMk cId="249603677" sldId="279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10:35:10.474" v="214" actId="20577"/>
          <ac:spMkLst>
            <pc:docMk/>
            <pc:sldMk cId="249603677" sldId="279"/>
            <ac:spMk id="3" creationId="{C4DD2ADB-BDCC-D0A5-2489-3CB04415748E}"/>
          </ac:spMkLst>
        </pc:spChg>
      </pc:sldChg>
      <pc:sldChg chg="modSp add replId">
        <pc:chgData name="James Garforth" userId="S::jgarfort@ed.ac.uk::7f8de3a5-598c-44d4-bcec-5c2a88d15f04" providerId="AD" clId="Web-{A39FA075-82EA-E774-406C-61D456E54230}" dt="2024-09-16T11:02:05.525" v="321" actId="20577"/>
        <pc:sldMkLst>
          <pc:docMk/>
          <pc:sldMk cId="1914665068" sldId="280"/>
        </pc:sldMkLst>
        <pc:spChg chg="mod">
          <ac:chgData name="James Garforth" userId="S::jgarfort@ed.ac.uk::7f8de3a5-598c-44d4-bcec-5c2a88d15f04" providerId="AD" clId="Web-{A39FA075-82EA-E774-406C-61D456E54230}" dt="2024-09-16T10:59:43.488" v="248" actId="20577"/>
          <ac:spMkLst>
            <pc:docMk/>
            <pc:sldMk cId="1914665068" sldId="280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11:02:05.525" v="321" actId="20577"/>
          <ac:spMkLst>
            <pc:docMk/>
            <pc:sldMk cId="1914665068" sldId="280"/>
            <ac:spMk id="3" creationId="{C4DD2ADB-BDCC-D0A5-2489-3CB04415748E}"/>
          </ac:spMkLst>
        </pc:spChg>
      </pc:sldChg>
      <pc:sldChg chg="modSp add replId">
        <pc:chgData name="James Garforth" userId="S::jgarfort@ed.ac.uk::7f8de3a5-598c-44d4-bcec-5c2a88d15f04" providerId="AD" clId="Web-{A39FA075-82EA-E774-406C-61D456E54230}" dt="2024-09-16T11:31:53.813" v="441" actId="20577"/>
        <pc:sldMkLst>
          <pc:docMk/>
          <pc:sldMk cId="2985185159" sldId="281"/>
        </pc:sldMkLst>
        <pc:spChg chg="mod">
          <ac:chgData name="James Garforth" userId="S::jgarfort@ed.ac.uk::7f8de3a5-598c-44d4-bcec-5c2a88d15f04" providerId="AD" clId="Web-{A39FA075-82EA-E774-406C-61D456E54230}" dt="2024-09-16T11:28:36.493" v="375" actId="20577"/>
          <ac:spMkLst>
            <pc:docMk/>
            <pc:sldMk cId="2985185159" sldId="281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11:31:53.813" v="441" actId="20577"/>
          <ac:spMkLst>
            <pc:docMk/>
            <pc:sldMk cId="2985185159" sldId="281"/>
            <ac:spMk id="3" creationId="{C9307EA9-75EF-22F7-8155-8B1248170DAD}"/>
          </ac:spMkLst>
        </pc:spChg>
      </pc:sldChg>
      <pc:sldChg chg="modSp add replId">
        <pc:chgData name="James Garforth" userId="S::jgarfort@ed.ac.uk::7f8de3a5-598c-44d4-bcec-5c2a88d15f04" providerId="AD" clId="Web-{A39FA075-82EA-E774-406C-61D456E54230}" dt="2024-09-16T11:36:13.808" v="472" actId="20577"/>
        <pc:sldMkLst>
          <pc:docMk/>
          <pc:sldMk cId="3902507282" sldId="282"/>
        </pc:sldMkLst>
        <pc:spChg chg="mod">
          <ac:chgData name="James Garforth" userId="S::jgarfort@ed.ac.uk::7f8de3a5-598c-44d4-bcec-5c2a88d15f04" providerId="AD" clId="Web-{A39FA075-82EA-E774-406C-61D456E54230}" dt="2024-09-16T11:32:15.689" v="454" actId="20577"/>
          <ac:spMkLst>
            <pc:docMk/>
            <pc:sldMk cId="3902507282" sldId="282"/>
            <ac:spMk id="2" creationId="{00000000-0000-0000-0000-000000000000}"/>
          </ac:spMkLst>
        </pc:spChg>
        <pc:spChg chg="mod">
          <ac:chgData name="James Garforth" userId="S::jgarfort@ed.ac.uk::7f8de3a5-598c-44d4-bcec-5c2a88d15f04" providerId="AD" clId="Web-{A39FA075-82EA-E774-406C-61D456E54230}" dt="2024-09-16T11:36:13.808" v="472" actId="20577"/>
          <ac:spMkLst>
            <pc:docMk/>
            <pc:sldMk cId="3902507282" sldId="282"/>
            <ac:spMk id="3" creationId="{C9307EA9-75EF-22F7-8155-8B1248170D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cs typeface="Calibri Light"/>
              </a:rPr>
              <a:t>Professional Issues</a:t>
            </a:r>
            <a:br>
              <a:rPr lang="en-US" sz="9600" dirty="0">
                <a:cs typeface="Calibri Light"/>
              </a:rPr>
            </a:br>
            <a:r>
              <a:rPr lang="en-US" sz="3600" dirty="0">
                <a:cs typeface="Calibri Light"/>
              </a:rPr>
              <a:t>James </a:t>
            </a:r>
            <a:r>
              <a:rPr lang="en-US" sz="3600" err="1">
                <a:cs typeface="Calibri Light"/>
              </a:rPr>
              <a:t>Garforth</a:t>
            </a:r>
            <a:r>
              <a:rPr lang="en-US" sz="3600" dirty="0">
                <a:cs typeface="Calibri Light"/>
              </a:rPr>
              <a:t> (He/Him)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long brown hair&#10;&#10;Description automatically generated">
            <a:extLst>
              <a:ext uri="{FF2B5EF4-FFF2-40B4-BE49-F238E27FC236}">
                <a16:creationId xmlns:a16="http://schemas.microsoft.com/office/drawing/2014/main" id="{7ACAFF6F-767A-7E9C-750B-983A33957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227" y="1648676"/>
            <a:ext cx="3075751" cy="3090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ADE07-284D-D837-35A1-405285D6F3F5}"/>
              </a:ext>
            </a:extLst>
          </p:cNvPr>
          <p:cNvSpPr txBox="1"/>
          <p:nvPr/>
        </p:nvSpPr>
        <p:spPr>
          <a:xfrm>
            <a:off x="7183105" y="4809094"/>
            <a:ext cx="34954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ea typeface="+mn-lt"/>
                <a:cs typeface="+mn-lt"/>
              </a:rPr>
              <a:t>https://benedettacatanzariti.wordpress.com/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E3831F57-72F5-259D-EF75-D4EB299E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8" y="949462"/>
            <a:ext cx="4131128" cy="45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3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C298-919A-7F56-890A-533D2922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Logistics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2A4E-1AFF-4994-8645-4635B7515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2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Overview</a:t>
            </a:r>
            <a:endParaRPr lang="en-US" sz="60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2ADB-BDCC-D0A5-2489-3CB04415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 Light"/>
                <a:cs typeface="Calibri"/>
              </a:rPr>
              <a:t>Weekly structure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 dirty="0">
                <a:latin typeface="Calibri Light"/>
                <a:ea typeface="Calibri Light"/>
                <a:cs typeface="Calibri"/>
              </a:rPr>
              <a:t>Two whole class sessions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 dirty="0">
                <a:latin typeface="Calibri Light"/>
                <a:ea typeface="Calibri Light"/>
                <a:cs typeface="Calibri"/>
              </a:rPr>
              <a:t>1+ Readings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 dirty="0">
                <a:latin typeface="Calibri Light"/>
                <a:ea typeface="Calibri Light"/>
                <a:cs typeface="Calibri"/>
              </a:rPr>
              <a:t>Tutorial, or tutorial prep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Discussion focus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Comms</a:t>
            </a:r>
          </a:p>
        </p:txBody>
      </p:sp>
    </p:spTree>
    <p:extLst>
      <p:ext uri="{BB962C8B-B14F-4D97-AF65-F5344CB8AC3E}">
        <p14:creationId xmlns:p14="http://schemas.microsoft.com/office/powerpoint/2010/main" val="305608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Topics</a:t>
            </a:r>
            <a:endParaRPr lang="en-US" sz="60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2ADB-BDCC-D0A5-2489-3CB04415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latin typeface="Calibri Light"/>
                <a:ea typeface="Calibri Light"/>
                <a:cs typeface="Calibri"/>
              </a:rPr>
              <a:t>Fundamental Concepts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>
                <a:latin typeface="Calibri Light"/>
                <a:ea typeface="Calibri Light"/>
                <a:cs typeface="Calibri"/>
              </a:rPr>
              <a:t>Power, Responsibility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Example Harms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 dirty="0">
                <a:latin typeface="Calibri Light"/>
                <a:ea typeface="Calibri Light"/>
                <a:cs typeface="Calibri"/>
              </a:rPr>
              <a:t>Data, Bias, Automation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Potential Mitigations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3600" dirty="0">
                <a:latin typeface="Calibri Light"/>
                <a:ea typeface="Calibri Light"/>
                <a:cs typeface="Calibri"/>
              </a:rPr>
              <a:t>Virtue, Design Frameworks, Collective Action</a:t>
            </a:r>
            <a:endParaRPr lang="en-US" sz="4400" dirty="0">
              <a:latin typeface="Calibri Light"/>
              <a:ea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66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Assessment</a:t>
            </a:r>
            <a:endParaRPr lang="en-US" sz="60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2ADB-BDCC-D0A5-2489-3CB04415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 Light"/>
                <a:cs typeface="Calibri"/>
              </a:rPr>
              <a:t>Essay 1 (40%)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Essay 2 (40%)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Peer Review 1 (5%)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Peer Review 2 (5%)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Tutorial submissions x4 (10%)</a:t>
            </a:r>
          </a:p>
        </p:txBody>
      </p:sp>
    </p:spTree>
    <p:extLst>
      <p:ext uri="{BB962C8B-B14F-4D97-AF65-F5344CB8AC3E}">
        <p14:creationId xmlns:p14="http://schemas.microsoft.com/office/powerpoint/2010/main" val="24960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Tutorials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2ADB-BDCC-D0A5-2489-3CB04415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 Light"/>
                <a:cs typeface="Calibri"/>
              </a:rPr>
              <a:t>Fortnightly</a:t>
            </a:r>
            <a:endParaRPr lang="en-US" sz="4800">
              <a:latin typeface="Calibri Light"/>
              <a:ea typeface="Calibri Light"/>
              <a:cs typeface="Calibri"/>
            </a:endParaRP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Case study based</a:t>
            </a:r>
            <a:endParaRPr lang="en-US" sz="4800">
              <a:latin typeface="Calibri Light"/>
              <a:ea typeface="Calibri Light"/>
              <a:cs typeface="Calibri"/>
            </a:endParaRP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Prepare with subgroup</a:t>
            </a:r>
            <a:endParaRPr lang="en-US" sz="4800">
              <a:latin typeface="Calibri Light"/>
              <a:ea typeface="Calibri Light"/>
              <a:cs typeface="Calibri"/>
            </a:endParaRP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Submit prep notes</a:t>
            </a:r>
            <a:endParaRPr lang="en-US" sz="4800">
              <a:latin typeface="Calibri Light"/>
              <a:ea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31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Expectations</a:t>
            </a:r>
            <a:endParaRPr lang="en-US" sz="600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2ADB-BDCC-D0A5-2489-3CB044157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 Light"/>
                <a:cs typeface="Calibri"/>
              </a:rPr>
              <a:t>Prepare to disagree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Be polite and considerate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Explore differences</a:t>
            </a:r>
          </a:p>
        </p:txBody>
      </p:sp>
    </p:spTree>
    <p:extLst>
      <p:ext uri="{BB962C8B-B14F-4D97-AF65-F5344CB8AC3E}">
        <p14:creationId xmlns:p14="http://schemas.microsoft.com/office/powerpoint/2010/main" val="155620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Logistical Questions?</a:t>
            </a:r>
            <a:endParaRPr lang="en-US" dirty="0">
              <a:ea typeface="Calibri Light" panose="020F0302020204030204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073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Initial Reflection</a:t>
            </a:r>
            <a:endParaRPr lang="en-US" sz="60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7EA9-75EF-22F7-8155-8B12481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 Light"/>
                <a:cs typeface="Calibri"/>
              </a:rPr>
              <a:t>What is our field?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What is this course studying?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What is AI Ethics or Ethical AI?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Other terms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4400" dirty="0">
                <a:latin typeface="Calibri Light"/>
                <a:ea typeface="Calibri Light"/>
                <a:cs typeface="Calibri"/>
              </a:rPr>
              <a:t>Responsible, Trustworthy, Safe</a:t>
            </a:r>
          </a:p>
        </p:txBody>
      </p:sp>
    </p:spTree>
    <p:extLst>
      <p:ext uri="{BB962C8B-B14F-4D97-AF65-F5344CB8AC3E}">
        <p14:creationId xmlns:p14="http://schemas.microsoft.com/office/powerpoint/2010/main" val="221762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Why are we studying this?</a:t>
            </a:r>
            <a:endParaRPr lang="en-U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951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4301-CBD2-F634-0AD6-F77C11A4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ea typeface="Calibri Light" panose="020F0302020204030204"/>
                <a:cs typeface="Calibri Light" panose="020F0302020204030204"/>
              </a:rPr>
              <a:t>Outline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6AB34-3754-E005-81D4-6901DDBC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"/>
                <a:cs typeface="Calibri"/>
              </a:rPr>
              <a:t>Context</a:t>
            </a:r>
            <a:endParaRPr lang="en-US" dirty="0"/>
          </a:p>
          <a:p>
            <a:r>
              <a:rPr lang="en-US" sz="4800" dirty="0">
                <a:latin typeface="Calibri Light"/>
                <a:ea typeface="Calibri"/>
                <a:cs typeface="Calibri"/>
              </a:rPr>
              <a:t>Introductions</a:t>
            </a:r>
          </a:p>
          <a:p>
            <a:r>
              <a:rPr lang="en-US" sz="4800" dirty="0">
                <a:latin typeface="Calibri Light"/>
                <a:ea typeface="Calibri"/>
                <a:cs typeface="Calibri"/>
              </a:rPr>
              <a:t>Logistics</a:t>
            </a:r>
          </a:p>
          <a:p>
            <a:r>
              <a:rPr lang="en-US" sz="4800" dirty="0">
                <a:latin typeface="Calibri Light"/>
                <a:ea typeface="Calibri"/>
                <a:cs typeface="Calibri"/>
              </a:rPr>
              <a:t>Initial Reflection</a:t>
            </a:r>
          </a:p>
          <a:p>
            <a:endParaRPr lang="en-US" sz="4800" dirty="0">
              <a:latin typeface="Calibri Ligh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13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Why should we be studying this?</a:t>
            </a:r>
            <a:endParaRPr lang="en-US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993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Key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7EA9-75EF-22F7-8155-8B12481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 Light"/>
                <a:cs typeface="Calibri"/>
              </a:rPr>
              <a:t>Not to believe you can answer ethical questions alone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Not to believe someone else will answer them for you</a:t>
            </a:r>
          </a:p>
          <a:p>
            <a:endParaRPr lang="en-US" sz="4800" dirty="0">
              <a:latin typeface="Calibri Light"/>
              <a:ea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185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cs typeface="Calibri Light"/>
              </a:rPr>
              <a:t>Final Comments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7EA9-75EF-22F7-8155-8B124817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latin typeface="Calibri Light"/>
                <a:ea typeface="Calibri Light"/>
                <a:cs typeface="Calibri"/>
              </a:rPr>
              <a:t>No quick or easy answers</a:t>
            </a:r>
            <a:endParaRPr lang="en-US" dirty="0"/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Developing a skill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Course is the bare minimum</a:t>
            </a:r>
          </a:p>
          <a:p>
            <a:r>
              <a:rPr lang="en-US" sz="4800" dirty="0">
                <a:latin typeface="Calibri Light"/>
                <a:ea typeface="Calibri Light"/>
                <a:cs typeface="Calibri"/>
              </a:rPr>
              <a:t>Talk to me</a:t>
            </a:r>
          </a:p>
        </p:txBody>
      </p:sp>
    </p:spTree>
    <p:extLst>
      <p:ext uri="{BB962C8B-B14F-4D97-AF65-F5344CB8AC3E}">
        <p14:creationId xmlns:p14="http://schemas.microsoft.com/office/powerpoint/2010/main" val="390250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Questions?</a:t>
            </a:r>
            <a:endParaRPr lang="en-US" dirty="0">
              <a:ea typeface="Calibri Light" panose="020F0302020204030204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917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C298-919A-7F56-890A-533D2922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Context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2A4E-1AFF-4994-8645-4635B7515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A320D21-C893-F764-722A-0E9FDD74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0" y="738476"/>
            <a:ext cx="7391400" cy="1828800"/>
          </a:xfrm>
          <a:prstGeom prst="rect">
            <a:avLst/>
          </a:prstGeom>
        </p:spPr>
      </p:pic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AE9EFF9F-B26E-5D21-40DE-06FB927FC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4" y="3425852"/>
            <a:ext cx="7386216" cy="2075004"/>
          </a:xfrm>
          <a:prstGeom prst="rect">
            <a:avLst/>
          </a:prstGeom>
        </p:spPr>
      </p:pic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CC658C1F-C6B9-CB22-2C6A-0F1F00CD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390" y="829519"/>
            <a:ext cx="4080765" cy="46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3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27F76B6C-F2C8-9107-7ED1-B2E5D60D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-4233"/>
            <a:ext cx="7058025" cy="43053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1A5CA5F-87CD-9FAC-CE48-BD1961FC1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33" y="1806133"/>
            <a:ext cx="6591300" cy="4000500"/>
          </a:xfrm>
          <a:prstGeom prst="rect">
            <a:avLst/>
          </a:prstGeom>
        </p:spPr>
      </p:pic>
      <p:pic>
        <p:nvPicPr>
          <p:cNvPr id="7" name="Picture 6" descr="A close up of a bird&#10;&#10;Description automatically generated">
            <a:extLst>
              <a:ext uri="{FF2B5EF4-FFF2-40B4-BE49-F238E27FC236}">
                <a16:creationId xmlns:a16="http://schemas.microsoft.com/office/drawing/2014/main" id="{3D56C4EE-C638-4FBF-C957-CAE220B057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" t="7286" r="740" b="-251"/>
          <a:stretch/>
        </p:blipFill>
        <p:spPr>
          <a:xfrm>
            <a:off x="2423368" y="4514368"/>
            <a:ext cx="5263507" cy="23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bot with red eyes&#10;&#10;Description automatically generated">
            <a:extLst>
              <a:ext uri="{FF2B5EF4-FFF2-40B4-BE49-F238E27FC236}">
                <a16:creationId xmlns:a16="http://schemas.microsoft.com/office/drawing/2014/main" id="{F82D65F1-DAB5-0F00-03CD-B3132F92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" y="-1760928"/>
            <a:ext cx="12195857" cy="98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BFCC4090-8CE1-3282-0398-A5EBC8C8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6" y="1071200"/>
            <a:ext cx="6019800" cy="4657725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6032B336-E063-4DAD-7E85-621F23E9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349" y="1067589"/>
            <a:ext cx="6024262" cy="1693883"/>
          </a:xfrm>
          <a:prstGeom prst="rect">
            <a:avLst/>
          </a:prstGeom>
        </p:spPr>
      </p:pic>
      <p:pic>
        <p:nvPicPr>
          <p:cNvPr id="6" name="Picture 5" descr="A close up of a screen&#10;&#10;Description automatically generated">
            <a:extLst>
              <a:ext uri="{FF2B5EF4-FFF2-40B4-BE49-F238E27FC236}">
                <a16:creationId xmlns:a16="http://schemas.microsoft.com/office/drawing/2014/main" id="{CC7AB7BB-429E-F459-1A2F-561D1A6D3A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7" b="36496"/>
          <a:stretch/>
        </p:blipFill>
        <p:spPr>
          <a:xfrm>
            <a:off x="6066219" y="4612873"/>
            <a:ext cx="6020537" cy="111245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04B21D3-C409-3610-C2A8-A7C71C249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907" y="3063952"/>
            <a:ext cx="6017148" cy="13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C298-919A-7F56-890A-533D2922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Introductions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22A4E-1AFF-4994-8645-4635B7515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laying video games&#10;&#10;Description automatically generated">
            <a:extLst>
              <a:ext uri="{FF2B5EF4-FFF2-40B4-BE49-F238E27FC236}">
                <a16:creationId xmlns:a16="http://schemas.microsoft.com/office/drawing/2014/main" id="{45DAAC37-A17C-363D-25AB-2B87D21C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" y="-4452"/>
            <a:ext cx="6761017" cy="5065815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62E0C88-914D-64C2-9291-E1CE37E4F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7" r="8475" b="-196"/>
          <a:stretch/>
        </p:blipFill>
        <p:spPr>
          <a:xfrm>
            <a:off x="5417129" y="1792409"/>
            <a:ext cx="6770707" cy="50643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7B81F0-303B-855D-0DF6-7E0B01B0935F}"/>
              </a:ext>
            </a:extLst>
          </p:cNvPr>
          <p:cNvSpPr/>
          <p:nvPr/>
        </p:nvSpPr>
        <p:spPr>
          <a:xfrm>
            <a:off x="2252848" y="692727"/>
            <a:ext cx="1153607" cy="1558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4F6E38-CD62-CB98-B431-7DF76B8F9633}"/>
              </a:ext>
            </a:extLst>
          </p:cNvPr>
          <p:cNvSpPr/>
          <p:nvPr/>
        </p:nvSpPr>
        <p:spPr>
          <a:xfrm>
            <a:off x="7654481" y="2379047"/>
            <a:ext cx="1153607" cy="15586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92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Professional Issues James Garforth (He/Him)</vt:lpstr>
      <vt:lpstr>Outline</vt:lpstr>
      <vt:lpstr>Context</vt:lpstr>
      <vt:lpstr>PowerPoint Presentation</vt:lpstr>
      <vt:lpstr>PowerPoint Presentation</vt:lpstr>
      <vt:lpstr>PowerPoint Presentation</vt:lpstr>
      <vt:lpstr>PowerPoint Presentation</vt:lpstr>
      <vt:lpstr>Introductions</vt:lpstr>
      <vt:lpstr>PowerPoint Presentation</vt:lpstr>
      <vt:lpstr>PowerPoint Presentation</vt:lpstr>
      <vt:lpstr>Logistics</vt:lpstr>
      <vt:lpstr>Overview</vt:lpstr>
      <vt:lpstr>Topics</vt:lpstr>
      <vt:lpstr>Assessment</vt:lpstr>
      <vt:lpstr>Tutorials</vt:lpstr>
      <vt:lpstr>Expectations</vt:lpstr>
      <vt:lpstr>Logistical Questions?</vt:lpstr>
      <vt:lpstr>Initial Reflection</vt:lpstr>
      <vt:lpstr>Why are we studying this?</vt:lpstr>
      <vt:lpstr>Why should we be studying this?</vt:lpstr>
      <vt:lpstr>Key Takeaways</vt:lpstr>
      <vt:lpstr>Final Comments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322</cp:revision>
  <dcterms:created xsi:type="dcterms:W3CDTF">2021-09-21T07:21:53Z</dcterms:created>
  <dcterms:modified xsi:type="dcterms:W3CDTF">2024-09-16T11:36:40Z</dcterms:modified>
</cp:coreProperties>
</file>