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B1A9A2-44B4-1B5D-7DE5-2CE4F71B4DB0}" v="192" dt="2024-09-20T11:56:18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4B1A9A2-44B4-1B5D-7DE5-2CE4F71B4DB0}"/>
    <pc:docChg chg="modSld">
      <pc:chgData name="" userId="" providerId="" clId="Web-{74B1A9A2-44B4-1B5D-7DE5-2CE4F71B4DB0}" dt="2024-09-20T10:35:49.748" v="5" actId="20577"/>
      <pc:docMkLst>
        <pc:docMk/>
      </pc:docMkLst>
      <pc:sldChg chg="modSp">
        <pc:chgData name="" userId="" providerId="" clId="Web-{74B1A9A2-44B4-1B5D-7DE5-2CE4F71B4DB0}" dt="2024-09-20T10:35:49.748" v="5" actId="20577"/>
        <pc:sldMkLst>
          <pc:docMk/>
          <pc:sldMk cId="109857222" sldId="256"/>
        </pc:sldMkLst>
        <pc:spChg chg="mod">
          <ac:chgData name="" userId="" providerId="" clId="Web-{74B1A9A2-44B4-1B5D-7DE5-2CE4F71B4DB0}" dt="2024-09-20T10:35:49.748" v="5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James Garforth" userId="S::jgarfort@ed.ac.uk::7f8de3a5-598c-44d4-bcec-5c2a88d15f04" providerId="AD" clId="Web-{74B1A9A2-44B4-1B5D-7DE5-2CE4F71B4DB0}"/>
    <pc:docChg chg="addSld delSld modSld">
      <pc:chgData name="James Garforth" userId="S::jgarfort@ed.ac.uk::7f8de3a5-598c-44d4-bcec-5c2a88d15f04" providerId="AD" clId="Web-{74B1A9A2-44B4-1B5D-7DE5-2CE4F71B4DB0}" dt="2024-09-20T11:56:18.710" v="177" actId="1076"/>
      <pc:docMkLst>
        <pc:docMk/>
      </pc:docMkLst>
      <pc:sldChg chg="modSp">
        <pc:chgData name="James Garforth" userId="S::jgarfort@ed.ac.uk::7f8de3a5-598c-44d4-bcec-5c2a88d15f04" providerId="AD" clId="Web-{74B1A9A2-44B4-1B5D-7DE5-2CE4F71B4DB0}" dt="2024-09-20T10:35:57.077" v="6" actId="20577"/>
        <pc:sldMkLst>
          <pc:docMk/>
          <pc:sldMk cId="109857222" sldId="256"/>
        </pc:sldMkLst>
        <pc:spChg chg="mod">
          <ac:chgData name="James Garforth" userId="S::jgarfort@ed.ac.uk::7f8de3a5-598c-44d4-bcec-5c2a88d15f04" providerId="AD" clId="Web-{74B1A9A2-44B4-1B5D-7DE5-2CE4F71B4DB0}" dt="2024-09-20T10:35:57.077" v="6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187" v="10"/>
        <pc:sldMkLst>
          <pc:docMk/>
          <pc:sldMk cId="3639510586" sldId="260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9"/>
        <pc:sldMkLst>
          <pc:docMk/>
          <pc:sldMk cId="2139939641" sldId="261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0"/>
        <pc:sldMkLst>
          <pc:docMk/>
          <pc:sldMk cId="2833092794" sldId="263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11"/>
        <pc:sldMkLst>
          <pc:docMk/>
          <pc:sldMk cId="221762729" sldId="264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12"/>
        <pc:sldMkLst>
          <pc:docMk/>
          <pc:sldMk cId="3340737612" sldId="265"/>
        </pc:sldMkLst>
      </pc:sldChg>
      <pc:sldChg chg="modSp new mod modClrScheme chgLayout">
        <pc:chgData name="James Garforth" userId="S::jgarfort@ed.ac.uk::7f8de3a5-598c-44d4-bcec-5c2a88d15f04" providerId="AD" clId="Web-{74B1A9A2-44B4-1B5D-7DE5-2CE4F71B4DB0}" dt="2024-09-20T11:10:34.425" v="58" actId="20577"/>
        <pc:sldMkLst>
          <pc:docMk/>
          <pc:sldMk cId="3839547669" sldId="267"/>
        </pc:sldMkLst>
        <pc:spChg chg="mod ord">
          <ac:chgData name="James Garforth" userId="S::jgarfort@ed.ac.uk::7f8de3a5-598c-44d4-bcec-5c2a88d15f04" providerId="AD" clId="Web-{74B1A9A2-44B4-1B5D-7DE5-2CE4F71B4DB0}" dt="2024-09-20T11:10:34.425" v="58" actId="20577"/>
          <ac:spMkLst>
            <pc:docMk/>
            <pc:sldMk cId="3839547669" sldId="267"/>
            <ac:spMk id="2" creationId="{A8FCAE61-720E-386C-A126-23AD90B80D5E}"/>
          </ac:spMkLst>
        </pc:spChg>
        <pc:spChg chg="mod ord">
          <ac:chgData name="James Garforth" userId="S::jgarfort@ed.ac.uk::7f8de3a5-598c-44d4-bcec-5c2a88d15f04" providerId="AD" clId="Web-{74B1A9A2-44B4-1B5D-7DE5-2CE4F71B4DB0}" dt="2024-09-20T11:10:04.752" v="57" actId="20577"/>
          <ac:spMkLst>
            <pc:docMk/>
            <pc:sldMk cId="3839547669" sldId="267"/>
            <ac:spMk id="3" creationId="{4566FEA0-E1BE-5413-4BAB-1872238DE2C2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202" v="19"/>
        <pc:sldMkLst>
          <pc:docMk/>
          <pc:sldMk cId="3972335496" sldId="267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17"/>
        <pc:sldMkLst>
          <pc:docMk/>
          <pc:sldMk cId="3056082880" sldId="268"/>
        </pc:sldMkLst>
      </pc:sldChg>
      <pc:sldChg chg="modSp add replId">
        <pc:chgData name="James Garforth" userId="S::jgarfort@ed.ac.uk::7f8de3a5-598c-44d4-bcec-5c2a88d15f04" providerId="AD" clId="Web-{74B1A9A2-44B4-1B5D-7DE5-2CE4F71B4DB0}" dt="2024-09-20T11:20:26.308" v="89" actId="20577"/>
        <pc:sldMkLst>
          <pc:docMk/>
          <pc:sldMk cId="3673231211" sldId="268"/>
        </pc:sldMkLst>
        <pc:spChg chg="mod">
          <ac:chgData name="James Garforth" userId="S::jgarfort@ed.ac.uk::7f8de3a5-598c-44d4-bcec-5c2a88d15f04" providerId="AD" clId="Web-{74B1A9A2-44B4-1B5D-7DE5-2CE4F71B4DB0}" dt="2024-09-20T11:19:14.805" v="62" actId="20577"/>
          <ac:spMkLst>
            <pc:docMk/>
            <pc:sldMk cId="3673231211" sldId="268"/>
            <ac:spMk id="2" creationId="{A8FCAE61-720E-386C-A126-23AD90B80D5E}"/>
          </ac:spMkLst>
        </pc:spChg>
        <pc:spChg chg="mod">
          <ac:chgData name="James Garforth" userId="S::jgarfort@ed.ac.uk::7f8de3a5-598c-44d4-bcec-5c2a88d15f04" providerId="AD" clId="Web-{74B1A9A2-44B4-1B5D-7DE5-2CE4F71B4DB0}" dt="2024-09-20T11:20:26.308" v="89" actId="20577"/>
          <ac:spMkLst>
            <pc:docMk/>
            <pc:sldMk cId="3673231211" sldId="268"/>
            <ac:spMk id="3" creationId="{4566FEA0-E1BE-5413-4BAB-1872238DE2C2}"/>
          </ac:spMkLst>
        </pc:spChg>
      </pc:sldChg>
      <pc:sldChg chg="modSp add replId">
        <pc:chgData name="James Garforth" userId="S::jgarfort@ed.ac.uk::7f8de3a5-598c-44d4-bcec-5c2a88d15f04" providerId="AD" clId="Web-{74B1A9A2-44B4-1B5D-7DE5-2CE4F71B4DB0}" dt="2024-09-20T11:21:20.170" v="109" actId="20577"/>
        <pc:sldMkLst>
          <pc:docMk/>
          <pc:sldMk cId="353357710" sldId="269"/>
        </pc:sldMkLst>
        <pc:spChg chg="mod">
          <ac:chgData name="James Garforth" userId="S::jgarfort@ed.ac.uk::7f8de3a5-598c-44d4-bcec-5c2a88d15f04" providerId="AD" clId="Web-{74B1A9A2-44B4-1B5D-7DE5-2CE4F71B4DB0}" dt="2024-09-20T11:20:39.637" v="92" actId="20577"/>
          <ac:spMkLst>
            <pc:docMk/>
            <pc:sldMk cId="353357710" sldId="269"/>
            <ac:spMk id="2" creationId="{A8FCAE61-720E-386C-A126-23AD90B80D5E}"/>
          </ac:spMkLst>
        </pc:spChg>
        <pc:spChg chg="mod">
          <ac:chgData name="James Garforth" userId="S::jgarfort@ed.ac.uk::7f8de3a5-598c-44d4-bcec-5c2a88d15f04" providerId="AD" clId="Web-{74B1A9A2-44B4-1B5D-7DE5-2CE4F71B4DB0}" dt="2024-09-20T11:21:20.170" v="109" actId="20577"/>
          <ac:spMkLst>
            <pc:docMk/>
            <pc:sldMk cId="353357710" sldId="269"/>
            <ac:spMk id="3" creationId="{4566FEA0-E1BE-5413-4BAB-1872238DE2C2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187" v="14"/>
        <pc:sldMkLst>
          <pc:docMk/>
          <pc:sldMk cId="694313755" sldId="269"/>
        </pc:sldMkLst>
      </pc:sldChg>
      <pc:sldChg chg="modSp add replId">
        <pc:chgData name="James Garforth" userId="S::jgarfort@ed.ac.uk::7f8de3a5-598c-44d4-bcec-5c2a88d15f04" providerId="AD" clId="Web-{74B1A9A2-44B4-1B5D-7DE5-2CE4F71B4DB0}" dt="2024-09-20T11:32:47.956" v="131" actId="20577"/>
        <pc:sldMkLst>
          <pc:docMk/>
          <pc:sldMk cId="401676275" sldId="270"/>
        </pc:sldMkLst>
        <pc:spChg chg="mod">
          <ac:chgData name="James Garforth" userId="S::jgarfort@ed.ac.uk::7f8de3a5-598c-44d4-bcec-5c2a88d15f04" providerId="AD" clId="Web-{74B1A9A2-44B4-1B5D-7DE5-2CE4F71B4DB0}" dt="2024-09-20T11:26:44.707" v="112" actId="20577"/>
          <ac:spMkLst>
            <pc:docMk/>
            <pc:sldMk cId="401676275" sldId="270"/>
            <ac:spMk id="2" creationId="{A8FCAE61-720E-386C-A126-23AD90B80D5E}"/>
          </ac:spMkLst>
        </pc:spChg>
        <pc:spChg chg="mod">
          <ac:chgData name="James Garforth" userId="S::jgarfort@ed.ac.uk::7f8de3a5-598c-44d4-bcec-5c2a88d15f04" providerId="AD" clId="Web-{74B1A9A2-44B4-1B5D-7DE5-2CE4F71B4DB0}" dt="2024-09-20T11:32:47.956" v="131" actId="20577"/>
          <ac:spMkLst>
            <pc:docMk/>
            <pc:sldMk cId="401676275" sldId="270"/>
            <ac:spMk id="3" creationId="{4566FEA0-E1BE-5413-4BAB-1872238DE2C2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187" v="13"/>
        <pc:sldMkLst>
          <pc:docMk/>
          <pc:sldMk cId="1556206877" sldId="270"/>
        </pc:sldMkLst>
      </pc:sldChg>
      <pc:sldChg chg="addSp delSp modSp add replId">
        <pc:chgData name="James Garforth" userId="S::jgarfort@ed.ac.uk::7f8de3a5-598c-44d4-bcec-5c2a88d15f04" providerId="AD" clId="Web-{74B1A9A2-44B4-1B5D-7DE5-2CE4F71B4DB0}" dt="2024-09-20T11:56:18.710" v="177" actId="1076"/>
        <pc:sldMkLst>
          <pc:docMk/>
          <pc:sldMk cId="1458777624" sldId="271"/>
        </pc:sldMkLst>
        <pc:spChg chg="mod">
          <ac:chgData name="James Garforth" userId="S::jgarfort@ed.ac.uk::7f8de3a5-598c-44d4-bcec-5c2a88d15f04" providerId="AD" clId="Web-{74B1A9A2-44B4-1B5D-7DE5-2CE4F71B4DB0}" dt="2024-09-20T11:56:18.710" v="177" actId="1076"/>
          <ac:spMkLst>
            <pc:docMk/>
            <pc:sldMk cId="1458777624" sldId="271"/>
            <ac:spMk id="2" creationId="{A8FCAE61-720E-386C-A126-23AD90B80D5E}"/>
          </ac:spMkLst>
        </pc:spChg>
        <pc:spChg chg="del mod">
          <ac:chgData name="James Garforth" userId="S::jgarfort@ed.ac.uk::7f8de3a5-598c-44d4-bcec-5c2a88d15f04" providerId="AD" clId="Web-{74B1A9A2-44B4-1B5D-7DE5-2CE4F71B4DB0}" dt="2024-09-20T11:37:44.453" v="136"/>
          <ac:spMkLst>
            <pc:docMk/>
            <pc:sldMk cId="1458777624" sldId="271"/>
            <ac:spMk id="3" creationId="{4566FEA0-E1BE-5413-4BAB-1872238DE2C2}"/>
          </ac:spMkLst>
        </pc:spChg>
        <pc:spChg chg="add del mod">
          <ac:chgData name="James Garforth" userId="S::jgarfort@ed.ac.uk::7f8de3a5-598c-44d4-bcec-5c2a88d15f04" providerId="AD" clId="Web-{74B1A9A2-44B4-1B5D-7DE5-2CE4F71B4DB0}" dt="2024-09-20T11:56:11.506" v="176"/>
          <ac:spMkLst>
            <pc:docMk/>
            <pc:sldMk cId="1458777624" sldId="271"/>
            <ac:spMk id="5" creationId="{9FAB3E68-AE1A-AE96-DBBA-0B99767CF000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202" v="25"/>
        <pc:sldMkLst>
          <pc:docMk/>
          <pc:sldMk cId="3989936526" sldId="271"/>
        </pc:sldMkLst>
      </pc:sldChg>
      <pc:sldChg chg="modSp add replId">
        <pc:chgData name="James Garforth" userId="S::jgarfort@ed.ac.uk::7f8de3a5-598c-44d4-bcec-5c2a88d15f04" providerId="AD" clId="Web-{74B1A9A2-44B4-1B5D-7DE5-2CE4F71B4DB0}" dt="2024-09-20T11:39:15.472" v="175" actId="20577"/>
        <pc:sldMkLst>
          <pc:docMk/>
          <pc:sldMk cId="1570080628" sldId="272"/>
        </pc:sldMkLst>
        <pc:spChg chg="mod">
          <ac:chgData name="James Garforth" userId="S::jgarfort@ed.ac.uk::7f8de3a5-598c-44d4-bcec-5c2a88d15f04" providerId="AD" clId="Web-{74B1A9A2-44B4-1B5D-7DE5-2CE4F71B4DB0}" dt="2024-09-20T11:38:29.517" v="152" actId="20577"/>
          <ac:spMkLst>
            <pc:docMk/>
            <pc:sldMk cId="1570080628" sldId="272"/>
            <ac:spMk id="2" creationId="{A8FCAE61-720E-386C-A126-23AD90B80D5E}"/>
          </ac:spMkLst>
        </pc:spChg>
        <pc:spChg chg="mod">
          <ac:chgData name="James Garforth" userId="S::jgarfort@ed.ac.uk::7f8de3a5-598c-44d4-bcec-5c2a88d15f04" providerId="AD" clId="Web-{74B1A9A2-44B4-1B5D-7DE5-2CE4F71B4DB0}" dt="2024-09-20T11:39:15.472" v="175" actId="20577"/>
          <ac:spMkLst>
            <pc:docMk/>
            <pc:sldMk cId="1570080628" sldId="272"/>
            <ac:spMk id="3" creationId="{4566FEA0-E1BE-5413-4BAB-1872238DE2C2}"/>
          </ac:spMkLst>
        </pc:spChg>
      </pc:sldChg>
      <pc:sldChg chg="del">
        <pc:chgData name="James Garforth" userId="S::jgarfort@ed.ac.uk::7f8de3a5-598c-44d4-bcec-5c2a88d15f04" providerId="AD" clId="Web-{74B1A9A2-44B4-1B5D-7DE5-2CE4F71B4DB0}" dt="2024-09-20T10:36:03.202" v="24"/>
        <pc:sldMkLst>
          <pc:docMk/>
          <pc:sldMk cId="3804353814" sldId="272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3"/>
        <pc:sldMkLst>
          <pc:docMk/>
          <pc:sldMk cId="1135792597" sldId="273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1"/>
        <pc:sldMkLst>
          <pc:docMk/>
          <pc:sldMk cId="898679078" sldId="274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2"/>
        <pc:sldMkLst>
          <pc:docMk/>
          <pc:sldMk cId="955468619" sldId="275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7"/>
        <pc:sldMkLst>
          <pc:docMk/>
          <pc:sldMk cId="1764139592" sldId="276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18"/>
        <pc:sldMkLst>
          <pc:docMk/>
          <pc:sldMk cId="3570627471" sldId="277"/>
        </pc:sldMkLst>
      </pc:sldChg>
      <pc:sldChg chg="del">
        <pc:chgData name="James Garforth" userId="S::jgarfort@ed.ac.uk::7f8de3a5-598c-44d4-bcec-5c2a88d15f04" providerId="AD" clId="Web-{74B1A9A2-44B4-1B5D-7DE5-2CE4F71B4DB0}" dt="2024-09-20T10:36:03.202" v="26"/>
        <pc:sldMkLst>
          <pc:docMk/>
          <pc:sldMk cId="674632036" sldId="278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15"/>
        <pc:sldMkLst>
          <pc:docMk/>
          <pc:sldMk cId="249603677" sldId="279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16"/>
        <pc:sldMkLst>
          <pc:docMk/>
          <pc:sldMk cId="1914665068" sldId="280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8"/>
        <pc:sldMkLst>
          <pc:docMk/>
          <pc:sldMk cId="2985185159" sldId="281"/>
        </pc:sldMkLst>
      </pc:sldChg>
      <pc:sldChg chg="del">
        <pc:chgData name="James Garforth" userId="S::jgarfort@ed.ac.uk::7f8de3a5-598c-44d4-bcec-5c2a88d15f04" providerId="AD" clId="Web-{74B1A9A2-44B4-1B5D-7DE5-2CE4F71B4DB0}" dt="2024-09-20T10:36:03.187" v="7"/>
        <pc:sldMkLst>
          <pc:docMk/>
          <pc:sldMk cId="3902507282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Responsibility</a:t>
            </a:r>
            <a:endParaRPr lang="en-US" sz="3600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Housekeeping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Tutorial assignments</a:t>
            </a:r>
            <a:endParaRPr lang="en-US" sz="400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No lecture next Friday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Lecture schedule</a:t>
            </a:r>
          </a:p>
        </p:txBody>
      </p:sp>
    </p:spTree>
    <p:extLst>
      <p:ext uri="{BB962C8B-B14F-4D97-AF65-F5344CB8AC3E}">
        <p14:creationId xmlns:p14="http://schemas.microsoft.com/office/powerpoint/2010/main" val="383954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What is Responsibility?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Degree to which individual or groups are </a:t>
            </a:r>
            <a:r>
              <a:rPr lang="en-US" sz="4000" i="1" dirty="0">
                <a:ea typeface="Calibri"/>
                <a:cs typeface="Calibri"/>
              </a:rPr>
              <a:t>accountable for</a:t>
            </a:r>
            <a:r>
              <a:rPr lang="en-US" sz="4000" dirty="0">
                <a:ea typeface="Calibri"/>
                <a:cs typeface="Calibri"/>
              </a:rPr>
              <a:t> actions, events, or other changes in the world</a:t>
            </a:r>
          </a:p>
        </p:txBody>
      </p:sp>
    </p:spTree>
    <p:extLst>
      <p:ext uri="{BB962C8B-B14F-4D97-AF65-F5344CB8AC3E}">
        <p14:creationId xmlns:p14="http://schemas.microsoft.com/office/powerpoint/2010/main" val="367323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Traits of Responsibility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Not always explicit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Not always a choice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Not always a role</a:t>
            </a:r>
          </a:p>
        </p:txBody>
      </p:sp>
    </p:spTree>
    <p:extLst>
      <p:ext uri="{BB962C8B-B14F-4D97-AF65-F5344CB8AC3E}">
        <p14:creationId xmlns:p14="http://schemas.microsoft.com/office/powerpoint/2010/main" val="35335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Factors in Responsibility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Power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Cost (not specifically monetary)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Knowledge</a:t>
            </a:r>
          </a:p>
          <a:p>
            <a:pPr>
              <a:lnSpc>
                <a:spcPct val="150000"/>
              </a:lnSpc>
            </a:pPr>
            <a:endParaRPr lang="en-US" sz="4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676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70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Shared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45877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Responsibility for Ethical Tech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>
                <a:ea typeface="Calibri"/>
                <a:cs typeface="Calibri"/>
              </a:rPr>
              <a:t>Consumers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000">
                <a:ea typeface="Calibri"/>
                <a:cs typeface="Calibri"/>
              </a:rPr>
              <a:t>Subjects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Developers / Sellers</a:t>
            </a:r>
          </a:p>
          <a:p>
            <a:pPr>
              <a:lnSpc>
                <a:spcPct val="150000"/>
              </a:lnSpc>
            </a:pPr>
            <a:r>
              <a:rPr lang="en-US" sz="4000">
                <a:ea typeface="Calibri"/>
                <a:cs typeface="Calibri"/>
              </a:rPr>
              <a:t>Researchers</a:t>
            </a:r>
            <a:endParaRPr lang="en-US" sz="4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0080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Questions?</a:t>
            </a:r>
            <a:endParaRPr lang="en-US" dirty="0">
              <a:ea typeface="Calibri Light" panose="020F0302020204030204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Responsibility</vt:lpstr>
      <vt:lpstr>Housekeeping</vt:lpstr>
      <vt:lpstr>What is Responsibility?</vt:lpstr>
      <vt:lpstr>Traits of Responsibility</vt:lpstr>
      <vt:lpstr>Factors in Responsibility</vt:lpstr>
      <vt:lpstr>Shared Responsibility</vt:lpstr>
      <vt:lpstr>Responsibility for Ethical Tech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380</cp:revision>
  <dcterms:created xsi:type="dcterms:W3CDTF">2021-09-21T07:21:53Z</dcterms:created>
  <dcterms:modified xsi:type="dcterms:W3CDTF">2024-09-20T11:56:21Z</dcterms:modified>
</cp:coreProperties>
</file>