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F92688-2339-78C9-B8F7-34F748320F2A}" v="352" dt="2024-10-21T11:30:44.5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>
                <a:cs typeface="Calibri Light"/>
              </a:rPr>
              <a:t>Leadership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>
                <a:cs typeface="Calibri Light"/>
              </a:rPr>
              <a:t>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78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Admin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ea typeface="Calibri"/>
                <a:cs typeface="Calibri"/>
              </a:rPr>
              <a:t>Peer reviews</a:t>
            </a:r>
          </a:p>
          <a:p>
            <a:r>
              <a:rPr lang="en-US" sz="4800" dirty="0">
                <a:ea typeface="Calibri"/>
                <a:cs typeface="Calibri"/>
              </a:rPr>
              <a:t>Late drafts</a:t>
            </a:r>
          </a:p>
          <a:p>
            <a:r>
              <a:rPr lang="en-US" sz="4800" dirty="0">
                <a:ea typeface="Calibri"/>
                <a:cs typeface="Calibri"/>
              </a:rPr>
              <a:t>Tutorial 3</a:t>
            </a:r>
          </a:p>
        </p:txBody>
      </p:sp>
    </p:spTree>
    <p:extLst>
      <p:ext uri="{BB962C8B-B14F-4D97-AF65-F5344CB8AC3E}">
        <p14:creationId xmlns:p14="http://schemas.microsoft.com/office/powerpoint/2010/main" val="3056082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Admin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ea typeface="Calibri"/>
                <a:cs typeface="Calibri"/>
              </a:rPr>
              <a:t>Peer reviews</a:t>
            </a:r>
          </a:p>
          <a:p>
            <a:r>
              <a:rPr lang="en-US" sz="4800" dirty="0">
                <a:ea typeface="Calibri"/>
                <a:cs typeface="Calibri"/>
              </a:rPr>
              <a:t>Late drafts</a:t>
            </a:r>
          </a:p>
          <a:p>
            <a:r>
              <a:rPr lang="en-US" sz="4800" dirty="0">
                <a:ea typeface="Calibri"/>
                <a:cs typeface="Calibri"/>
              </a:rPr>
              <a:t>Tutorial 3</a:t>
            </a:r>
          </a:p>
        </p:txBody>
      </p:sp>
    </p:spTree>
    <p:extLst>
      <p:ext uri="{BB962C8B-B14F-4D97-AF65-F5344CB8AC3E}">
        <p14:creationId xmlns:p14="http://schemas.microsoft.com/office/powerpoint/2010/main" val="998600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Intro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cs typeface="Calibri"/>
              </a:rPr>
              <a:t>Recap</a:t>
            </a:r>
          </a:p>
          <a:p>
            <a:r>
              <a:rPr lang="en-US" sz="4800" dirty="0">
                <a:cs typeface="Calibri"/>
              </a:rPr>
              <a:t>Mitigations</a:t>
            </a:r>
          </a:p>
          <a:p>
            <a:r>
              <a:rPr lang="en-US" sz="4800" dirty="0">
                <a:ea typeface="Calibri"/>
                <a:cs typeface="Calibri"/>
              </a:rPr>
              <a:t>Individual/Team</a:t>
            </a:r>
          </a:p>
          <a:p>
            <a:r>
              <a:rPr lang="en-US" sz="4800" dirty="0">
                <a:ea typeface="Calibri"/>
                <a:cs typeface="Calibri"/>
              </a:rPr>
              <a:t>"Leadership"</a:t>
            </a:r>
          </a:p>
        </p:txBody>
      </p:sp>
      <p:pic>
        <p:nvPicPr>
          <p:cNvPr id="4" name="Picture 3" descr="A person in a suit&#10;&#10;Description automatically generated">
            <a:extLst>
              <a:ext uri="{FF2B5EF4-FFF2-40B4-BE49-F238E27FC236}">
                <a16:creationId xmlns:a16="http://schemas.microsoft.com/office/drawing/2014/main" id="{22856995-26D7-7FC1-01B7-955EC7F7DC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1455" y="2161093"/>
            <a:ext cx="4791690" cy="3701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565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Guidelines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228305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4800" dirty="0">
                <a:ea typeface="Calibri"/>
                <a:cs typeface="Calibri"/>
              </a:rPr>
              <a:t>High level statements of intent</a:t>
            </a:r>
          </a:p>
          <a:p>
            <a:r>
              <a:rPr lang="en-US" sz="4800" dirty="0">
                <a:ea typeface="Calibri"/>
                <a:cs typeface="Calibri"/>
              </a:rPr>
              <a:t>Vague</a:t>
            </a:r>
          </a:p>
          <a:p>
            <a:r>
              <a:rPr lang="en-US" sz="4800" dirty="0">
                <a:ea typeface="Calibri"/>
                <a:cs typeface="Calibri"/>
              </a:rPr>
              <a:t>Unenforced</a:t>
            </a:r>
          </a:p>
          <a:p>
            <a:r>
              <a:rPr lang="en-US" sz="4800" dirty="0">
                <a:ea typeface="Calibri"/>
                <a:cs typeface="Calibri"/>
              </a:rPr>
              <a:t>These can be their strengths</a:t>
            </a:r>
          </a:p>
          <a:p>
            <a:endParaRPr lang="en-US" sz="4800" dirty="0">
              <a:ea typeface="Calibri"/>
              <a:cs typeface="Calibri"/>
            </a:endParaRPr>
          </a:p>
        </p:txBody>
      </p:sp>
      <p:pic>
        <p:nvPicPr>
          <p:cNvPr id="4" name="Picture 3" descr="Don't be Evil, Google, Australia and Facebook">
            <a:extLst>
              <a:ext uri="{FF2B5EF4-FFF2-40B4-BE49-F238E27FC236}">
                <a16:creationId xmlns:a16="http://schemas.microsoft.com/office/drawing/2014/main" id="{C0D591B0-580F-ED0F-9FD2-CCDE3F88A5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1610" y="2438840"/>
            <a:ext cx="4560277" cy="3119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195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Codes of Conduct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ea typeface="Calibri"/>
                <a:cs typeface="Calibri"/>
              </a:rPr>
              <a:t>More </a:t>
            </a:r>
            <a:r>
              <a:rPr lang="en-US" sz="4800" dirty="0" err="1">
                <a:ea typeface="Calibri"/>
                <a:cs typeface="Calibri"/>
              </a:rPr>
              <a:t>formalised</a:t>
            </a:r>
            <a:endParaRPr lang="en-US" sz="4800" dirty="0">
              <a:ea typeface="Calibri"/>
              <a:cs typeface="Calibri"/>
            </a:endParaRPr>
          </a:p>
          <a:p>
            <a:r>
              <a:rPr lang="en-US" sz="4800" dirty="0">
                <a:ea typeface="Calibri"/>
                <a:cs typeface="Calibri"/>
              </a:rPr>
              <a:t>Concise expectations on </a:t>
            </a:r>
            <a:r>
              <a:rPr lang="en-US" sz="4800" dirty="0" err="1">
                <a:ea typeface="Calibri"/>
                <a:cs typeface="Calibri"/>
              </a:rPr>
              <a:t>behaviour</a:t>
            </a:r>
            <a:endParaRPr lang="en-US" sz="4800" dirty="0">
              <a:ea typeface="Calibri"/>
              <a:cs typeface="Calibri"/>
            </a:endParaRPr>
          </a:p>
          <a:p>
            <a:r>
              <a:rPr lang="en-US" sz="4800" dirty="0">
                <a:ea typeface="Calibri"/>
                <a:cs typeface="Calibri"/>
              </a:rPr>
              <a:t>Lack instructions or justifications</a:t>
            </a:r>
          </a:p>
          <a:p>
            <a:r>
              <a:rPr lang="en-US" sz="4800" dirty="0">
                <a:ea typeface="Calibri"/>
                <a:cs typeface="Calibri"/>
              </a:rPr>
              <a:t>Limited enforceability</a:t>
            </a:r>
          </a:p>
        </p:txBody>
      </p:sp>
    </p:spTree>
    <p:extLst>
      <p:ext uri="{BB962C8B-B14F-4D97-AF65-F5344CB8AC3E}">
        <p14:creationId xmlns:p14="http://schemas.microsoft.com/office/powerpoint/2010/main" val="2869958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Standards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ea typeface="Calibri"/>
                <a:cs typeface="Calibri"/>
              </a:rPr>
              <a:t>More top-down approach</a:t>
            </a:r>
          </a:p>
          <a:p>
            <a:r>
              <a:rPr lang="en-US" sz="4800" dirty="0">
                <a:ea typeface="Calibri"/>
                <a:cs typeface="Calibri"/>
              </a:rPr>
              <a:t>More specific, instructional</a:t>
            </a:r>
          </a:p>
          <a:p>
            <a:r>
              <a:rPr lang="en-US" sz="4800" dirty="0">
                <a:ea typeface="Calibri"/>
                <a:cs typeface="Calibri"/>
              </a:rPr>
              <a:t>More natural buy-in</a:t>
            </a:r>
          </a:p>
          <a:p>
            <a:r>
              <a:rPr lang="en-US" sz="4800" dirty="0">
                <a:ea typeface="Calibri"/>
                <a:cs typeface="Calibri"/>
              </a:rPr>
              <a:t>Limited scope</a:t>
            </a:r>
          </a:p>
        </p:txBody>
      </p:sp>
    </p:spTree>
    <p:extLst>
      <p:ext uri="{BB962C8B-B14F-4D97-AF65-F5344CB8AC3E}">
        <p14:creationId xmlns:p14="http://schemas.microsoft.com/office/powerpoint/2010/main" val="1782062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Legislation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>
                <a:ea typeface="Calibri"/>
                <a:cs typeface="Calibri"/>
              </a:rPr>
              <a:t>Related to Standards</a:t>
            </a:r>
          </a:p>
          <a:p>
            <a:r>
              <a:rPr lang="en-US" sz="4800" dirty="0">
                <a:ea typeface="Calibri"/>
                <a:cs typeface="Calibri"/>
              </a:rPr>
              <a:t>Most formal</a:t>
            </a:r>
          </a:p>
          <a:p>
            <a:r>
              <a:rPr lang="en-US" sz="4800" dirty="0">
                <a:ea typeface="Calibri"/>
                <a:cs typeface="Calibri"/>
              </a:rPr>
              <a:t>Most enforceable</a:t>
            </a:r>
          </a:p>
          <a:p>
            <a:r>
              <a:rPr lang="en-US" sz="4800" dirty="0">
                <a:ea typeface="Calibri"/>
                <a:cs typeface="Calibri"/>
              </a:rPr>
              <a:t>Very precise</a:t>
            </a:r>
          </a:p>
          <a:p>
            <a:r>
              <a:rPr lang="en-US" sz="4800" dirty="0">
                <a:ea typeface="Calibri"/>
                <a:cs typeface="Calibri"/>
              </a:rPr>
              <a:t>Unexplained, hard to interpret</a:t>
            </a:r>
          </a:p>
        </p:txBody>
      </p:sp>
    </p:spTree>
    <p:extLst>
      <p:ext uri="{BB962C8B-B14F-4D97-AF65-F5344CB8AC3E}">
        <p14:creationId xmlns:p14="http://schemas.microsoft.com/office/powerpoint/2010/main" val="4007781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Ethicists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ea typeface="Calibri"/>
                <a:cs typeface="Calibri"/>
              </a:rPr>
              <a:t>Alternative to written approaches</a:t>
            </a:r>
          </a:p>
          <a:p>
            <a:r>
              <a:rPr lang="en-US" sz="4800" dirty="0">
                <a:ea typeface="Calibri"/>
                <a:cs typeface="Calibri"/>
              </a:rPr>
              <a:t>Flexible</a:t>
            </a:r>
          </a:p>
          <a:p>
            <a:r>
              <a:rPr lang="en-US" sz="4800">
                <a:ea typeface="Calibri"/>
                <a:cs typeface="Calibri"/>
              </a:rPr>
              <a:t>Explained</a:t>
            </a:r>
            <a:endParaRPr lang="en-US" sz="4800" dirty="0">
              <a:ea typeface="Calibri"/>
              <a:cs typeface="Calibri"/>
            </a:endParaRPr>
          </a:p>
          <a:p>
            <a:r>
              <a:rPr lang="en-US" sz="4800" dirty="0">
                <a:ea typeface="Calibri"/>
                <a:cs typeface="Calibri"/>
              </a:rPr>
              <a:t>Variable</a:t>
            </a:r>
          </a:p>
          <a:p>
            <a:r>
              <a:rPr lang="en-US" sz="4800" dirty="0">
                <a:ea typeface="Calibri"/>
                <a:cs typeface="Calibri"/>
              </a:rPr>
              <a:t>Problems with scaling</a:t>
            </a:r>
          </a:p>
        </p:txBody>
      </p:sp>
    </p:spTree>
    <p:extLst>
      <p:ext uri="{BB962C8B-B14F-4D97-AF65-F5344CB8AC3E}">
        <p14:creationId xmlns:p14="http://schemas.microsoft.com/office/powerpoint/2010/main" val="1024095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Leadership</vt:lpstr>
      <vt:lpstr>Admin</vt:lpstr>
      <vt:lpstr>Admin</vt:lpstr>
      <vt:lpstr>Intro</vt:lpstr>
      <vt:lpstr>Guidelines</vt:lpstr>
      <vt:lpstr>Codes of Conduct</vt:lpstr>
      <vt:lpstr>Standards</vt:lpstr>
      <vt:lpstr>Legislation</vt:lpstr>
      <vt:lpstr>Ethicists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505</cp:revision>
  <dcterms:created xsi:type="dcterms:W3CDTF">2021-09-21T07:21:53Z</dcterms:created>
  <dcterms:modified xsi:type="dcterms:W3CDTF">2024-10-21T11:42:21Z</dcterms:modified>
</cp:coreProperties>
</file>