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Merriweather Light"/>
      <p:regular r:id="rId28"/>
      <p:bold r:id="rId29"/>
      <p:italic r:id="rId30"/>
      <p:boldItalic r:id="rId31"/>
    </p:embeddedFont>
    <p:embeddedFont>
      <p:font typeface="Montserrat"/>
      <p:regular r:id="rId32"/>
      <p:bold r:id="rId33"/>
      <p:italic r:id="rId34"/>
      <p:boldItalic r:id="rId35"/>
    </p:embeddedFont>
    <p:embeddedFont>
      <p:font typeface="Montserrat Medium"/>
      <p:regular r:id="rId36"/>
      <p:bold r:id="rId37"/>
      <p:italic r:id="rId38"/>
      <p:boldItalic r:id="rId39"/>
    </p:embeddedFont>
    <p:embeddedFont>
      <p:font typeface="Open Sans SemiBold"/>
      <p:regular r:id="rId40"/>
      <p:bold r:id="rId41"/>
      <p:italic r:id="rId42"/>
      <p:boldItalic r:id="rId43"/>
    </p:embeddedFont>
    <p:embeddedFont>
      <p:font typeface="Vidaloka"/>
      <p:regular r:id="rId44"/>
    </p:embeddedFont>
    <p:embeddedFont>
      <p:font typeface="Russo One"/>
      <p:regular r:id="rId45"/>
    </p:embeddedFont>
    <p:embeddedFont>
      <p:font typeface="Mako"/>
      <p:regular r:id="rId46"/>
    </p:embeddedFont>
    <p:embeddedFont>
      <p:font typeface="Crimson Text"/>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SemiBold-regular.fntdata"/><Relationship Id="rId42" Type="http://schemas.openxmlformats.org/officeDocument/2006/relationships/font" Target="fonts/OpenSansSemiBold-italic.fntdata"/><Relationship Id="rId41" Type="http://schemas.openxmlformats.org/officeDocument/2006/relationships/font" Target="fonts/OpenSansSemiBold-bold.fntdata"/><Relationship Id="rId44" Type="http://schemas.openxmlformats.org/officeDocument/2006/relationships/font" Target="fonts/Vidaloka-regular.fntdata"/><Relationship Id="rId43" Type="http://schemas.openxmlformats.org/officeDocument/2006/relationships/font" Target="fonts/OpenSansSemiBold-boldItalic.fntdata"/><Relationship Id="rId46" Type="http://schemas.openxmlformats.org/officeDocument/2006/relationships/font" Target="fonts/Mako-regular.fntdata"/><Relationship Id="rId45" Type="http://schemas.openxmlformats.org/officeDocument/2006/relationships/font" Target="fonts/RussoOn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CrimsonText-bold.fntdata"/><Relationship Id="rId47" Type="http://schemas.openxmlformats.org/officeDocument/2006/relationships/font" Target="fonts/CrimsonText-regular.fntdata"/><Relationship Id="rId49" Type="http://schemas.openxmlformats.org/officeDocument/2006/relationships/font" Target="fonts/CrimsonTex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erriweatherLight-boldItalic.fntdata"/><Relationship Id="rId30" Type="http://schemas.openxmlformats.org/officeDocument/2006/relationships/font" Target="fonts/MerriweatherLight-italic.fntdata"/><Relationship Id="rId33" Type="http://schemas.openxmlformats.org/officeDocument/2006/relationships/font" Target="fonts/Montserrat-bold.fntdata"/><Relationship Id="rId32" Type="http://schemas.openxmlformats.org/officeDocument/2006/relationships/font" Target="fonts/Montserrat-regular.fntdata"/><Relationship Id="rId35" Type="http://schemas.openxmlformats.org/officeDocument/2006/relationships/font" Target="fonts/Montserrat-boldItalic.fntdata"/><Relationship Id="rId34" Type="http://schemas.openxmlformats.org/officeDocument/2006/relationships/font" Target="fonts/Montserrat-italic.fntdata"/><Relationship Id="rId37" Type="http://schemas.openxmlformats.org/officeDocument/2006/relationships/font" Target="fonts/MontserratMedium-bold.fntdata"/><Relationship Id="rId36" Type="http://schemas.openxmlformats.org/officeDocument/2006/relationships/font" Target="fonts/MontserratMedium-regular.fntdata"/><Relationship Id="rId39" Type="http://schemas.openxmlformats.org/officeDocument/2006/relationships/font" Target="fonts/MontserratMedium-boldItalic.fntdata"/><Relationship Id="rId38" Type="http://schemas.openxmlformats.org/officeDocument/2006/relationships/font" Target="fonts/MontserratMedium-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erriweatherLight-regular.fntdata"/><Relationship Id="rId27" Type="http://schemas.openxmlformats.org/officeDocument/2006/relationships/slide" Target="slides/slide23.xml"/><Relationship Id="rId29" Type="http://schemas.openxmlformats.org/officeDocument/2006/relationships/font" Target="fonts/MerriweatherLight-bold.fntdata"/><Relationship Id="rId51" Type="http://schemas.openxmlformats.org/officeDocument/2006/relationships/font" Target="fonts/OpenSans-regular.fntdata"/><Relationship Id="rId50" Type="http://schemas.openxmlformats.org/officeDocument/2006/relationships/font" Target="fonts/CrimsonText-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54"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0a2a1be0b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0a2a1be0b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Vidaloka"/>
                <a:ea typeface="Vidaloka"/>
                <a:cs typeface="Vidaloka"/>
                <a:sym typeface="Vidaloka"/>
              </a:rPr>
              <a:t>Would be interesting to catch folk here, if a lot of people answered before that they agreed with the tech industry not being involved in education, that everyone still took part in the activity</a:t>
            </a:r>
            <a:endParaRPr sz="1400">
              <a:solidFill>
                <a:schemeClr val="dk1"/>
              </a:solidFill>
              <a:latin typeface="Vidaloka"/>
              <a:ea typeface="Vidaloka"/>
              <a:cs typeface="Vidaloka"/>
              <a:sym typeface="Vidalok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0a361983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0a361983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0a3619836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0a3619836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Pause after the quote. I just want to take a minute for you all to think about this. Here’s a product that’s been built to educate 2-6 year olds. It’s digital, it’s interactive, and apparently the kids love it! They are being kids -- having fun, being joyful about it. But, that’s precisely what hurts the tech side of things. Children being playful is a problem for the technology. And doesn’t that say something about whether the technology belongs in that space?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0a3619836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30a3619836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05aad17dc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105aad17dc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05aad17dc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05aad17dc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0a3619836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30a3619836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09d109d7a3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309d109d7a3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are all in this world-class institution, at the heart of the empire (like some of my friends like to joke). Some of you might go onto become Principal Engineers, VPs, CTOs, heck, you might even start your own company. Are there ways to structure companies to center ethics?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09d109d7a3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309d109d7a3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Should I have had such easy access to this data? What if I had copied that data and decided to train a personal model on it?</a:t>
            </a:r>
            <a:endParaRPr/>
          </a:p>
          <a:p>
            <a:pPr indent="-298450" lvl="0" marL="457200" rtl="0" algn="l">
              <a:spcBef>
                <a:spcPts val="0"/>
              </a:spcBef>
              <a:spcAft>
                <a:spcPts val="0"/>
              </a:spcAft>
              <a:buSzPts val="1100"/>
              <a:buAutoNum type="arabicPeriod"/>
            </a:pPr>
            <a:r>
              <a:rPr lang="en"/>
              <a:t>Larger questions around fraud detection: who were we flagging? On what basis? Were we inadvertently red-lining neighborhoods based on who requested returns?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0a36198369_0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30a36198369_0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so many factors, structural, familial, bureaucratic, internal, that might determine how empowered you feel. But, I highlight this to point out that part of ethics is ethics of self-care, of listening to your instinct about what feels right, what feels wrong, and giving yourself the collective and the resources to tackle these situations where you may feel stuck, feel trapped. It is about recognizing for yourself what values and ethics you are prioritizing for you, for your work, your life, and making sure those are leaving you in a place of well-being. I think that is the first and important step into doing ethical work: making sure that you are self-aware about how the work you are doing impacts you, and then taking action to ensure that the work you do aligns with your values, instincts, and ethics, and you know, does good for the world.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09d109d7a3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09d109d7a3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cf7a3c503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cf7a3c503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09d109d7a3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309d109d7a3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Move then into the KITU slide perhaps??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0a3619836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30a3619836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0a36198369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30a36198369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09d109d7a3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309d109d7a3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09d109d7a3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09d109d7a3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09d109d7a3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09d109d7a3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it comes to education (and every other aspect of our lives it would seem), there’s nothing like AI to make an impact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09d109d7a3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09d109d7a3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cf7a3c50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cf7a3c50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know you have all </a:t>
            </a:r>
            <a:r>
              <a:rPr lang="en"/>
              <a:t>discussed</a:t>
            </a:r>
            <a:r>
              <a:rPr lang="en"/>
              <a:t> this issue of power in your earlier sessions. But underlying all of these questions is power. Power by designers, engineers. Seeing your will made manifest. Traits of systems (personalizing towards training for exams → which serves whom? Economic structure? Social structures)?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0a3619836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0a3619836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of you agree with this statement? Alright, now how many of you would taken up a job offer from OpenAI?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Keeping this is mind…that perhaps being at a company like Google, or Amazon, or OpenAI doesn’t necessarily give you superior knowledge on how children might learn…I’m going to move into an activity.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05aad17dc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105aad17dc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chemeClr val="dk1"/>
              </a:solidFill>
              <a:latin typeface="Vidaloka"/>
              <a:ea typeface="Vidaloka"/>
              <a:cs typeface="Vidaloka"/>
              <a:sym typeface="Vidalok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039975" y="1248300"/>
            <a:ext cx="7064100" cy="2052600"/>
          </a:xfrm>
          <a:prstGeom prst="rect">
            <a:avLst/>
          </a:prstGeom>
        </p:spPr>
        <p:txBody>
          <a:bodyPr anchorCtr="0" anchor="t" bIns="91425" lIns="91425" spcFirstLastPara="1" rIns="91425" wrap="square" tIns="91425">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1040000" y="3300900"/>
            <a:ext cx="7064100" cy="441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1" name="Google Shape;11;p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 name="Google Shape;12;p2"/>
          <p:cNvCxnSpPr/>
          <p:nvPr/>
        </p:nvCxnSpPr>
        <p:spPr>
          <a:xfrm flipH="1">
            <a:off x="-257975" y="-72550"/>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3" name="Google Shape;13;p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4" name="Google Shape;14;p2"/>
          <p:cNvCxnSpPr/>
          <p:nvPr/>
        </p:nvCxnSpPr>
        <p:spPr>
          <a:xfrm flipH="1">
            <a:off x="6467450" y="3935375"/>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5" name="Shape 65"/>
        <p:cNvGrpSpPr/>
        <p:nvPr/>
      </p:nvGrpSpPr>
      <p:grpSpPr>
        <a:xfrm>
          <a:off x="0" y="0"/>
          <a:ext cx="0" cy="0"/>
          <a:chOff x="0" y="0"/>
          <a:chExt cx="0" cy="0"/>
        </a:xfrm>
      </p:grpSpPr>
      <p:sp>
        <p:nvSpPr>
          <p:cNvPr id="66" name="Google Shape;66;p11"/>
          <p:cNvSpPr txBox="1"/>
          <p:nvPr>
            <p:ph hasCustomPrompt="1" type="title"/>
          </p:nvPr>
        </p:nvSpPr>
        <p:spPr>
          <a:xfrm>
            <a:off x="713225" y="1345363"/>
            <a:ext cx="7717500" cy="1644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p:nvPr>
            <p:ph idx="1" type="subTitle"/>
          </p:nvPr>
        </p:nvSpPr>
        <p:spPr>
          <a:xfrm>
            <a:off x="1514325" y="3188648"/>
            <a:ext cx="6120300" cy="3750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p:txBody>
      </p:sp>
      <p:cxnSp>
        <p:nvCxnSpPr>
          <p:cNvPr id="68" name="Google Shape;68;p1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9" name="Google Shape;69;p1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70" name="Google Shape;70;p11"/>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71" name="Google Shape;71;p1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2" name="Shape 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73" name="Shape 73"/>
        <p:cNvGrpSpPr/>
        <p:nvPr/>
      </p:nvGrpSpPr>
      <p:grpSpPr>
        <a:xfrm>
          <a:off x="0" y="0"/>
          <a:ext cx="0" cy="0"/>
          <a:chOff x="0" y="0"/>
          <a:chExt cx="0" cy="0"/>
        </a:xfrm>
      </p:grpSpPr>
      <p:sp>
        <p:nvSpPr>
          <p:cNvPr id="74" name="Google Shape;74;p13"/>
          <p:cNvSpPr txBox="1"/>
          <p:nvPr>
            <p:ph type="title"/>
          </p:nvPr>
        </p:nvSpPr>
        <p:spPr>
          <a:xfrm>
            <a:off x="713225" y="445025"/>
            <a:ext cx="35838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5" name="Google Shape;75;p13"/>
          <p:cNvSpPr txBox="1"/>
          <p:nvPr>
            <p:ph idx="1" type="subTitle"/>
          </p:nvPr>
        </p:nvSpPr>
        <p:spPr>
          <a:xfrm>
            <a:off x="5859325" y="1405390"/>
            <a:ext cx="2486100" cy="40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76" name="Google Shape;76;p13"/>
          <p:cNvSpPr txBox="1"/>
          <p:nvPr>
            <p:ph idx="2" type="subTitle"/>
          </p:nvPr>
        </p:nvSpPr>
        <p:spPr>
          <a:xfrm>
            <a:off x="5859325" y="1806417"/>
            <a:ext cx="24861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7" name="Google Shape;77;p13"/>
          <p:cNvSpPr txBox="1"/>
          <p:nvPr>
            <p:ph idx="3" type="subTitle"/>
          </p:nvPr>
        </p:nvSpPr>
        <p:spPr>
          <a:xfrm>
            <a:off x="1903925" y="1405390"/>
            <a:ext cx="2486100" cy="40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78" name="Google Shape;78;p13"/>
          <p:cNvSpPr txBox="1"/>
          <p:nvPr>
            <p:ph idx="4" type="subTitle"/>
          </p:nvPr>
        </p:nvSpPr>
        <p:spPr>
          <a:xfrm>
            <a:off x="1903925" y="1806417"/>
            <a:ext cx="24861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9" name="Google Shape;79;p13"/>
          <p:cNvSpPr txBox="1"/>
          <p:nvPr>
            <p:ph idx="5" type="subTitle"/>
          </p:nvPr>
        </p:nvSpPr>
        <p:spPr>
          <a:xfrm>
            <a:off x="5859325" y="3171118"/>
            <a:ext cx="2486100" cy="46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80" name="Google Shape;80;p13"/>
          <p:cNvSpPr txBox="1"/>
          <p:nvPr>
            <p:ph idx="6" type="subTitle"/>
          </p:nvPr>
        </p:nvSpPr>
        <p:spPr>
          <a:xfrm>
            <a:off x="5859325" y="3565487"/>
            <a:ext cx="24861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1" name="Google Shape;81;p13"/>
          <p:cNvSpPr txBox="1"/>
          <p:nvPr>
            <p:ph idx="7" type="subTitle"/>
          </p:nvPr>
        </p:nvSpPr>
        <p:spPr>
          <a:xfrm>
            <a:off x="1903925" y="3171118"/>
            <a:ext cx="2486100" cy="46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82" name="Google Shape;82;p13"/>
          <p:cNvSpPr txBox="1"/>
          <p:nvPr>
            <p:ph idx="8" type="subTitle"/>
          </p:nvPr>
        </p:nvSpPr>
        <p:spPr>
          <a:xfrm>
            <a:off x="1903975" y="3565487"/>
            <a:ext cx="24861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 name="Google Shape;83;p13"/>
          <p:cNvSpPr txBox="1"/>
          <p:nvPr>
            <p:ph hasCustomPrompt="1" idx="9" type="title"/>
          </p:nvPr>
        </p:nvSpPr>
        <p:spPr>
          <a:xfrm>
            <a:off x="798575" y="1417915"/>
            <a:ext cx="10392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p:nvPr>
            <p:ph hasCustomPrompt="1" idx="13" type="title"/>
          </p:nvPr>
        </p:nvSpPr>
        <p:spPr>
          <a:xfrm>
            <a:off x="4753975" y="1403976"/>
            <a:ext cx="10392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p:nvPr>
            <p:ph hasCustomPrompt="1" idx="14" type="title"/>
          </p:nvPr>
        </p:nvSpPr>
        <p:spPr>
          <a:xfrm>
            <a:off x="798625" y="3176773"/>
            <a:ext cx="10392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p:nvPr>
            <p:ph hasCustomPrompt="1" idx="15" type="title"/>
          </p:nvPr>
        </p:nvSpPr>
        <p:spPr>
          <a:xfrm>
            <a:off x="4753975" y="3162833"/>
            <a:ext cx="10392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88" name="Google Shape;88;p1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1">
    <p:spTree>
      <p:nvGrpSpPr>
        <p:cNvPr id="89" name="Shape 89"/>
        <p:cNvGrpSpPr/>
        <p:nvPr/>
      </p:nvGrpSpPr>
      <p:grpSpPr>
        <a:xfrm>
          <a:off x="0" y="0"/>
          <a:ext cx="0" cy="0"/>
          <a:chOff x="0" y="0"/>
          <a:chExt cx="0" cy="0"/>
        </a:xfrm>
      </p:grpSpPr>
      <p:sp>
        <p:nvSpPr>
          <p:cNvPr id="90" name="Google Shape;90;p14"/>
          <p:cNvSpPr txBox="1"/>
          <p:nvPr>
            <p:ph type="title"/>
          </p:nvPr>
        </p:nvSpPr>
        <p:spPr>
          <a:xfrm>
            <a:off x="720000" y="1677218"/>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1" name="Google Shape;91;p14"/>
          <p:cNvSpPr txBox="1"/>
          <p:nvPr>
            <p:ph hasCustomPrompt="1" idx="2" type="title"/>
          </p:nvPr>
        </p:nvSpPr>
        <p:spPr>
          <a:xfrm>
            <a:off x="1482600" y="1095325"/>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2" name="Google Shape;92;p14"/>
          <p:cNvSpPr txBox="1"/>
          <p:nvPr>
            <p:ph idx="1" type="subTitle"/>
          </p:nvPr>
        </p:nvSpPr>
        <p:spPr>
          <a:xfrm>
            <a:off x="720000" y="2081199"/>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3" name="Google Shape;93;p14"/>
          <p:cNvSpPr txBox="1"/>
          <p:nvPr>
            <p:ph idx="3" type="title"/>
          </p:nvPr>
        </p:nvSpPr>
        <p:spPr>
          <a:xfrm>
            <a:off x="3403800" y="1677218"/>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 name="Google Shape;94;p14"/>
          <p:cNvSpPr txBox="1"/>
          <p:nvPr>
            <p:ph hasCustomPrompt="1" idx="4" type="title"/>
          </p:nvPr>
        </p:nvSpPr>
        <p:spPr>
          <a:xfrm>
            <a:off x="4166400" y="1095325"/>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5" name="Google Shape;95;p14"/>
          <p:cNvSpPr txBox="1"/>
          <p:nvPr>
            <p:ph idx="5" type="subTitle"/>
          </p:nvPr>
        </p:nvSpPr>
        <p:spPr>
          <a:xfrm>
            <a:off x="3403800" y="2081208"/>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6" name="Google Shape;96;p14"/>
          <p:cNvSpPr txBox="1"/>
          <p:nvPr>
            <p:ph idx="6" type="title"/>
          </p:nvPr>
        </p:nvSpPr>
        <p:spPr>
          <a:xfrm>
            <a:off x="6087600" y="1677218"/>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4"/>
          <p:cNvSpPr txBox="1"/>
          <p:nvPr>
            <p:ph hasCustomPrompt="1" idx="7" type="title"/>
          </p:nvPr>
        </p:nvSpPr>
        <p:spPr>
          <a:xfrm>
            <a:off x="6850200" y="1095325"/>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8" name="Google Shape;98;p14"/>
          <p:cNvSpPr txBox="1"/>
          <p:nvPr>
            <p:ph idx="8" type="subTitle"/>
          </p:nvPr>
        </p:nvSpPr>
        <p:spPr>
          <a:xfrm>
            <a:off x="6087600" y="2081208"/>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9" name="Google Shape;99;p14"/>
          <p:cNvSpPr txBox="1"/>
          <p:nvPr>
            <p:ph idx="9" type="title"/>
          </p:nvPr>
        </p:nvSpPr>
        <p:spPr>
          <a:xfrm>
            <a:off x="720000" y="3313579"/>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0" name="Google Shape;100;p14"/>
          <p:cNvSpPr txBox="1"/>
          <p:nvPr>
            <p:ph hasCustomPrompt="1" idx="13" type="title"/>
          </p:nvPr>
        </p:nvSpPr>
        <p:spPr>
          <a:xfrm>
            <a:off x="1482600" y="2714087"/>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1" name="Google Shape;101;p14"/>
          <p:cNvSpPr txBox="1"/>
          <p:nvPr>
            <p:ph idx="14" type="subTitle"/>
          </p:nvPr>
        </p:nvSpPr>
        <p:spPr>
          <a:xfrm>
            <a:off x="720000" y="3705863"/>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2" name="Google Shape;102;p14"/>
          <p:cNvSpPr txBox="1"/>
          <p:nvPr>
            <p:ph idx="15" type="title"/>
          </p:nvPr>
        </p:nvSpPr>
        <p:spPr>
          <a:xfrm>
            <a:off x="3403800" y="3313579"/>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14"/>
          <p:cNvSpPr txBox="1"/>
          <p:nvPr>
            <p:ph hasCustomPrompt="1" idx="16" type="title"/>
          </p:nvPr>
        </p:nvSpPr>
        <p:spPr>
          <a:xfrm>
            <a:off x="4166400" y="2714087"/>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4" name="Google Shape;104;p14"/>
          <p:cNvSpPr txBox="1"/>
          <p:nvPr>
            <p:ph idx="17" type="subTitle"/>
          </p:nvPr>
        </p:nvSpPr>
        <p:spPr>
          <a:xfrm>
            <a:off x="3403800" y="3705863"/>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5" name="Google Shape;105;p14"/>
          <p:cNvSpPr txBox="1"/>
          <p:nvPr>
            <p:ph idx="18" type="title"/>
          </p:nvPr>
        </p:nvSpPr>
        <p:spPr>
          <a:xfrm>
            <a:off x="6087600" y="3313579"/>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6" name="Google Shape;106;p14"/>
          <p:cNvSpPr txBox="1"/>
          <p:nvPr>
            <p:ph hasCustomPrompt="1" idx="19" type="title"/>
          </p:nvPr>
        </p:nvSpPr>
        <p:spPr>
          <a:xfrm>
            <a:off x="6850200" y="2714087"/>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7" name="Google Shape;107;p14"/>
          <p:cNvSpPr txBox="1"/>
          <p:nvPr>
            <p:ph idx="20" type="subTitle"/>
          </p:nvPr>
        </p:nvSpPr>
        <p:spPr>
          <a:xfrm>
            <a:off x="6087600" y="3705863"/>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8" name="Google Shape;108;p14"/>
          <p:cNvSpPr txBox="1"/>
          <p:nvPr>
            <p:ph idx="21" type="title"/>
          </p:nvPr>
        </p:nvSpPr>
        <p:spPr>
          <a:xfrm>
            <a:off x="2332400" y="445025"/>
            <a:ext cx="4479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109" name="Google Shape;109;p1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0" name="Google Shape;110;p1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1" name="Google Shape;111;p1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12" name="Google Shape;112;p1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113" name="Shape 113"/>
        <p:cNvGrpSpPr/>
        <p:nvPr/>
      </p:nvGrpSpPr>
      <p:grpSpPr>
        <a:xfrm>
          <a:off x="0" y="0"/>
          <a:ext cx="0" cy="0"/>
          <a:chOff x="0" y="0"/>
          <a:chExt cx="0" cy="0"/>
        </a:xfrm>
      </p:grpSpPr>
      <p:sp>
        <p:nvSpPr>
          <p:cNvPr id="114" name="Google Shape;114;p15"/>
          <p:cNvSpPr txBox="1"/>
          <p:nvPr>
            <p:ph type="title"/>
          </p:nvPr>
        </p:nvSpPr>
        <p:spPr>
          <a:xfrm>
            <a:off x="2410500" y="2808253"/>
            <a:ext cx="4323000" cy="49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a:lvl1pPr>
            <a:lvl2pPr lvl="1" rtl="0" algn="ctr">
              <a:spcBef>
                <a:spcPts val="0"/>
              </a:spcBef>
              <a:spcAft>
                <a:spcPts val="0"/>
              </a:spcAft>
              <a:buSzPts val="4800"/>
              <a:buFont typeface="Crimson Text"/>
              <a:buNone/>
              <a:defRPr sz="4800">
                <a:latin typeface="Crimson Text"/>
                <a:ea typeface="Crimson Text"/>
                <a:cs typeface="Crimson Text"/>
                <a:sym typeface="Crimson Text"/>
              </a:defRPr>
            </a:lvl2pPr>
            <a:lvl3pPr lvl="2" rtl="0" algn="ctr">
              <a:spcBef>
                <a:spcPts val="0"/>
              </a:spcBef>
              <a:spcAft>
                <a:spcPts val="0"/>
              </a:spcAft>
              <a:buSzPts val="4800"/>
              <a:buFont typeface="Crimson Text"/>
              <a:buNone/>
              <a:defRPr sz="4800">
                <a:latin typeface="Crimson Text"/>
                <a:ea typeface="Crimson Text"/>
                <a:cs typeface="Crimson Text"/>
                <a:sym typeface="Crimson Text"/>
              </a:defRPr>
            </a:lvl3pPr>
            <a:lvl4pPr lvl="3" rtl="0" algn="ctr">
              <a:spcBef>
                <a:spcPts val="0"/>
              </a:spcBef>
              <a:spcAft>
                <a:spcPts val="0"/>
              </a:spcAft>
              <a:buSzPts val="4800"/>
              <a:buFont typeface="Crimson Text"/>
              <a:buNone/>
              <a:defRPr sz="4800">
                <a:latin typeface="Crimson Text"/>
                <a:ea typeface="Crimson Text"/>
                <a:cs typeface="Crimson Text"/>
                <a:sym typeface="Crimson Text"/>
              </a:defRPr>
            </a:lvl4pPr>
            <a:lvl5pPr lvl="4" rtl="0" algn="ctr">
              <a:spcBef>
                <a:spcPts val="0"/>
              </a:spcBef>
              <a:spcAft>
                <a:spcPts val="0"/>
              </a:spcAft>
              <a:buSzPts val="4800"/>
              <a:buFont typeface="Crimson Text"/>
              <a:buNone/>
              <a:defRPr sz="4800">
                <a:latin typeface="Crimson Text"/>
                <a:ea typeface="Crimson Text"/>
                <a:cs typeface="Crimson Text"/>
                <a:sym typeface="Crimson Text"/>
              </a:defRPr>
            </a:lvl5pPr>
            <a:lvl6pPr lvl="5" rtl="0" algn="ctr">
              <a:spcBef>
                <a:spcPts val="0"/>
              </a:spcBef>
              <a:spcAft>
                <a:spcPts val="0"/>
              </a:spcAft>
              <a:buSzPts val="4800"/>
              <a:buFont typeface="Crimson Text"/>
              <a:buNone/>
              <a:defRPr sz="4800">
                <a:latin typeface="Crimson Text"/>
                <a:ea typeface="Crimson Text"/>
                <a:cs typeface="Crimson Text"/>
                <a:sym typeface="Crimson Text"/>
              </a:defRPr>
            </a:lvl6pPr>
            <a:lvl7pPr lvl="6" rtl="0" algn="ctr">
              <a:spcBef>
                <a:spcPts val="0"/>
              </a:spcBef>
              <a:spcAft>
                <a:spcPts val="0"/>
              </a:spcAft>
              <a:buSzPts val="4800"/>
              <a:buFont typeface="Crimson Text"/>
              <a:buNone/>
              <a:defRPr sz="4800">
                <a:latin typeface="Crimson Text"/>
                <a:ea typeface="Crimson Text"/>
                <a:cs typeface="Crimson Text"/>
                <a:sym typeface="Crimson Text"/>
              </a:defRPr>
            </a:lvl7pPr>
            <a:lvl8pPr lvl="7" rtl="0" algn="ctr">
              <a:spcBef>
                <a:spcPts val="0"/>
              </a:spcBef>
              <a:spcAft>
                <a:spcPts val="0"/>
              </a:spcAft>
              <a:buSzPts val="4800"/>
              <a:buFont typeface="Crimson Text"/>
              <a:buNone/>
              <a:defRPr sz="4800">
                <a:latin typeface="Crimson Text"/>
                <a:ea typeface="Crimson Text"/>
                <a:cs typeface="Crimson Text"/>
                <a:sym typeface="Crimson Text"/>
              </a:defRPr>
            </a:lvl8pPr>
            <a:lvl9pPr lvl="8" rtl="0" algn="ctr">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115" name="Google Shape;115;p15"/>
          <p:cNvSpPr txBox="1"/>
          <p:nvPr>
            <p:ph idx="1" type="subTitle"/>
          </p:nvPr>
        </p:nvSpPr>
        <p:spPr>
          <a:xfrm>
            <a:off x="1842900" y="1661963"/>
            <a:ext cx="5458200" cy="9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16" name="Google Shape;116;p1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7" name="Google Shape;117;p1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2">
    <p:spTree>
      <p:nvGrpSpPr>
        <p:cNvPr id="118" name="Shape 118"/>
        <p:cNvGrpSpPr/>
        <p:nvPr/>
      </p:nvGrpSpPr>
      <p:grpSpPr>
        <a:xfrm>
          <a:off x="0" y="0"/>
          <a:ext cx="0" cy="0"/>
          <a:chOff x="0" y="0"/>
          <a:chExt cx="0" cy="0"/>
        </a:xfrm>
      </p:grpSpPr>
      <p:sp>
        <p:nvSpPr>
          <p:cNvPr id="119" name="Google Shape;119;p16"/>
          <p:cNvSpPr txBox="1"/>
          <p:nvPr>
            <p:ph type="title"/>
          </p:nvPr>
        </p:nvSpPr>
        <p:spPr>
          <a:xfrm>
            <a:off x="699900" y="2821263"/>
            <a:ext cx="4323000" cy="4977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a:lvl1pPr>
            <a:lvl2pPr lvl="1" rtl="0" algn="ctr">
              <a:spcBef>
                <a:spcPts val="0"/>
              </a:spcBef>
              <a:spcAft>
                <a:spcPts val="0"/>
              </a:spcAft>
              <a:buSzPts val="4800"/>
              <a:buFont typeface="Crimson Text"/>
              <a:buNone/>
              <a:defRPr sz="4800">
                <a:latin typeface="Crimson Text"/>
                <a:ea typeface="Crimson Text"/>
                <a:cs typeface="Crimson Text"/>
                <a:sym typeface="Crimson Text"/>
              </a:defRPr>
            </a:lvl2pPr>
            <a:lvl3pPr lvl="2" rtl="0" algn="ctr">
              <a:spcBef>
                <a:spcPts val="0"/>
              </a:spcBef>
              <a:spcAft>
                <a:spcPts val="0"/>
              </a:spcAft>
              <a:buSzPts val="4800"/>
              <a:buFont typeface="Crimson Text"/>
              <a:buNone/>
              <a:defRPr sz="4800">
                <a:latin typeface="Crimson Text"/>
                <a:ea typeface="Crimson Text"/>
                <a:cs typeface="Crimson Text"/>
                <a:sym typeface="Crimson Text"/>
              </a:defRPr>
            </a:lvl3pPr>
            <a:lvl4pPr lvl="3" rtl="0" algn="ctr">
              <a:spcBef>
                <a:spcPts val="0"/>
              </a:spcBef>
              <a:spcAft>
                <a:spcPts val="0"/>
              </a:spcAft>
              <a:buSzPts val="4800"/>
              <a:buFont typeface="Crimson Text"/>
              <a:buNone/>
              <a:defRPr sz="4800">
                <a:latin typeface="Crimson Text"/>
                <a:ea typeface="Crimson Text"/>
                <a:cs typeface="Crimson Text"/>
                <a:sym typeface="Crimson Text"/>
              </a:defRPr>
            </a:lvl4pPr>
            <a:lvl5pPr lvl="4" rtl="0" algn="ctr">
              <a:spcBef>
                <a:spcPts val="0"/>
              </a:spcBef>
              <a:spcAft>
                <a:spcPts val="0"/>
              </a:spcAft>
              <a:buSzPts val="4800"/>
              <a:buFont typeface="Crimson Text"/>
              <a:buNone/>
              <a:defRPr sz="4800">
                <a:latin typeface="Crimson Text"/>
                <a:ea typeface="Crimson Text"/>
                <a:cs typeface="Crimson Text"/>
                <a:sym typeface="Crimson Text"/>
              </a:defRPr>
            </a:lvl5pPr>
            <a:lvl6pPr lvl="5" rtl="0" algn="ctr">
              <a:spcBef>
                <a:spcPts val="0"/>
              </a:spcBef>
              <a:spcAft>
                <a:spcPts val="0"/>
              </a:spcAft>
              <a:buSzPts val="4800"/>
              <a:buFont typeface="Crimson Text"/>
              <a:buNone/>
              <a:defRPr sz="4800">
                <a:latin typeface="Crimson Text"/>
                <a:ea typeface="Crimson Text"/>
                <a:cs typeface="Crimson Text"/>
                <a:sym typeface="Crimson Text"/>
              </a:defRPr>
            </a:lvl6pPr>
            <a:lvl7pPr lvl="6" rtl="0" algn="ctr">
              <a:spcBef>
                <a:spcPts val="0"/>
              </a:spcBef>
              <a:spcAft>
                <a:spcPts val="0"/>
              </a:spcAft>
              <a:buSzPts val="4800"/>
              <a:buFont typeface="Crimson Text"/>
              <a:buNone/>
              <a:defRPr sz="4800">
                <a:latin typeface="Crimson Text"/>
                <a:ea typeface="Crimson Text"/>
                <a:cs typeface="Crimson Text"/>
                <a:sym typeface="Crimson Text"/>
              </a:defRPr>
            </a:lvl7pPr>
            <a:lvl8pPr lvl="7" rtl="0" algn="ctr">
              <a:spcBef>
                <a:spcPts val="0"/>
              </a:spcBef>
              <a:spcAft>
                <a:spcPts val="0"/>
              </a:spcAft>
              <a:buSzPts val="4800"/>
              <a:buFont typeface="Crimson Text"/>
              <a:buNone/>
              <a:defRPr sz="4800">
                <a:latin typeface="Crimson Text"/>
                <a:ea typeface="Crimson Text"/>
                <a:cs typeface="Crimson Text"/>
                <a:sym typeface="Crimson Text"/>
              </a:defRPr>
            </a:lvl8pPr>
            <a:lvl9pPr lvl="8" rtl="0" algn="ctr">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120" name="Google Shape;120;p16"/>
          <p:cNvSpPr txBox="1"/>
          <p:nvPr>
            <p:ph idx="1" type="subTitle"/>
          </p:nvPr>
        </p:nvSpPr>
        <p:spPr>
          <a:xfrm>
            <a:off x="699900" y="1675902"/>
            <a:ext cx="5458200" cy="99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21" name="Google Shape;121;p1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2" name="Google Shape;122;p1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3" name="Google Shape;123;p16"/>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24" name="Google Shape;124;p16"/>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
    <p:spTree>
      <p:nvGrpSpPr>
        <p:cNvPr id="125" name="Shape 125"/>
        <p:cNvGrpSpPr/>
        <p:nvPr/>
      </p:nvGrpSpPr>
      <p:grpSpPr>
        <a:xfrm>
          <a:off x="0" y="0"/>
          <a:ext cx="0" cy="0"/>
          <a:chOff x="0" y="0"/>
          <a:chExt cx="0" cy="0"/>
        </a:xfrm>
      </p:grpSpPr>
      <p:sp>
        <p:nvSpPr>
          <p:cNvPr id="126" name="Google Shape;126;p17"/>
          <p:cNvSpPr txBox="1"/>
          <p:nvPr>
            <p:ph idx="1" type="subTitle"/>
          </p:nvPr>
        </p:nvSpPr>
        <p:spPr>
          <a:xfrm>
            <a:off x="2648400" y="1682000"/>
            <a:ext cx="3847200" cy="237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sz="1400"/>
            </a:lvl1pPr>
            <a:lvl2pPr lvl="1" rtl="0" algn="ctr">
              <a:spcBef>
                <a:spcPts val="0"/>
              </a:spcBef>
              <a:spcAft>
                <a:spcPts val="0"/>
              </a:spcAft>
              <a:buClr>
                <a:schemeClr val="dk1"/>
              </a:buClr>
              <a:buSzPts val="1400"/>
              <a:buChar char="○"/>
              <a:defRPr/>
            </a:lvl2pPr>
            <a:lvl3pPr lvl="2" rtl="0" algn="ctr">
              <a:spcBef>
                <a:spcPts val="0"/>
              </a:spcBef>
              <a:spcAft>
                <a:spcPts val="0"/>
              </a:spcAft>
              <a:buClr>
                <a:schemeClr val="dk1"/>
              </a:buClr>
              <a:buSzPts val="1400"/>
              <a:buChar char="■"/>
              <a:defRPr/>
            </a:lvl3pPr>
            <a:lvl4pPr lvl="3" rtl="0" algn="ctr">
              <a:spcBef>
                <a:spcPts val="0"/>
              </a:spcBef>
              <a:spcAft>
                <a:spcPts val="0"/>
              </a:spcAft>
              <a:buClr>
                <a:schemeClr val="dk1"/>
              </a:buClr>
              <a:buSzPts val="1400"/>
              <a:buChar char="●"/>
              <a:defRPr/>
            </a:lvl4pPr>
            <a:lvl5pPr lvl="4" rtl="0" algn="ctr">
              <a:spcBef>
                <a:spcPts val="0"/>
              </a:spcBef>
              <a:spcAft>
                <a:spcPts val="0"/>
              </a:spcAft>
              <a:buClr>
                <a:schemeClr val="dk1"/>
              </a:buClr>
              <a:buSzPts val="1400"/>
              <a:buChar char="○"/>
              <a:defRPr/>
            </a:lvl5pPr>
            <a:lvl6pPr lvl="5" rtl="0" algn="ctr">
              <a:spcBef>
                <a:spcPts val="0"/>
              </a:spcBef>
              <a:spcAft>
                <a:spcPts val="0"/>
              </a:spcAft>
              <a:buClr>
                <a:schemeClr val="dk1"/>
              </a:buClr>
              <a:buSzPts val="1400"/>
              <a:buChar char="■"/>
              <a:defRPr/>
            </a:lvl6pPr>
            <a:lvl7pPr lvl="6" rtl="0" algn="ctr">
              <a:spcBef>
                <a:spcPts val="0"/>
              </a:spcBef>
              <a:spcAft>
                <a:spcPts val="0"/>
              </a:spcAft>
              <a:buClr>
                <a:schemeClr val="dk1"/>
              </a:buClr>
              <a:buSzPts val="1400"/>
              <a:buChar char="●"/>
              <a:defRPr/>
            </a:lvl7pPr>
            <a:lvl8pPr lvl="7" rtl="0" algn="ctr">
              <a:spcBef>
                <a:spcPts val="0"/>
              </a:spcBef>
              <a:spcAft>
                <a:spcPts val="0"/>
              </a:spcAft>
              <a:buClr>
                <a:schemeClr val="dk1"/>
              </a:buClr>
              <a:buSzPts val="1400"/>
              <a:buChar char="○"/>
              <a:defRPr/>
            </a:lvl8pPr>
            <a:lvl9pPr lvl="8" rtl="0" algn="ctr">
              <a:spcBef>
                <a:spcPts val="0"/>
              </a:spcBef>
              <a:spcAft>
                <a:spcPts val="0"/>
              </a:spcAft>
              <a:buClr>
                <a:schemeClr val="dk1"/>
              </a:buClr>
              <a:buSzPts val="1400"/>
              <a:buChar char="■"/>
              <a:defRPr/>
            </a:lvl9pPr>
          </a:lstStyle>
          <a:p/>
        </p:txBody>
      </p:sp>
      <p:sp>
        <p:nvSpPr>
          <p:cNvPr id="127" name="Google Shape;127;p17"/>
          <p:cNvSpPr txBox="1"/>
          <p:nvPr>
            <p:ph type="title"/>
          </p:nvPr>
        </p:nvSpPr>
        <p:spPr>
          <a:xfrm>
            <a:off x="1732050" y="445025"/>
            <a:ext cx="5679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cxnSp>
        <p:nvCxnSpPr>
          <p:cNvPr id="128" name="Google Shape;128;p1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9" name="Google Shape;129;p1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30" name="Google Shape;130;p1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31" name="Google Shape;131;p1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132" name="Shape 132"/>
        <p:cNvGrpSpPr/>
        <p:nvPr/>
      </p:nvGrpSpPr>
      <p:grpSpPr>
        <a:xfrm>
          <a:off x="0" y="0"/>
          <a:ext cx="0" cy="0"/>
          <a:chOff x="0" y="0"/>
          <a:chExt cx="0" cy="0"/>
        </a:xfrm>
      </p:grpSpPr>
      <p:sp>
        <p:nvSpPr>
          <p:cNvPr id="133" name="Google Shape;133;p18"/>
          <p:cNvSpPr txBox="1"/>
          <p:nvPr>
            <p:ph type="title"/>
          </p:nvPr>
        </p:nvSpPr>
        <p:spPr>
          <a:xfrm>
            <a:off x="1994850" y="1482825"/>
            <a:ext cx="5154300" cy="1291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9000"/>
              <a:buNone/>
              <a:defRPr sz="9000"/>
            </a:lvl1pPr>
            <a:lvl2pPr lvl="1" rtl="0" algn="ctr">
              <a:spcBef>
                <a:spcPts val="0"/>
              </a:spcBef>
              <a:spcAft>
                <a:spcPts val="0"/>
              </a:spcAft>
              <a:buSzPts val="9000"/>
              <a:buNone/>
              <a:defRPr sz="9000"/>
            </a:lvl2pPr>
            <a:lvl3pPr lvl="2" rtl="0" algn="ctr">
              <a:spcBef>
                <a:spcPts val="0"/>
              </a:spcBef>
              <a:spcAft>
                <a:spcPts val="0"/>
              </a:spcAft>
              <a:buSzPts val="9000"/>
              <a:buNone/>
              <a:defRPr sz="9000"/>
            </a:lvl3pPr>
            <a:lvl4pPr lvl="3" rtl="0" algn="ctr">
              <a:spcBef>
                <a:spcPts val="0"/>
              </a:spcBef>
              <a:spcAft>
                <a:spcPts val="0"/>
              </a:spcAft>
              <a:buSzPts val="9000"/>
              <a:buNone/>
              <a:defRPr sz="9000"/>
            </a:lvl4pPr>
            <a:lvl5pPr lvl="4" rtl="0" algn="ctr">
              <a:spcBef>
                <a:spcPts val="0"/>
              </a:spcBef>
              <a:spcAft>
                <a:spcPts val="0"/>
              </a:spcAft>
              <a:buSzPts val="9000"/>
              <a:buNone/>
              <a:defRPr sz="9000"/>
            </a:lvl5pPr>
            <a:lvl6pPr lvl="5" rtl="0" algn="ctr">
              <a:spcBef>
                <a:spcPts val="0"/>
              </a:spcBef>
              <a:spcAft>
                <a:spcPts val="0"/>
              </a:spcAft>
              <a:buSzPts val="9000"/>
              <a:buNone/>
              <a:defRPr sz="9000"/>
            </a:lvl6pPr>
            <a:lvl7pPr lvl="6" rtl="0" algn="ctr">
              <a:spcBef>
                <a:spcPts val="0"/>
              </a:spcBef>
              <a:spcAft>
                <a:spcPts val="0"/>
              </a:spcAft>
              <a:buSzPts val="9000"/>
              <a:buNone/>
              <a:defRPr sz="9000"/>
            </a:lvl7pPr>
            <a:lvl8pPr lvl="7" rtl="0" algn="ctr">
              <a:spcBef>
                <a:spcPts val="0"/>
              </a:spcBef>
              <a:spcAft>
                <a:spcPts val="0"/>
              </a:spcAft>
              <a:buSzPts val="9000"/>
              <a:buNone/>
              <a:defRPr sz="9000"/>
            </a:lvl8pPr>
            <a:lvl9pPr lvl="8" rtl="0" algn="ctr">
              <a:spcBef>
                <a:spcPts val="0"/>
              </a:spcBef>
              <a:spcAft>
                <a:spcPts val="0"/>
              </a:spcAft>
              <a:buSzPts val="9000"/>
              <a:buNone/>
              <a:defRPr sz="9000"/>
            </a:lvl9pPr>
          </a:lstStyle>
          <a:p/>
        </p:txBody>
      </p:sp>
      <p:sp>
        <p:nvSpPr>
          <p:cNvPr id="134" name="Google Shape;134;p18"/>
          <p:cNvSpPr txBox="1"/>
          <p:nvPr>
            <p:ph idx="1" type="subTitle"/>
          </p:nvPr>
        </p:nvSpPr>
        <p:spPr>
          <a:xfrm>
            <a:off x="2299500" y="2972150"/>
            <a:ext cx="4545000" cy="55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cxnSp>
        <p:nvCxnSpPr>
          <p:cNvPr id="135" name="Google Shape;135;p1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36" name="Google Shape;136;p1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4">
    <p:spTree>
      <p:nvGrpSpPr>
        <p:cNvPr id="137" name="Shape 137"/>
        <p:cNvGrpSpPr/>
        <p:nvPr/>
      </p:nvGrpSpPr>
      <p:grpSpPr>
        <a:xfrm>
          <a:off x="0" y="0"/>
          <a:ext cx="0" cy="0"/>
          <a:chOff x="0" y="0"/>
          <a:chExt cx="0" cy="0"/>
        </a:xfrm>
      </p:grpSpPr>
      <p:sp>
        <p:nvSpPr>
          <p:cNvPr id="138" name="Google Shape;138;p19"/>
          <p:cNvSpPr txBox="1"/>
          <p:nvPr>
            <p:ph type="title"/>
          </p:nvPr>
        </p:nvSpPr>
        <p:spPr>
          <a:xfrm>
            <a:off x="3742850" y="1549875"/>
            <a:ext cx="4545000" cy="1291200"/>
          </a:xfrm>
          <a:prstGeom prst="rect">
            <a:avLst/>
          </a:prstGeom>
        </p:spPr>
        <p:txBody>
          <a:bodyPr anchorCtr="0" anchor="t" bIns="91425" lIns="91425" spcFirstLastPara="1" rIns="91425" wrap="square" tIns="91425">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p:txBody>
      </p:sp>
      <p:sp>
        <p:nvSpPr>
          <p:cNvPr id="139" name="Google Shape;139;p19"/>
          <p:cNvSpPr txBox="1"/>
          <p:nvPr>
            <p:ph idx="1" type="subTitle"/>
          </p:nvPr>
        </p:nvSpPr>
        <p:spPr>
          <a:xfrm>
            <a:off x="3742850" y="3039213"/>
            <a:ext cx="45450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cxnSp>
        <p:nvCxnSpPr>
          <p:cNvPr id="140" name="Google Shape;140;p1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41" name="Google Shape;141;p1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42" name="Google Shape;142;p19"/>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43" name="Google Shape;143;p19"/>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44" name="Google Shape;144;p19"/>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45" name="Google Shape;145;p19"/>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5">
    <p:spTree>
      <p:nvGrpSpPr>
        <p:cNvPr id="146" name="Shape 146"/>
        <p:cNvGrpSpPr/>
        <p:nvPr/>
      </p:nvGrpSpPr>
      <p:grpSpPr>
        <a:xfrm>
          <a:off x="0" y="0"/>
          <a:ext cx="0" cy="0"/>
          <a:chOff x="0" y="0"/>
          <a:chExt cx="0" cy="0"/>
        </a:xfrm>
      </p:grpSpPr>
      <p:sp>
        <p:nvSpPr>
          <p:cNvPr id="147" name="Google Shape;147;p20"/>
          <p:cNvSpPr txBox="1"/>
          <p:nvPr>
            <p:ph type="title"/>
          </p:nvPr>
        </p:nvSpPr>
        <p:spPr>
          <a:xfrm>
            <a:off x="1677925" y="2511803"/>
            <a:ext cx="3714900" cy="805800"/>
          </a:xfrm>
          <a:prstGeom prst="rect">
            <a:avLst/>
          </a:prstGeom>
          <a:noFill/>
        </p:spPr>
        <p:txBody>
          <a:bodyPr anchorCtr="0" anchor="t" bIns="91425" lIns="91425" spcFirstLastPara="1" rIns="91425" wrap="square" tIns="91425">
            <a:noAutofit/>
          </a:bodyPr>
          <a:lstStyle>
            <a:lvl1pPr lvl="0" rtl="0" algn="r">
              <a:spcBef>
                <a:spcPts val="0"/>
              </a:spcBef>
              <a:spcAft>
                <a:spcPts val="0"/>
              </a:spcAft>
              <a:buClr>
                <a:schemeClr val="accent4"/>
              </a:buClr>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8" name="Google Shape;148;p20"/>
          <p:cNvSpPr txBox="1"/>
          <p:nvPr>
            <p:ph hasCustomPrompt="1" idx="2" type="title"/>
          </p:nvPr>
        </p:nvSpPr>
        <p:spPr>
          <a:xfrm>
            <a:off x="3741925" y="1484693"/>
            <a:ext cx="1650900" cy="978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6000"/>
              <a:buNone/>
              <a:defRPr sz="7000">
                <a:solidFill>
                  <a:schemeClr val="accent1"/>
                </a:solidFill>
              </a:defRPr>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149" name="Google Shape;149;p20"/>
          <p:cNvSpPr txBox="1"/>
          <p:nvPr>
            <p:ph idx="1" type="subTitle"/>
          </p:nvPr>
        </p:nvSpPr>
        <p:spPr>
          <a:xfrm>
            <a:off x="831625" y="3244000"/>
            <a:ext cx="4561200" cy="393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50" name="Google Shape;150;p20"/>
          <p:cNvCxnSpPr/>
          <p:nvPr/>
        </p:nvCxnSpPr>
        <p:spPr>
          <a:xfrm rot="10800000">
            <a:off x="-30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1" name="Google Shape;151;p20"/>
          <p:cNvCxnSpPr/>
          <p:nvPr/>
        </p:nvCxnSpPr>
        <p:spPr>
          <a:xfrm rot="10800000">
            <a:off x="-30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2" name="Google Shape;152;p20"/>
          <p:cNvCxnSpPr/>
          <p:nvPr/>
        </p:nvCxnSpPr>
        <p:spPr>
          <a:xfrm>
            <a:off x="-112875" y="3979775"/>
            <a:ext cx="1378500" cy="12363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53" name="Google Shape;153;p20"/>
          <p:cNvCxnSpPr/>
          <p:nvPr/>
        </p:nvCxnSpPr>
        <p:spPr>
          <a:xfrm>
            <a:off x="7908725" y="-88700"/>
            <a:ext cx="1418700" cy="1064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2714550" y="2366272"/>
            <a:ext cx="3714900" cy="8184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accent4"/>
              </a:buClr>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 name="Google Shape;17;p3"/>
          <p:cNvSpPr txBox="1"/>
          <p:nvPr>
            <p:ph hasCustomPrompt="1" idx="2" type="title"/>
          </p:nvPr>
        </p:nvSpPr>
        <p:spPr>
          <a:xfrm>
            <a:off x="3746550" y="1339163"/>
            <a:ext cx="1650900" cy="9783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7000">
                <a:solidFill>
                  <a:schemeClr val="accent1"/>
                </a:solidFill>
              </a:defRPr>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18" name="Google Shape;18;p3"/>
          <p:cNvSpPr txBox="1"/>
          <p:nvPr>
            <p:ph idx="1" type="subTitle"/>
          </p:nvPr>
        </p:nvSpPr>
        <p:spPr>
          <a:xfrm>
            <a:off x="2291400" y="3076675"/>
            <a:ext cx="4561200" cy="39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0" name="Google Shape;20;p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 name="Google Shape;21;p3"/>
          <p:cNvCxnSpPr/>
          <p:nvPr/>
        </p:nvCxnSpPr>
        <p:spPr>
          <a:xfrm flipH="1">
            <a:off x="7948925" y="3979775"/>
            <a:ext cx="1378500" cy="12363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2" name="Google Shape;22;p3"/>
          <p:cNvCxnSpPr/>
          <p:nvPr/>
        </p:nvCxnSpPr>
        <p:spPr>
          <a:xfrm flipH="1">
            <a:off x="-112875" y="-88700"/>
            <a:ext cx="1418700" cy="1064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54" name="Shape 154"/>
        <p:cNvGrpSpPr/>
        <p:nvPr/>
      </p:nvGrpSpPr>
      <p:grpSpPr>
        <a:xfrm>
          <a:off x="0" y="0"/>
          <a:ext cx="0" cy="0"/>
          <a:chOff x="0" y="0"/>
          <a:chExt cx="0" cy="0"/>
        </a:xfrm>
      </p:grpSpPr>
      <p:sp>
        <p:nvSpPr>
          <p:cNvPr id="155" name="Google Shape;155;p2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156" name="Google Shape;156;p2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7" name="Google Shape;157;p2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8" name="Google Shape;158;p21"/>
          <p:cNvCxnSpPr/>
          <p:nvPr/>
        </p:nvCxnSpPr>
        <p:spPr>
          <a:xfrm>
            <a:off x="7207350" y="-153175"/>
            <a:ext cx="2120400" cy="12738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6">
    <p:spTree>
      <p:nvGrpSpPr>
        <p:cNvPr id="159" name="Shape 159"/>
        <p:cNvGrpSpPr/>
        <p:nvPr/>
      </p:nvGrpSpPr>
      <p:grpSpPr>
        <a:xfrm>
          <a:off x="0" y="0"/>
          <a:ext cx="0" cy="0"/>
          <a:chOff x="0" y="0"/>
          <a:chExt cx="0" cy="0"/>
        </a:xfrm>
      </p:grpSpPr>
      <p:cxnSp>
        <p:nvCxnSpPr>
          <p:cNvPr id="160" name="Google Shape;160;p2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61" name="Google Shape;161;p2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62" name="Google Shape;162;p22"/>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63" name="Google Shape;163;p22"/>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64" name="Google Shape;164;p22"/>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65" name="Google Shape;165;p22"/>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166" name="Google Shape;166;p2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7">
    <p:spTree>
      <p:nvGrpSpPr>
        <p:cNvPr id="167" name="Shape 167"/>
        <p:cNvGrpSpPr/>
        <p:nvPr/>
      </p:nvGrpSpPr>
      <p:grpSpPr>
        <a:xfrm>
          <a:off x="0" y="0"/>
          <a:ext cx="0" cy="0"/>
          <a:chOff x="0" y="0"/>
          <a:chExt cx="0" cy="0"/>
        </a:xfrm>
      </p:grpSpPr>
      <p:sp>
        <p:nvSpPr>
          <p:cNvPr id="168" name="Google Shape;168;p23"/>
          <p:cNvSpPr txBox="1"/>
          <p:nvPr>
            <p:ph type="title"/>
          </p:nvPr>
        </p:nvSpPr>
        <p:spPr>
          <a:xfrm>
            <a:off x="1877475" y="445025"/>
            <a:ext cx="5389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9" name="Google Shape;169;p23"/>
          <p:cNvSpPr txBox="1"/>
          <p:nvPr>
            <p:ph idx="1" type="subTitle"/>
          </p:nvPr>
        </p:nvSpPr>
        <p:spPr>
          <a:xfrm>
            <a:off x="3226708" y="1405390"/>
            <a:ext cx="2486100" cy="401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170" name="Google Shape;170;p23"/>
          <p:cNvSpPr txBox="1"/>
          <p:nvPr>
            <p:ph idx="2" type="subTitle"/>
          </p:nvPr>
        </p:nvSpPr>
        <p:spPr>
          <a:xfrm>
            <a:off x="3226708" y="1806417"/>
            <a:ext cx="2486100" cy="61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1" name="Google Shape;171;p23"/>
          <p:cNvSpPr txBox="1"/>
          <p:nvPr>
            <p:ph idx="3" type="subTitle"/>
          </p:nvPr>
        </p:nvSpPr>
        <p:spPr>
          <a:xfrm>
            <a:off x="719108" y="1405390"/>
            <a:ext cx="2486100" cy="401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172" name="Google Shape;172;p23"/>
          <p:cNvSpPr txBox="1"/>
          <p:nvPr>
            <p:ph idx="4" type="subTitle"/>
          </p:nvPr>
        </p:nvSpPr>
        <p:spPr>
          <a:xfrm>
            <a:off x="719108" y="1806417"/>
            <a:ext cx="2486100" cy="61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3" name="Google Shape;173;p23"/>
          <p:cNvSpPr txBox="1"/>
          <p:nvPr>
            <p:ph idx="5" type="subTitle"/>
          </p:nvPr>
        </p:nvSpPr>
        <p:spPr>
          <a:xfrm>
            <a:off x="3226708" y="3171118"/>
            <a:ext cx="2486100" cy="461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174" name="Google Shape;174;p23"/>
          <p:cNvSpPr txBox="1"/>
          <p:nvPr>
            <p:ph idx="6" type="subTitle"/>
          </p:nvPr>
        </p:nvSpPr>
        <p:spPr>
          <a:xfrm>
            <a:off x="3226708" y="3565487"/>
            <a:ext cx="2486100" cy="61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5" name="Google Shape;175;p23"/>
          <p:cNvSpPr txBox="1"/>
          <p:nvPr>
            <p:ph idx="7" type="subTitle"/>
          </p:nvPr>
        </p:nvSpPr>
        <p:spPr>
          <a:xfrm>
            <a:off x="719108" y="3171118"/>
            <a:ext cx="2486100" cy="461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176" name="Google Shape;176;p23"/>
          <p:cNvSpPr txBox="1"/>
          <p:nvPr>
            <p:ph idx="8" type="subTitle"/>
          </p:nvPr>
        </p:nvSpPr>
        <p:spPr>
          <a:xfrm>
            <a:off x="719158" y="3565487"/>
            <a:ext cx="2486100" cy="61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77" name="Google Shape;177;p2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78" name="Google Shape;178;p2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8">
    <p:spTree>
      <p:nvGrpSpPr>
        <p:cNvPr id="179" name="Shape 179"/>
        <p:cNvGrpSpPr/>
        <p:nvPr/>
      </p:nvGrpSpPr>
      <p:grpSpPr>
        <a:xfrm>
          <a:off x="0" y="0"/>
          <a:ext cx="0" cy="0"/>
          <a:chOff x="0" y="0"/>
          <a:chExt cx="0" cy="0"/>
        </a:xfrm>
      </p:grpSpPr>
      <p:cxnSp>
        <p:nvCxnSpPr>
          <p:cNvPr id="180" name="Google Shape;180;p2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81" name="Google Shape;181;p2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82" name="Google Shape;182;p2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83" name="Google Shape;183;p2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184" name="Google Shape;184;p24"/>
          <p:cNvSpPr txBox="1"/>
          <p:nvPr>
            <p:ph idx="1" type="body"/>
          </p:nvPr>
        </p:nvSpPr>
        <p:spPr>
          <a:xfrm>
            <a:off x="5547900" y="3007750"/>
            <a:ext cx="2883000" cy="15954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3000">
                <a:solidFill>
                  <a:schemeClr val="dk1"/>
                </a:solidFill>
                <a:latin typeface="Vidaloka"/>
                <a:ea typeface="Vidaloka"/>
                <a:cs typeface="Vidaloka"/>
                <a:sym typeface="Vidaloka"/>
              </a:defRPr>
            </a:lvl1pPr>
            <a:lvl2pPr indent="-317500" lvl="1" marL="914400" rtl="0">
              <a:lnSpc>
                <a:spcPct val="100000"/>
              </a:lnSpc>
              <a:spcBef>
                <a:spcPts val="0"/>
              </a:spcBef>
              <a:spcAft>
                <a:spcPts val="0"/>
              </a:spcAft>
              <a:buSzPts val="1400"/>
              <a:buChar char="○"/>
              <a:defRPr sz="3000">
                <a:latin typeface="Vidaloka"/>
                <a:ea typeface="Vidaloka"/>
                <a:cs typeface="Vidaloka"/>
                <a:sym typeface="Vidaloka"/>
              </a:defRPr>
            </a:lvl2pPr>
            <a:lvl3pPr indent="-317500" lvl="2" marL="1371600" rtl="0">
              <a:lnSpc>
                <a:spcPct val="100000"/>
              </a:lnSpc>
              <a:spcBef>
                <a:spcPts val="0"/>
              </a:spcBef>
              <a:spcAft>
                <a:spcPts val="0"/>
              </a:spcAft>
              <a:buSzPts val="1400"/>
              <a:buChar char="■"/>
              <a:defRPr sz="3000">
                <a:latin typeface="Vidaloka"/>
                <a:ea typeface="Vidaloka"/>
                <a:cs typeface="Vidaloka"/>
                <a:sym typeface="Vidaloka"/>
              </a:defRPr>
            </a:lvl3pPr>
            <a:lvl4pPr indent="-317500" lvl="3" marL="1828800" rtl="0">
              <a:lnSpc>
                <a:spcPct val="100000"/>
              </a:lnSpc>
              <a:spcBef>
                <a:spcPts val="0"/>
              </a:spcBef>
              <a:spcAft>
                <a:spcPts val="0"/>
              </a:spcAft>
              <a:buSzPts val="1400"/>
              <a:buChar char="●"/>
              <a:defRPr sz="3000">
                <a:latin typeface="Vidaloka"/>
                <a:ea typeface="Vidaloka"/>
                <a:cs typeface="Vidaloka"/>
                <a:sym typeface="Vidaloka"/>
              </a:defRPr>
            </a:lvl4pPr>
            <a:lvl5pPr indent="-317500" lvl="4" marL="2286000" rtl="0">
              <a:lnSpc>
                <a:spcPct val="100000"/>
              </a:lnSpc>
              <a:spcBef>
                <a:spcPts val="0"/>
              </a:spcBef>
              <a:spcAft>
                <a:spcPts val="0"/>
              </a:spcAft>
              <a:buSzPts val="1400"/>
              <a:buChar char="○"/>
              <a:defRPr sz="3000">
                <a:latin typeface="Vidaloka"/>
                <a:ea typeface="Vidaloka"/>
                <a:cs typeface="Vidaloka"/>
                <a:sym typeface="Vidaloka"/>
              </a:defRPr>
            </a:lvl5pPr>
            <a:lvl6pPr indent="-317500" lvl="5" marL="2743200" rtl="0">
              <a:lnSpc>
                <a:spcPct val="100000"/>
              </a:lnSpc>
              <a:spcBef>
                <a:spcPts val="0"/>
              </a:spcBef>
              <a:spcAft>
                <a:spcPts val="0"/>
              </a:spcAft>
              <a:buSzPts val="1400"/>
              <a:buChar char="■"/>
              <a:defRPr sz="3000">
                <a:latin typeface="Vidaloka"/>
                <a:ea typeface="Vidaloka"/>
                <a:cs typeface="Vidaloka"/>
                <a:sym typeface="Vidaloka"/>
              </a:defRPr>
            </a:lvl6pPr>
            <a:lvl7pPr indent="-317500" lvl="6" marL="3200400" rtl="0">
              <a:lnSpc>
                <a:spcPct val="100000"/>
              </a:lnSpc>
              <a:spcBef>
                <a:spcPts val="0"/>
              </a:spcBef>
              <a:spcAft>
                <a:spcPts val="0"/>
              </a:spcAft>
              <a:buSzPts val="1400"/>
              <a:buChar char="●"/>
              <a:defRPr sz="3000">
                <a:latin typeface="Vidaloka"/>
                <a:ea typeface="Vidaloka"/>
                <a:cs typeface="Vidaloka"/>
                <a:sym typeface="Vidaloka"/>
              </a:defRPr>
            </a:lvl7pPr>
            <a:lvl8pPr indent="-317500" lvl="7" marL="3657600" rtl="0">
              <a:lnSpc>
                <a:spcPct val="100000"/>
              </a:lnSpc>
              <a:spcBef>
                <a:spcPts val="0"/>
              </a:spcBef>
              <a:spcAft>
                <a:spcPts val="0"/>
              </a:spcAft>
              <a:buSzPts val="1400"/>
              <a:buChar char="○"/>
              <a:defRPr sz="3000">
                <a:latin typeface="Vidaloka"/>
                <a:ea typeface="Vidaloka"/>
                <a:cs typeface="Vidaloka"/>
                <a:sym typeface="Vidaloka"/>
              </a:defRPr>
            </a:lvl8pPr>
            <a:lvl9pPr indent="-317500" lvl="8" marL="4114800" rtl="0">
              <a:lnSpc>
                <a:spcPct val="100000"/>
              </a:lnSpc>
              <a:spcBef>
                <a:spcPts val="0"/>
              </a:spcBef>
              <a:spcAft>
                <a:spcPts val="0"/>
              </a:spcAft>
              <a:buSzPts val="1400"/>
              <a:buChar char="■"/>
              <a:defRPr sz="3000">
                <a:latin typeface="Vidaloka"/>
                <a:ea typeface="Vidaloka"/>
                <a:cs typeface="Vidaloka"/>
                <a:sym typeface="Vidaloka"/>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19">
    <p:spTree>
      <p:nvGrpSpPr>
        <p:cNvPr id="185" name="Shape 185"/>
        <p:cNvGrpSpPr/>
        <p:nvPr/>
      </p:nvGrpSpPr>
      <p:grpSpPr>
        <a:xfrm>
          <a:off x="0" y="0"/>
          <a:ext cx="0" cy="0"/>
          <a:chOff x="0" y="0"/>
          <a:chExt cx="0" cy="0"/>
        </a:xfrm>
      </p:grpSpPr>
      <p:sp>
        <p:nvSpPr>
          <p:cNvPr id="186" name="Google Shape;186;p25"/>
          <p:cNvSpPr txBox="1"/>
          <p:nvPr>
            <p:ph hasCustomPrompt="1" type="title"/>
          </p:nvPr>
        </p:nvSpPr>
        <p:spPr>
          <a:xfrm>
            <a:off x="713225" y="1345375"/>
            <a:ext cx="6120300" cy="16443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12000">
                <a:solidFill>
                  <a:schemeClr val="accen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7" name="Google Shape;187;p25"/>
          <p:cNvSpPr txBox="1"/>
          <p:nvPr>
            <p:ph idx="1" type="subTitle"/>
          </p:nvPr>
        </p:nvSpPr>
        <p:spPr>
          <a:xfrm>
            <a:off x="713225" y="3188648"/>
            <a:ext cx="6120300" cy="375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cxnSp>
        <p:nvCxnSpPr>
          <p:cNvPr id="188" name="Google Shape;188;p2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89" name="Google Shape;189;p2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90" name="Google Shape;190;p25"/>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91" name="Google Shape;191;p25"/>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spTree>
      <p:nvGrpSpPr>
        <p:cNvPr id="192" name="Shape 192"/>
        <p:cNvGrpSpPr/>
        <p:nvPr/>
      </p:nvGrpSpPr>
      <p:grpSpPr>
        <a:xfrm>
          <a:off x="0" y="0"/>
          <a:ext cx="0" cy="0"/>
          <a:chOff x="0" y="0"/>
          <a:chExt cx="0" cy="0"/>
        </a:xfrm>
      </p:grpSpPr>
      <p:sp>
        <p:nvSpPr>
          <p:cNvPr id="193" name="Google Shape;193;p26"/>
          <p:cNvSpPr txBox="1"/>
          <p:nvPr>
            <p:ph type="title"/>
          </p:nvPr>
        </p:nvSpPr>
        <p:spPr>
          <a:xfrm>
            <a:off x="4956100" y="2467375"/>
            <a:ext cx="2475300" cy="648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4" name="Google Shape;194;p26"/>
          <p:cNvSpPr txBox="1"/>
          <p:nvPr>
            <p:ph hasCustomPrompt="1" idx="2" type="title"/>
          </p:nvPr>
        </p:nvSpPr>
        <p:spPr>
          <a:xfrm>
            <a:off x="4956100" y="1402325"/>
            <a:ext cx="1650900" cy="978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a:r>
              <a:t>xx%</a:t>
            </a:r>
          </a:p>
        </p:txBody>
      </p:sp>
      <p:sp>
        <p:nvSpPr>
          <p:cNvPr id="195" name="Google Shape;195;p26"/>
          <p:cNvSpPr txBox="1"/>
          <p:nvPr>
            <p:ph idx="1" type="subTitle"/>
          </p:nvPr>
        </p:nvSpPr>
        <p:spPr>
          <a:xfrm>
            <a:off x="4956100" y="3116275"/>
            <a:ext cx="2475300" cy="62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96" name="Google Shape;196;p2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97" name="Google Shape;197;p2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98" name="Google Shape;198;p26"/>
          <p:cNvCxnSpPr/>
          <p:nvPr/>
        </p:nvCxnSpPr>
        <p:spPr>
          <a:xfrm>
            <a:off x="-209600" y="2402450"/>
            <a:ext cx="3144300" cy="27897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20">
    <p:spTree>
      <p:nvGrpSpPr>
        <p:cNvPr id="199" name="Shape 199"/>
        <p:cNvGrpSpPr/>
        <p:nvPr/>
      </p:nvGrpSpPr>
      <p:grpSpPr>
        <a:xfrm>
          <a:off x="0" y="0"/>
          <a:ext cx="0" cy="0"/>
          <a:chOff x="0" y="0"/>
          <a:chExt cx="0" cy="0"/>
        </a:xfrm>
      </p:grpSpPr>
      <p:sp>
        <p:nvSpPr>
          <p:cNvPr id="200" name="Google Shape;200;p27"/>
          <p:cNvSpPr txBox="1"/>
          <p:nvPr>
            <p:ph type="title"/>
          </p:nvPr>
        </p:nvSpPr>
        <p:spPr>
          <a:xfrm>
            <a:off x="4373850" y="944250"/>
            <a:ext cx="2475300" cy="648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01" name="Google Shape;201;p27"/>
          <p:cNvSpPr txBox="1"/>
          <p:nvPr>
            <p:ph hasCustomPrompt="1" idx="2" type="title"/>
          </p:nvPr>
        </p:nvSpPr>
        <p:spPr>
          <a:xfrm>
            <a:off x="2294850" y="1096650"/>
            <a:ext cx="1650900" cy="97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7000">
                <a:solidFill>
                  <a:schemeClr val="accent1"/>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a:r>
              <a:t>xx%</a:t>
            </a:r>
          </a:p>
        </p:txBody>
      </p:sp>
      <p:sp>
        <p:nvSpPr>
          <p:cNvPr id="202" name="Google Shape;202;p27"/>
          <p:cNvSpPr txBox="1"/>
          <p:nvPr>
            <p:ph idx="1" type="subTitle"/>
          </p:nvPr>
        </p:nvSpPr>
        <p:spPr>
          <a:xfrm>
            <a:off x="4373850" y="1593150"/>
            <a:ext cx="2475300" cy="62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203" name="Google Shape;203;p2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04" name="Google Shape;204;p2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05" name="Google Shape;205;p2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06" name="Google Shape;206;p2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07" name="Google Shape;207;p27"/>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08" name="Google Shape;208;p27"/>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_1">
    <p:spTree>
      <p:nvGrpSpPr>
        <p:cNvPr id="209" name="Shape 209"/>
        <p:cNvGrpSpPr/>
        <p:nvPr/>
      </p:nvGrpSpPr>
      <p:grpSpPr>
        <a:xfrm>
          <a:off x="0" y="0"/>
          <a:ext cx="0" cy="0"/>
          <a:chOff x="0" y="0"/>
          <a:chExt cx="0" cy="0"/>
        </a:xfrm>
      </p:grpSpPr>
      <p:sp>
        <p:nvSpPr>
          <p:cNvPr id="210" name="Google Shape;210;p28"/>
          <p:cNvSpPr txBox="1"/>
          <p:nvPr>
            <p:ph type="title"/>
          </p:nvPr>
        </p:nvSpPr>
        <p:spPr>
          <a:xfrm>
            <a:off x="1043725" y="922567"/>
            <a:ext cx="3123000" cy="2257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1" name="Google Shape;211;p28"/>
          <p:cNvSpPr txBox="1"/>
          <p:nvPr>
            <p:ph idx="1" type="subTitle"/>
          </p:nvPr>
        </p:nvSpPr>
        <p:spPr>
          <a:xfrm>
            <a:off x="1043725" y="3360938"/>
            <a:ext cx="3013500" cy="78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cxnSp>
        <p:nvCxnSpPr>
          <p:cNvPr id="212" name="Google Shape;212;p2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3" name="Google Shape;213;p2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4" name="Google Shape;214;p28"/>
          <p:cNvCxnSpPr/>
          <p:nvPr/>
        </p:nvCxnSpPr>
        <p:spPr>
          <a:xfrm>
            <a:off x="5322650" y="-80625"/>
            <a:ext cx="4005000" cy="20073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1">
    <p:spTree>
      <p:nvGrpSpPr>
        <p:cNvPr id="215" name="Shape 215"/>
        <p:cNvGrpSpPr/>
        <p:nvPr/>
      </p:nvGrpSpPr>
      <p:grpSpPr>
        <a:xfrm>
          <a:off x="0" y="0"/>
          <a:ext cx="0" cy="0"/>
          <a:chOff x="0" y="0"/>
          <a:chExt cx="0" cy="0"/>
        </a:xfrm>
      </p:grpSpPr>
      <p:sp>
        <p:nvSpPr>
          <p:cNvPr id="216" name="Google Shape;216;p29"/>
          <p:cNvSpPr txBox="1"/>
          <p:nvPr>
            <p:ph type="title"/>
          </p:nvPr>
        </p:nvSpPr>
        <p:spPr>
          <a:xfrm>
            <a:off x="5310925" y="962565"/>
            <a:ext cx="3123000" cy="2257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7" name="Google Shape;217;p29"/>
          <p:cNvSpPr txBox="1"/>
          <p:nvPr>
            <p:ph idx="1" type="subTitle"/>
          </p:nvPr>
        </p:nvSpPr>
        <p:spPr>
          <a:xfrm>
            <a:off x="5310925" y="3400935"/>
            <a:ext cx="3013500" cy="78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solidFill>
                  <a:schemeClr val="dk1"/>
                </a:solidFill>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cxnSp>
        <p:nvCxnSpPr>
          <p:cNvPr id="218" name="Google Shape;218;p2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9" name="Google Shape;219;p2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20" name="Google Shape;220;p29"/>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21" name="Google Shape;221;p29"/>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22" name="Google Shape;222;p29"/>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23" name="Google Shape;223;p29"/>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224" name="Shape 224"/>
        <p:cNvGrpSpPr/>
        <p:nvPr/>
      </p:nvGrpSpPr>
      <p:grpSpPr>
        <a:xfrm>
          <a:off x="0" y="0"/>
          <a:ext cx="0" cy="0"/>
          <a:chOff x="0" y="0"/>
          <a:chExt cx="0" cy="0"/>
        </a:xfrm>
      </p:grpSpPr>
      <p:sp>
        <p:nvSpPr>
          <p:cNvPr id="225" name="Google Shape;225;p30"/>
          <p:cNvSpPr txBox="1"/>
          <p:nvPr>
            <p:ph idx="1" type="subTitle"/>
          </p:nvPr>
        </p:nvSpPr>
        <p:spPr>
          <a:xfrm>
            <a:off x="3509000" y="25320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26" name="Google Shape;226;p30"/>
          <p:cNvSpPr txBox="1"/>
          <p:nvPr>
            <p:ph idx="2" type="subTitle"/>
          </p:nvPr>
        </p:nvSpPr>
        <p:spPr>
          <a:xfrm>
            <a:off x="3509025" y="2948247"/>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7" name="Google Shape;227;p30"/>
          <p:cNvSpPr txBox="1"/>
          <p:nvPr>
            <p:ph idx="3" type="subTitle"/>
          </p:nvPr>
        </p:nvSpPr>
        <p:spPr>
          <a:xfrm>
            <a:off x="953025" y="25320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28" name="Google Shape;228;p30"/>
          <p:cNvSpPr txBox="1"/>
          <p:nvPr>
            <p:ph idx="4" type="subTitle"/>
          </p:nvPr>
        </p:nvSpPr>
        <p:spPr>
          <a:xfrm>
            <a:off x="953125" y="2948247"/>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9" name="Google Shape;229;p30"/>
          <p:cNvSpPr txBox="1"/>
          <p:nvPr>
            <p:ph idx="5" type="subTitle"/>
          </p:nvPr>
        </p:nvSpPr>
        <p:spPr>
          <a:xfrm>
            <a:off x="6064875" y="25320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0" name="Google Shape;230;p30"/>
          <p:cNvSpPr txBox="1"/>
          <p:nvPr>
            <p:ph idx="6" type="subTitle"/>
          </p:nvPr>
        </p:nvSpPr>
        <p:spPr>
          <a:xfrm>
            <a:off x="6064875" y="2948247"/>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1" name="Google Shape;231;p30"/>
          <p:cNvSpPr txBox="1"/>
          <p:nvPr>
            <p:ph type="title"/>
          </p:nvPr>
        </p:nvSpPr>
        <p:spPr>
          <a:xfrm>
            <a:off x="713225" y="445025"/>
            <a:ext cx="665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32" name="Google Shape;232;p3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33" name="Google Shape;233;p3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4"/>
          <p:cNvSpPr txBox="1"/>
          <p:nvPr>
            <p:ph idx="1" type="body"/>
          </p:nvPr>
        </p:nvSpPr>
        <p:spPr>
          <a:xfrm>
            <a:off x="713250" y="1272925"/>
            <a:ext cx="7717500" cy="3295800"/>
          </a:xfrm>
          <a:prstGeom prst="rect">
            <a:avLst/>
          </a:prstGeom>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Lato"/>
              <a:buChar char="●"/>
              <a:defRPr sz="1100"/>
            </a:lvl1pPr>
            <a:lvl2pPr indent="-317500" lvl="1" marL="914400">
              <a:spcBef>
                <a:spcPts val="0"/>
              </a:spcBef>
              <a:spcAft>
                <a:spcPts val="0"/>
              </a:spcAft>
              <a:buClr>
                <a:schemeClr val="dk1"/>
              </a:buClr>
              <a:buSzPts val="1400"/>
              <a:buFont typeface="Lato"/>
              <a:buChar char="○"/>
              <a:defRPr/>
            </a:lvl2pPr>
            <a:lvl3pPr indent="-317500" lvl="2" marL="1371600">
              <a:spcBef>
                <a:spcPts val="0"/>
              </a:spcBef>
              <a:spcAft>
                <a:spcPts val="0"/>
              </a:spcAft>
              <a:buClr>
                <a:schemeClr val="dk1"/>
              </a:buClr>
              <a:buSzPts val="1400"/>
              <a:buFont typeface="Lato"/>
              <a:buChar char="■"/>
              <a:defRPr/>
            </a:lvl3pPr>
            <a:lvl4pPr indent="-317500" lvl="3" marL="1828800">
              <a:spcBef>
                <a:spcPts val="0"/>
              </a:spcBef>
              <a:spcAft>
                <a:spcPts val="0"/>
              </a:spcAft>
              <a:buClr>
                <a:schemeClr val="dk1"/>
              </a:buClr>
              <a:buSzPts val="1400"/>
              <a:buFont typeface="Lato"/>
              <a:buChar char="●"/>
              <a:defRPr/>
            </a:lvl4pPr>
            <a:lvl5pPr indent="-317500" lvl="4" marL="2286000">
              <a:spcBef>
                <a:spcPts val="0"/>
              </a:spcBef>
              <a:spcAft>
                <a:spcPts val="0"/>
              </a:spcAft>
              <a:buClr>
                <a:schemeClr val="dk1"/>
              </a:buClr>
              <a:buSzPts val="1400"/>
              <a:buFont typeface="Lato"/>
              <a:buChar char="○"/>
              <a:defRPr/>
            </a:lvl5pPr>
            <a:lvl6pPr indent="-317500" lvl="5" marL="2743200">
              <a:spcBef>
                <a:spcPts val="0"/>
              </a:spcBef>
              <a:spcAft>
                <a:spcPts val="0"/>
              </a:spcAft>
              <a:buClr>
                <a:schemeClr val="dk1"/>
              </a:buClr>
              <a:buSzPts val="1400"/>
              <a:buFont typeface="Lato"/>
              <a:buChar char="■"/>
              <a:defRPr/>
            </a:lvl6pPr>
            <a:lvl7pPr indent="-317500" lvl="6" marL="3200400">
              <a:spcBef>
                <a:spcPts val="0"/>
              </a:spcBef>
              <a:spcAft>
                <a:spcPts val="0"/>
              </a:spcAft>
              <a:buClr>
                <a:schemeClr val="dk1"/>
              </a:buClr>
              <a:buSzPts val="1400"/>
              <a:buFont typeface="Lato"/>
              <a:buChar char="●"/>
              <a:defRPr/>
            </a:lvl7pPr>
            <a:lvl8pPr indent="-317500" lvl="7" marL="3657600">
              <a:spcBef>
                <a:spcPts val="0"/>
              </a:spcBef>
              <a:spcAft>
                <a:spcPts val="0"/>
              </a:spcAft>
              <a:buClr>
                <a:schemeClr val="dk1"/>
              </a:buClr>
              <a:buSzPts val="1400"/>
              <a:buFont typeface="Lato"/>
              <a:buChar char="○"/>
              <a:defRPr/>
            </a:lvl8pPr>
            <a:lvl9pPr indent="-317500" lvl="8" marL="4114800">
              <a:spcBef>
                <a:spcPts val="0"/>
              </a:spcBef>
              <a:spcAft>
                <a:spcPts val="0"/>
              </a:spcAft>
              <a:buClr>
                <a:schemeClr val="dk1"/>
              </a:buClr>
              <a:buSzPts val="1400"/>
              <a:buFont typeface="Lato"/>
              <a:buChar char="■"/>
              <a:defRPr/>
            </a:lvl9pPr>
          </a:lstStyle>
          <a:p/>
        </p:txBody>
      </p:sp>
      <p:cxnSp>
        <p:nvCxnSpPr>
          <p:cNvPr id="26" name="Google Shape;26;p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7" name="Google Shape;27;p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 name="Google Shape;28;p4"/>
          <p:cNvCxnSpPr/>
          <p:nvPr/>
        </p:nvCxnSpPr>
        <p:spPr>
          <a:xfrm>
            <a:off x="6884900" y="-113600"/>
            <a:ext cx="2565600" cy="1306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2">
    <p:spTree>
      <p:nvGrpSpPr>
        <p:cNvPr id="234" name="Shape 234"/>
        <p:cNvGrpSpPr/>
        <p:nvPr/>
      </p:nvGrpSpPr>
      <p:grpSpPr>
        <a:xfrm>
          <a:off x="0" y="0"/>
          <a:ext cx="0" cy="0"/>
          <a:chOff x="0" y="0"/>
          <a:chExt cx="0" cy="0"/>
        </a:xfrm>
      </p:grpSpPr>
      <p:sp>
        <p:nvSpPr>
          <p:cNvPr id="235" name="Google Shape;235;p31"/>
          <p:cNvSpPr txBox="1"/>
          <p:nvPr>
            <p:ph idx="1" type="subTitle"/>
          </p:nvPr>
        </p:nvSpPr>
        <p:spPr>
          <a:xfrm>
            <a:off x="3509000" y="16938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6" name="Google Shape;236;p31"/>
          <p:cNvSpPr txBox="1"/>
          <p:nvPr>
            <p:ph idx="2" type="subTitle"/>
          </p:nvPr>
        </p:nvSpPr>
        <p:spPr>
          <a:xfrm>
            <a:off x="3509025" y="21100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7" name="Google Shape;237;p31"/>
          <p:cNvSpPr txBox="1"/>
          <p:nvPr>
            <p:ph idx="3" type="subTitle"/>
          </p:nvPr>
        </p:nvSpPr>
        <p:spPr>
          <a:xfrm>
            <a:off x="953025" y="16938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8" name="Google Shape;238;p31"/>
          <p:cNvSpPr txBox="1"/>
          <p:nvPr>
            <p:ph idx="4" type="subTitle"/>
          </p:nvPr>
        </p:nvSpPr>
        <p:spPr>
          <a:xfrm>
            <a:off x="953125" y="21100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9" name="Google Shape;239;p31"/>
          <p:cNvSpPr txBox="1"/>
          <p:nvPr>
            <p:ph idx="5" type="subTitle"/>
          </p:nvPr>
        </p:nvSpPr>
        <p:spPr>
          <a:xfrm>
            <a:off x="6064875" y="16938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0" name="Google Shape;240;p31"/>
          <p:cNvSpPr txBox="1"/>
          <p:nvPr>
            <p:ph idx="6" type="subTitle"/>
          </p:nvPr>
        </p:nvSpPr>
        <p:spPr>
          <a:xfrm>
            <a:off x="6064875" y="21100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1" name="Google Shape;241;p31"/>
          <p:cNvSpPr txBox="1"/>
          <p:nvPr>
            <p:ph type="title"/>
          </p:nvPr>
        </p:nvSpPr>
        <p:spPr>
          <a:xfrm>
            <a:off x="1244250" y="445025"/>
            <a:ext cx="665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atin typeface="Merriweather Light"/>
                <a:ea typeface="Merriweather Light"/>
                <a:cs typeface="Merriweather Light"/>
                <a:sym typeface="Merriweather Light"/>
              </a:defRPr>
            </a:lvl2pPr>
            <a:lvl3pPr lvl="2" rtl="0" algn="ctr">
              <a:spcBef>
                <a:spcPts val="0"/>
              </a:spcBef>
              <a:spcAft>
                <a:spcPts val="0"/>
              </a:spcAft>
              <a:buSzPts val="3000"/>
              <a:buNone/>
              <a:defRPr>
                <a:latin typeface="Merriweather Light"/>
                <a:ea typeface="Merriweather Light"/>
                <a:cs typeface="Merriweather Light"/>
                <a:sym typeface="Merriweather Light"/>
              </a:defRPr>
            </a:lvl3pPr>
            <a:lvl4pPr lvl="3" rtl="0" algn="ctr">
              <a:spcBef>
                <a:spcPts val="0"/>
              </a:spcBef>
              <a:spcAft>
                <a:spcPts val="0"/>
              </a:spcAft>
              <a:buSzPts val="3000"/>
              <a:buNone/>
              <a:defRPr>
                <a:latin typeface="Merriweather Light"/>
                <a:ea typeface="Merriweather Light"/>
                <a:cs typeface="Merriweather Light"/>
                <a:sym typeface="Merriweather Light"/>
              </a:defRPr>
            </a:lvl4pPr>
            <a:lvl5pPr lvl="4" rtl="0" algn="ctr">
              <a:spcBef>
                <a:spcPts val="0"/>
              </a:spcBef>
              <a:spcAft>
                <a:spcPts val="0"/>
              </a:spcAft>
              <a:buSzPts val="3000"/>
              <a:buNone/>
              <a:defRPr>
                <a:latin typeface="Merriweather Light"/>
                <a:ea typeface="Merriweather Light"/>
                <a:cs typeface="Merriweather Light"/>
                <a:sym typeface="Merriweather Light"/>
              </a:defRPr>
            </a:lvl5pPr>
            <a:lvl6pPr lvl="5" rtl="0" algn="ctr">
              <a:spcBef>
                <a:spcPts val="0"/>
              </a:spcBef>
              <a:spcAft>
                <a:spcPts val="0"/>
              </a:spcAft>
              <a:buSzPts val="3000"/>
              <a:buNone/>
              <a:defRPr>
                <a:latin typeface="Merriweather Light"/>
                <a:ea typeface="Merriweather Light"/>
                <a:cs typeface="Merriweather Light"/>
                <a:sym typeface="Merriweather Light"/>
              </a:defRPr>
            </a:lvl6pPr>
            <a:lvl7pPr lvl="6" rtl="0" algn="ctr">
              <a:spcBef>
                <a:spcPts val="0"/>
              </a:spcBef>
              <a:spcAft>
                <a:spcPts val="0"/>
              </a:spcAft>
              <a:buSzPts val="3000"/>
              <a:buNone/>
              <a:defRPr>
                <a:latin typeface="Merriweather Light"/>
                <a:ea typeface="Merriweather Light"/>
                <a:cs typeface="Merriweather Light"/>
                <a:sym typeface="Merriweather Light"/>
              </a:defRPr>
            </a:lvl7pPr>
            <a:lvl8pPr lvl="7" rtl="0" algn="ctr">
              <a:spcBef>
                <a:spcPts val="0"/>
              </a:spcBef>
              <a:spcAft>
                <a:spcPts val="0"/>
              </a:spcAft>
              <a:buSzPts val="3000"/>
              <a:buNone/>
              <a:defRPr>
                <a:latin typeface="Merriweather Light"/>
                <a:ea typeface="Merriweather Light"/>
                <a:cs typeface="Merriweather Light"/>
                <a:sym typeface="Merriweather Light"/>
              </a:defRPr>
            </a:lvl8pPr>
            <a:lvl9pPr lvl="8" rtl="0" algn="ctr">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242" name="Google Shape;242;p31"/>
          <p:cNvSpPr txBox="1"/>
          <p:nvPr>
            <p:ph idx="7" type="subTitle"/>
          </p:nvPr>
        </p:nvSpPr>
        <p:spPr>
          <a:xfrm>
            <a:off x="3509000"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3" name="Google Shape;243;p31"/>
          <p:cNvSpPr txBox="1"/>
          <p:nvPr>
            <p:ph idx="8" type="subTitle"/>
          </p:nvPr>
        </p:nvSpPr>
        <p:spPr>
          <a:xfrm>
            <a:off x="3509025" y="38149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4" name="Google Shape;244;p31"/>
          <p:cNvSpPr txBox="1"/>
          <p:nvPr>
            <p:ph idx="9" type="subTitle"/>
          </p:nvPr>
        </p:nvSpPr>
        <p:spPr>
          <a:xfrm>
            <a:off x="953025"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5" name="Google Shape;245;p31"/>
          <p:cNvSpPr txBox="1"/>
          <p:nvPr>
            <p:ph idx="13" type="subTitle"/>
          </p:nvPr>
        </p:nvSpPr>
        <p:spPr>
          <a:xfrm>
            <a:off x="953125" y="38149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6" name="Google Shape;246;p31"/>
          <p:cNvSpPr txBox="1"/>
          <p:nvPr>
            <p:ph idx="14" type="subTitle"/>
          </p:nvPr>
        </p:nvSpPr>
        <p:spPr>
          <a:xfrm>
            <a:off x="6064875"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7" name="Google Shape;247;p31"/>
          <p:cNvSpPr txBox="1"/>
          <p:nvPr>
            <p:ph idx="15" type="subTitle"/>
          </p:nvPr>
        </p:nvSpPr>
        <p:spPr>
          <a:xfrm>
            <a:off x="6064875" y="38149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248" name="Google Shape;248;p3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49" name="Google Shape;249;p3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50" name="Google Shape;250;p31"/>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51" name="Google Shape;251;p3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
  <p:cSld name="CUSTOM_32">
    <p:spTree>
      <p:nvGrpSpPr>
        <p:cNvPr id="252" name="Shape 252"/>
        <p:cNvGrpSpPr/>
        <p:nvPr/>
      </p:nvGrpSpPr>
      <p:grpSpPr>
        <a:xfrm>
          <a:off x="0" y="0"/>
          <a:ext cx="0" cy="0"/>
          <a:chOff x="0" y="0"/>
          <a:chExt cx="0" cy="0"/>
        </a:xfrm>
      </p:grpSpPr>
      <p:sp>
        <p:nvSpPr>
          <p:cNvPr id="253" name="Google Shape;253;p32"/>
          <p:cNvSpPr txBox="1"/>
          <p:nvPr>
            <p:ph idx="1" type="subTitle"/>
          </p:nvPr>
        </p:nvSpPr>
        <p:spPr>
          <a:xfrm>
            <a:off x="3414050"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4" name="Google Shape;254;p32"/>
          <p:cNvSpPr txBox="1"/>
          <p:nvPr>
            <p:ph idx="2" type="subTitle"/>
          </p:nvPr>
        </p:nvSpPr>
        <p:spPr>
          <a:xfrm>
            <a:off x="3564200"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5" name="Google Shape;255;p32"/>
          <p:cNvSpPr txBox="1"/>
          <p:nvPr>
            <p:ph idx="3" type="subTitle"/>
          </p:nvPr>
        </p:nvSpPr>
        <p:spPr>
          <a:xfrm>
            <a:off x="705725"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6" name="Google Shape;256;p32"/>
          <p:cNvSpPr txBox="1"/>
          <p:nvPr>
            <p:ph idx="4" type="subTitle"/>
          </p:nvPr>
        </p:nvSpPr>
        <p:spPr>
          <a:xfrm>
            <a:off x="855875"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7" name="Google Shape;257;p32"/>
          <p:cNvSpPr txBox="1"/>
          <p:nvPr>
            <p:ph idx="5" type="subTitle"/>
          </p:nvPr>
        </p:nvSpPr>
        <p:spPr>
          <a:xfrm>
            <a:off x="6122325"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8" name="Google Shape;258;p32"/>
          <p:cNvSpPr txBox="1"/>
          <p:nvPr>
            <p:ph idx="6" type="subTitle"/>
          </p:nvPr>
        </p:nvSpPr>
        <p:spPr>
          <a:xfrm>
            <a:off x="6272475"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9" name="Google Shape;259;p32"/>
          <p:cNvSpPr txBox="1"/>
          <p:nvPr>
            <p:ph idx="7" type="subTitle"/>
          </p:nvPr>
        </p:nvSpPr>
        <p:spPr>
          <a:xfrm>
            <a:off x="3414050" y="3453326"/>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0" name="Google Shape;260;p32"/>
          <p:cNvSpPr txBox="1"/>
          <p:nvPr>
            <p:ph idx="8" type="subTitle"/>
          </p:nvPr>
        </p:nvSpPr>
        <p:spPr>
          <a:xfrm>
            <a:off x="3564200" y="3869536"/>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1" name="Google Shape;261;p32"/>
          <p:cNvSpPr txBox="1"/>
          <p:nvPr>
            <p:ph idx="9" type="subTitle"/>
          </p:nvPr>
        </p:nvSpPr>
        <p:spPr>
          <a:xfrm>
            <a:off x="705725" y="3453326"/>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2" name="Google Shape;262;p32"/>
          <p:cNvSpPr txBox="1"/>
          <p:nvPr>
            <p:ph idx="13" type="subTitle"/>
          </p:nvPr>
        </p:nvSpPr>
        <p:spPr>
          <a:xfrm>
            <a:off x="855875" y="3869536"/>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3" name="Google Shape;263;p32"/>
          <p:cNvSpPr txBox="1"/>
          <p:nvPr>
            <p:ph idx="14" type="subTitle"/>
          </p:nvPr>
        </p:nvSpPr>
        <p:spPr>
          <a:xfrm>
            <a:off x="6122325" y="3453326"/>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4" name="Google Shape;264;p32"/>
          <p:cNvSpPr txBox="1"/>
          <p:nvPr>
            <p:ph idx="15" type="subTitle"/>
          </p:nvPr>
        </p:nvSpPr>
        <p:spPr>
          <a:xfrm>
            <a:off x="6272475" y="3869536"/>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5" name="Google Shape;265;p32"/>
          <p:cNvSpPr txBox="1"/>
          <p:nvPr>
            <p:ph type="title"/>
          </p:nvPr>
        </p:nvSpPr>
        <p:spPr>
          <a:xfrm>
            <a:off x="713225" y="445025"/>
            <a:ext cx="6080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66" name="Google Shape;266;p3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67" name="Google Shape;267;p3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33">
    <p:spTree>
      <p:nvGrpSpPr>
        <p:cNvPr id="268" name="Shape 268"/>
        <p:cNvGrpSpPr/>
        <p:nvPr/>
      </p:nvGrpSpPr>
      <p:grpSpPr>
        <a:xfrm>
          <a:off x="0" y="0"/>
          <a:ext cx="0" cy="0"/>
          <a:chOff x="0" y="0"/>
          <a:chExt cx="0" cy="0"/>
        </a:xfrm>
      </p:grpSpPr>
      <p:sp>
        <p:nvSpPr>
          <p:cNvPr id="269" name="Google Shape;269;p33"/>
          <p:cNvSpPr txBox="1"/>
          <p:nvPr>
            <p:ph idx="1" type="subTitle"/>
          </p:nvPr>
        </p:nvSpPr>
        <p:spPr>
          <a:xfrm>
            <a:off x="3414050"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0" name="Google Shape;270;p33"/>
          <p:cNvSpPr txBox="1"/>
          <p:nvPr>
            <p:ph idx="2" type="subTitle"/>
          </p:nvPr>
        </p:nvSpPr>
        <p:spPr>
          <a:xfrm>
            <a:off x="3564200"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1" name="Google Shape;271;p33"/>
          <p:cNvSpPr txBox="1"/>
          <p:nvPr>
            <p:ph idx="3" type="subTitle"/>
          </p:nvPr>
        </p:nvSpPr>
        <p:spPr>
          <a:xfrm>
            <a:off x="705725"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2" name="Google Shape;272;p33"/>
          <p:cNvSpPr txBox="1"/>
          <p:nvPr>
            <p:ph idx="4" type="subTitle"/>
          </p:nvPr>
        </p:nvSpPr>
        <p:spPr>
          <a:xfrm>
            <a:off x="855875"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3" name="Google Shape;273;p33"/>
          <p:cNvSpPr txBox="1"/>
          <p:nvPr>
            <p:ph idx="5" type="subTitle"/>
          </p:nvPr>
        </p:nvSpPr>
        <p:spPr>
          <a:xfrm>
            <a:off x="6122325"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4" name="Google Shape;274;p33"/>
          <p:cNvSpPr txBox="1"/>
          <p:nvPr>
            <p:ph idx="6" type="subTitle"/>
          </p:nvPr>
        </p:nvSpPr>
        <p:spPr>
          <a:xfrm>
            <a:off x="6272475"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5" name="Google Shape;275;p33"/>
          <p:cNvSpPr txBox="1"/>
          <p:nvPr>
            <p:ph idx="7" type="subTitle"/>
          </p:nvPr>
        </p:nvSpPr>
        <p:spPr>
          <a:xfrm>
            <a:off x="2059863" y="3148526"/>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6" name="Google Shape;276;p33"/>
          <p:cNvSpPr txBox="1"/>
          <p:nvPr>
            <p:ph idx="8" type="subTitle"/>
          </p:nvPr>
        </p:nvSpPr>
        <p:spPr>
          <a:xfrm>
            <a:off x="2210013" y="3564736"/>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7" name="Google Shape;277;p33"/>
          <p:cNvSpPr txBox="1"/>
          <p:nvPr>
            <p:ph idx="9" type="subTitle"/>
          </p:nvPr>
        </p:nvSpPr>
        <p:spPr>
          <a:xfrm>
            <a:off x="4768138" y="3148526"/>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8" name="Google Shape;278;p33"/>
          <p:cNvSpPr txBox="1"/>
          <p:nvPr>
            <p:ph idx="13" type="subTitle"/>
          </p:nvPr>
        </p:nvSpPr>
        <p:spPr>
          <a:xfrm>
            <a:off x="4918288" y="3564736"/>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9" name="Google Shape;279;p33"/>
          <p:cNvSpPr txBox="1"/>
          <p:nvPr>
            <p:ph type="title"/>
          </p:nvPr>
        </p:nvSpPr>
        <p:spPr>
          <a:xfrm>
            <a:off x="1531650" y="445025"/>
            <a:ext cx="608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atin typeface="Merriweather Light"/>
                <a:ea typeface="Merriweather Light"/>
                <a:cs typeface="Merriweather Light"/>
                <a:sym typeface="Merriweather Light"/>
              </a:defRPr>
            </a:lvl2pPr>
            <a:lvl3pPr lvl="2" rtl="0" algn="ctr">
              <a:spcBef>
                <a:spcPts val="0"/>
              </a:spcBef>
              <a:spcAft>
                <a:spcPts val="0"/>
              </a:spcAft>
              <a:buSzPts val="3000"/>
              <a:buNone/>
              <a:defRPr>
                <a:latin typeface="Merriweather Light"/>
                <a:ea typeface="Merriweather Light"/>
                <a:cs typeface="Merriweather Light"/>
                <a:sym typeface="Merriweather Light"/>
              </a:defRPr>
            </a:lvl3pPr>
            <a:lvl4pPr lvl="3" rtl="0" algn="ctr">
              <a:spcBef>
                <a:spcPts val="0"/>
              </a:spcBef>
              <a:spcAft>
                <a:spcPts val="0"/>
              </a:spcAft>
              <a:buSzPts val="3000"/>
              <a:buNone/>
              <a:defRPr>
                <a:latin typeface="Merriweather Light"/>
                <a:ea typeface="Merriweather Light"/>
                <a:cs typeface="Merriweather Light"/>
                <a:sym typeface="Merriweather Light"/>
              </a:defRPr>
            </a:lvl4pPr>
            <a:lvl5pPr lvl="4" rtl="0" algn="ctr">
              <a:spcBef>
                <a:spcPts val="0"/>
              </a:spcBef>
              <a:spcAft>
                <a:spcPts val="0"/>
              </a:spcAft>
              <a:buSzPts val="3000"/>
              <a:buNone/>
              <a:defRPr>
                <a:latin typeface="Merriweather Light"/>
                <a:ea typeface="Merriweather Light"/>
                <a:cs typeface="Merriweather Light"/>
                <a:sym typeface="Merriweather Light"/>
              </a:defRPr>
            </a:lvl5pPr>
            <a:lvl6pPr lvl="5" rtl="0" algn="ctr">
              <a:spcBef>
                <a:spcPts val="0"/>
              </a:spcBef>
              <a:spcAft>
                <a:spcPts val="0"/>
              </a:spcAft>
              <a:buSzPts val="3000"/>
              <a:buNone/>
              <a:defRPr>
                <a:latin typeface="Merriweather Light"/>
                <a:ea typeface="Merriweather Light"/>
                <a:cs typeface="Merriweather Light"/>
                <a:sym typeface="Merriweather Light"/>
              </a:defRPr>
            </a:lvl6pPr>
            <a:lvl7pPr lvl="6" rtl="0" algn="ctr">
              <a:spcBef>
                <a:spcPts val="0"/>
              </a:spcBef>
              <a:spcAft>
                <a:spcPts val="0"/>
              </a:spcAft>
              <a:buSzPts val="3000"/>
              <a:buNone/>
              <a:defRPr>
                <a:latin typeface="Merriweather Light"/>
                <a:ea typeface="Merriweather Light"/>
                <a:cs typeface="Merriweather Light"/>
                <a:sym typeface="Merriweather Light"/>
              </a:defRPr>
            </a:lvl7pPr>
            <a:lvl8pPr lvl="7" rtl="0" algn="ctr">
              <a:spcBef>
                <a:spcPts val="0"/>
              </a:spcBef>
              <a:spcAft>
                <a:spcPts val="0"/>
              </a:spcAft>
              <a:buSzPts val="3000"/>
              <a:buNone/>
              <a:defRPr>
                <a:latin typeface="Merriweather Light"/>
                <a:ea typeface="Merriweather Light"/>
                <a:cs typeface="Merriweather Light"/>
                <a:sym typeface="Merriweather Light"/>
              </a:defRPr>
            </a:lvl8pPr>
            <a:lvl9pPr lvl="8" rtl="0" algn="ctr">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80" name="Google Shape;280;p3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1" name="Google Shape;281;p3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2" name="Google Shape;282;p3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83" name="Google Shape;283;p33"/>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4">
    <p:spTree>
      <p:nvGrpSpPr>
        <p:cNvPr id="284" name="Shape 284"/>
        <p:cNvGrpSpPr/>
        <p:nvPr/>
      </p:nvGrpSpPr>
      <p:grpSpPr>
        <a:xfrm>
          <a:off x="0" y="0"/>
          <a:ext cx="0" cy="0"/>
          <a:chOff x="0" y="0"/>
          <a:chExt cx="0" cy="0"/>
        </a:xfrm>
      </p:grpSpPr>
      <p:sp>
        <p:nvSpPr>
          <p:cNvPr id="285" name="Google Shape;285;p34"/>
          <p:cNvSpPr txBox="1"/>
          <p:nvPr>
            <p:ph type="title"/>
          </p:nvPr>
        </p:nvSpPr>
        <p:spPr>
          <a:xfrm>
            <a:off x="716225" y="1073000"/>
            <a:ext cx="5640600" cy="28566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286" name="Google Shape;286;p3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7" name="Google Shape;287;p3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8" name="Google Shape;288;p3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89" name="Google Shape;289;p3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90" name="Google Shape;290;p34"/>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91" name="Google Shape;291;p34"/>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5">
    <p:spTree>
      <p:nvGrpSpPr>
        <p:cNvPr id="292" name="Shape 292"/>
        <p:cNvGrpSpPr/>
        <p:nvPr/>
      </p:nvGrpSpPr>
      <p:grpSpPr>
        <a:xfrm>
          <a:off x="0" y="0"/>
          <a:ext cx="0" cy="0"/>
          <a:chOff x="0" y="0"/>
          <a:chExt cx="0" cy="0"/>
        </a:xfrm>
      </p:grpSpPr>
      <p:sp>
        <p:nvSpPr>
          <p:cNvPr id="293" name="Google Shape;293;p35"/>
          <p:cNvSpPr txBox="1"/>
          <p:nvPr>
            <p:ph idx="1" type="subTitle"/>
          </p:nvPr>
        </p:nvSpPr>
        <p:spPr>
          <a:xfrm>
            <a:off x="4916850" y="1894200"/>
            <a:ext cx="2316000" cy="48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4" name="Google Shape;294;p35"/>
          <p:cNvSpPr txBox="1"/>
          <p:nvPr>
            <p:ph idx="2" type="subTitle"/>
          </p:nvPr>
        </p:nvSpPr>
        <p:spPr>
          <a:xfrm>
            <a:off x="5058900" y="229647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5" name="Google Shape;295;p35"/>
          <p:cNvSpPr txBox="1"/>
          <p:nvPr>
            <p:ph idx="3" type="subTitle"/>
          </p:nvPr>
        </p:nvSpPr>
        <p:spPr>
          <a:xfrm>
            <a:off x="1911150" y="1894200"/>
            <a:ext cx="2316000" cy="48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6" name="Google Shape;296;p35"/>
          <p:cNvSpPr txBox="1"/>
          <p:nvPr>
            <p:ph idx="4" type="subTitle"/>
          </p:nvPr>
        </p:nvSpPr>
        <p:spPr>
          <a:xfrm>
            <a:off x="2053300" y="229647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7" name="Google Shape;297;p35"/>
          <p:cNvSpPr txBox="1"/>
          <p:nvPr>
            <p:ph idx="5" type="subTitle"/>
          </p:nvPr>
        </p:nvSpPr>
        <p:spPr>
          <a:xfrm>
            <a:off x="4916850" y="3528902"/>
            <a:ext cx="2316000" cy="48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8" name="Google Shape;298;p35"/>
          <p:cNvSpPr txBox="1"/>
          <p:nvPr>
            <p:ph idx="6" type="subTitle"/>
          </p:nvPr>
        </p:nvSpPr>
        <p:spPr>
          <a:xfrm>
            <a:off x="5058900" y="392373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9" name="Google Shape;299;p35"/>
          <p:cNvSpPr txBox="1"/>
          <p:nvPr>
            <p:ph idx="7" type="subTitle"/>
          </p:nvPr>
        </p:nvSpPr>
        <p:spPr>
          <a:xfrm>
            <a:off x="1911150" y="3528902"/>
            <a:ext cx="2316000" cy="48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0" name="Google Shape;300;p35"/>
          <p:cNvSpPr txBox="1"/>
          <p:nvPr>
            <p:ph idx="8" type="subTitle"/>
          </p:nvPr>
        </p:nvSpPr>
        <p:spPr>
          <a:xfrm>
            <a:off x="2053200" y="392373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1" name="Google Shape;301;p35"/>
          <p:cNvSpPr txBox="1"/>
          <p:nvPr>
            <p:ph type="title"/>
          </p:nvPr>
        </p:nvSpPr>
        <p:spPr>
          <a:xfrm>
            <a:off x="713225" y="445025"/>
            <a:ext cx="648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02" name="Google Shape;302;p3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03" name="Google Shape;303;p3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6">
    <p:spTree>
      <p:nvGrpSpPr>
        <p:cNvPr id="304" name="Shape 304"/>
        <p:cNvGrpSpPr/>
        <p:nvPr/>
      </p:nvGrpSpPr>
      <p:grpSpPr>
        <a:xfrm>
          <a:off x="0" y="0"/>
          <a:ext cx="0" cy="0"/>
          <a:chOff x="0" y="0"/>
          <a:chExt cx="0" cy="0"/>
        </a:xfrm>
      </p:grpSpPr>
      <p:sp>
        <p:nvSpPr>
          <p:cNvPr id="305" name="Google Shape;305;p36"/>
          <p:cNvSpPr txBox="1"/>
          <p:nvPr>
            <p:ph idx="1" type="subTitle"/>
          </p:nvPr>
        </p:nvSpPr>
        <p:spPr>
          <a:xfrm>
            <a:off x="3571925" y="2904446"/>
            <a:ext cx="2015400" cy="49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6" name="Google Shape;306;p36"/>
          <p:cNvSpPr txBox="1"/>
          <p:nvPr>
            <p:ph idx="2" type="subTitle"/>
          </p:nvPr>
        </p:nvSpPr>
        <p:spPr>
          <a:xfrm>
            <a:off x="3571925" y="3306722"/>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7" name="Google Shape;307;p36"/>
          <p:cNvSpPr txBox="1"/>
          <p:nvPr>
            <p:ph idx="3" type="subTitle"/>
          </p:nvPr>
        </p:nvSpPr>
        <p:spPr>
          <a:xfrm>
            <a:off x="1088400" y="2904446"/>
            <a:ext cx="2015400" cy="49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8" name="Google Shape;308;p36"/>
          <p:cNvSpPr txBox="1"/>
          <p:nvPr>
            <p:ph idx="4" type="subTitle"/>
          </p:nvPr>
        </p:nvSpPr>
        <p:spPr>
          <a:xfrm>
            <a:off x="1088400" y="3306722"/>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9" name="Google Shape;309;p36"/>
          <p:cNvSpPr txBox="1"/>
          <p:nvPr>
            <p:ph idx="5" type="subTitle"/>
          </p:nvPr>
        </p:nvSpPr>
        <p:spPr>
          <a:xfrm>
            <a:off x="6055450" y="2904446"/>
            <a:ext cx="2015400" cy="49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10" name="Google Shape;310;p36"/>
          <p:cNvSpPr txBox="1"/>
          <p:nvPr>
            <p:ph idx="6" type="subTitle"/>
          </p:nvPr>
        </p:nvSpPr>
        <p:spPr>
          <a:xfrm>
            <a:off x="6055450" y="3306722"/>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11" name="Google Shape;311;p36"/>
          <p:cNvSpPr txBox="1"/>
          <p:nvPr>
            <p:ph type="title"/>
          </p:nvPr>
        </p:nvSpPr>
        <p:spPr>
          <a:xfrm>
            <a:off x="713225" y="445025"/>
            <a:ext cx="5517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12" name="Google Shape;312;p3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13" name="Google Shape;313;p3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14" name="Google Shape;314;p36"/>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23">
    <p:spTree>
      <p:nvGrpSpPr>
        <p:cNvPr id="315" name="Shape 315"/>
        <p:cNvGrpSpPr/>
        <p:nvPr/>
      </p:nvGrpSpPr>
      <p:grpSpPr>
        <a:xfrm>
          <a:off x="0" y="0"/>
          <a:ext cx="0" cy="0"/>
          <a:chOff x="0" y="0"/>
          <a:chExt cx="0" cy="0"/>
        </a:xfrm>
      </p:grpSpPr>
      <p:cxnSp>
        <p:nvCxnSpPr>
          <p:cNvPr id="316" name="Google Shape;316;p3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17" name="Google Shape;317;p3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18" name="Google Shape;318;p3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19" name="Google Shape;319;p3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20" name="Google Shape;320;p37"/>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21" name="Google Shape;321;p37"/>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322" name="Google Shape;322;p37"/>
          <p:cNvSpPr txBox="1"/>
          <p:nvPr>
            <p:ph type="title"/>
          </p:nvPr>
        </p:nvSpPr>
        <p:spPr>
          <a:xfrm>
            <a:off x="2780100" y="445025"/>
            <a:ext cx="3583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3" name="Google Shape;323;p37"/>
          <p:cNvSpPr txBox="1"/>
          <p:nvPr>
            <p:ph idx="1" type="subTitle"/>
          </p:nvPr>
        </p:nvSpPr>
        <p:spPr>
          <a:xfrm>
            <a:off x="5306650" y="1710190"/>
            <a:ext cx="2486100" cy="40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324" name="Google Shape;324;p37"/>
          <p:cNvSpPr txBox="1"/>
          <p:nvPr>
            <p:ph idx="2" type="subTitle"/>
          </p:nvPr>
        </p:nvSpPr>
        <p:spPr>
          <a:xfrm>
            <a:off x="5306650" y="2111217"/>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25" name="Google Shape;325;p37"/>
          <p:cNvSpPr txBox="1"/>
          <p:nvPr>
            <p:ph idx="3" type="subTitle"/>
          </p:nvPr>
        </p:nvSpPr>
        <p:spPr>
          <a:xfrm>
            <a:off x="1351250" y="1710190"/>
            <a:ext cx="2486100" cy="40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326" name="Google Shape;326;p37"/>
          <p:cNvSpPr txBox="1"/>
          <p:nvPr>
            <p:ph idx="4" type="subTitle"/>
          </p:nvPr>
        </p:nvSpPr>
        <p:spPr>
          <a:xfrm>
            <a:off x="1351250" y="2111217"/>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27" name="Google Shape;327;p37"/>
          <p:cNvSpPr txBox="1"/>
          <p:nvPr>
            <p:ph idx="5" type="subTitle"/>
          </p:nvPr>
        </p:nvSpPr>
        <p:spPr>
          <a:xfrm>
            <a:off x="5306650" y="3552118"/>
            <a:ext cx="2486100" cy="46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328" name="Google Shape;328;p37"/>
          <p:cNvSpPr txBox="1"/>
          <p:nvPr>
            <p:ph idx="6" type="subTitle"/>
          </p:nvPr>
        </p:nvSpPr>
        <p:spPr>
          <a:xfrm>
            <a:off x="5306650" y="3946487"/>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29" name="Google Shape;329;p37"/>
          <p:cNvSpPr txBox="1"/>
          <p:nvPr>
            <p:ph idx="7" type="subTitle"/>
          </p:nvPr>
        </p:nvSpPr>
        <p:spPr>
          <a:xfrm>
            <a:off x="1351250" y="3552118"/>
            <a:ext cx="2486100" cy="46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330" name="Google Shape;330;p37"/>
          <p:cNvSpPr txBox="1"/>
          <p:nvPr>
            <p:ph idx="8" type="subTitle"/>
          </p:nvPr>
        </p:nvSpPr>
        <p:spPr>
          <a:xfrm>
            <a:off x="1351300" y="3946487"/>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1" name="Google Shape;331;p37"/>
          <p:cNvSpPr txBox="1"/>
          <p:nvPr>
            <p:ph hasCustomPrompt="1" idx="9" type="title"/>
          </p:nvPr>
        </p:nvSpPr>
        <p:spPr>
          <a:xfrm>
            <a:off x="1351250" y="1131425"/>
            <a:ext cx="24861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332" name="Google Shape;332;p37"/>
          <p:cNvSpPr txBox="1"/>
          <p:nvPr>
            <p:ph hasCustomPrompt="1" idx="13" type="title"/>
          </p:nvPr>
        </p:nvSpPr>
        <p:spPr>
          <a:xfrm>
            <a:off x="5306650" y="1131425"/>
            <a:ext cx="24861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333" name="Google Shape;333;p37"/>
          <p:cNvSpPr txBox="1"/>
          <p:nvPr>
            <p:ph hasCustomPrompt="1" idx="14" type="title"/>
          </p:nvPr>
        </p:nvSpPr>
        <p:spPr>
          <a:xfrm>
            <a:off x="1351300" y="2964563"/>
            <a:ext cx="24861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334" name="Google Shape;334;p37"/>
          <p:cNvSpPr txBox="1"/>
          <p:nvPr>
            <p:ph hasCustomPrompt="1" idx="15" type="title"/>
          </p:nvPr>
        </p:nvSpPr>
        <p:spPr>
          <a:xfrm>
            <a:off x="5306650" y="2964563"/>
            <a:ext cx="24861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2_1">
    <p:spTree>
      <p:nvGrpSpPr>
        <p:cNvPr id="335" name="Shape 335"/>
        <p:cNvGrpSpPr/>
        <p:nvPr/>
      </p:nvGrpSpPr>
      <p:grpSpPr>
        <a:xfrm>
          <a:off x="0" y="0"/>
          <a:ext cx="0" cy="0"/>
          <a:chOff x="0" y="0"/>
          <a:chExt cx="0" cy="0"/>
        </a:xfrm>
      </p:grpSpPr>
      <p:sp>
        <p:nvSpPr>
          <p:cNvPr id="336" name="Google Shape;336;p38"/>
          <p:cNvSpPr txBox="1"/>
          <p:nvPr>
            <p:ph idx="1" type="subTitle"/>
          </p:nvPr>
        </p:nvSpPr>
        <p:spPr>
          <a:xfrm>
            <a:off x="3718325" y="3294199"/>
            <a:ext cx="16428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37" name="Google Shape;337;p38"/>
          <p:cNvSpPr txBox="1"/>
          <p:nvPr>
            <p:ph idx="2" type="subTitle"/>
          </p:nvPr>
        </p:nvSpPr>
        <p:spPr>
          <a:xfrm>
            <a:off x="3617675" y="3703897"/>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338" name="Google Shape;338;p38"/>
          <p:cNvSpPr txBox="1"/>
          <p:nvPr>
            <p:ph idx="3" type="subTitle"/>
          </p:nvPr>
        </p:nvSpPr>
        <p:spPr>
          <a:xfrm>
            <a:off x="1328025" y="3294199"/>
            <a:ext cx="16428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39" name="Google Shape;339;p38"/>
          <p:cNvSpPr txBox="1"/>
          <p:nvPr>
            <p:ph idx="4" type="subTitle"/>
          </p:nvPr>
        </p:nvSpPr>
        <p:spPr>
          <a:xfrm>
            <a:off x="1227426" y="3703897"/>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340" name="Google Shape;340;p38"/>
          <p:cNvSpPr txBox="1"/>
          <p:nvPr>
            <p:ph idx="5" type="subTitle"/>
          </p:nvPr>
        </p:nvSpPr>
        <p:spPr>
          <a:xfrm>
            <a:off x="6108550" y="3294199"/>
            <a:ext cx="16431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1" name="Google Shape;341;p38"/>
          <p:cNvSpPr txBox="1"/>
          <p:nvPr>
            <p:ph idx="6" type="subTitle"/>
          </p:nvPr>
        </p:nvSpPr>
        <p:spPr>
          <a:xfrm>
            <a:off x="6008050" y="3703897"/>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342" name="Google Shape;342;p38"/>
          <p:cNvSpPr txBox="1"/>
          <p:nvPr>
            <p:ph type="title"/>
          </p:nvPr>
        </p:nvSpPr>
        <p:spPr>
          <a:xfrm>
            <a:off x="713225" y="445025"/>
            <a:ext cx="3188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43" name="Google Shape;343;p3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44" name="Google Shape;344;p3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5">
    <p:spTree>
      <p:nvGrpSpPr>
        <p:cNvPr id="345" name="Shape 345"/>
        <p:cNvGrpSpPr/>
        <p:nvPr/>
      </p:nvGrpSpPr>
      <p:grpSpPr>
        <a:xfrm>
          <a:off x="0" y="0"/>
          <a:ext cx="0" cy="0"/>
          <a:chOff x="0" y="0"/>
          <a:chExt cx="0" cy="0"/>
        </a:xfrm>
      </p:grpSpPr>
      <p:sp>
        <p:nvSpPr>
          <p:cNvPr id="346" name="Google Shape;346;p39"/>
          <p:cNvSpPr txBox="1"/>
          <p:nvPr>
            <p:ph idx="1" type="subTitle"/>
          </p:nvPr>
        </p:nvSpPr>
        <p:spPr>
          <a:xfrm>
            <a:off x="4750175" y="1632746"/>
            <a:ext cx="20148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7" name="Google Shape;347;p39"/>
          <p:cNvSpPr txBox="1"/>
          <p:nvPr>
            <p:ph idx="2" type="subTitle"/>
          </p:nvPr>
        </p:nvSpPr>
        <p:spPr>
          <a:xfrm>
            <a:off x="4750184" y="2035022"/>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48" name="Google Shape;348;p39"/>
          <p:cNvSpPr txBox="1"/>
          <p:nvPr>
            <p:ph idx="3" type="subTitle"/>
          </p:nvPr>
        </p:nvSpPr>
        <p:spPr>
          <a:xfrm>
            <a:off x="2306450" y="1632746"/>
            <a:ext cx="20148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9" name="Google Shape;349;p39"/>
          <p:cNvSpPr txBox="1"/>
          <p:nvPr>
            <p:ph idx="4" type="subTitle"/>
          </p:nvPr>
        </p:nvSpPr>
        <p:spPr>
          <a:xfrm>
            <a:off x="2306462" y="2035022"/>
            <a:ext cx="201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50" name="Google Shape;350;p39"/>
          <p:cNvSpPr txBox="1"/>
          <p:nvPr>
            <p:ph idx="5" type="subTitle"/>
          </p:nvPr>
        </p:nvSpPr>
        <p:spPr>
          <a:xfrm>
            <a:off x="4750175" y="3062273"/>
            <a:ext cx="20148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1" name="Google Shape;351;p39"/>
          <p:cNvSpPr txBox="1"/>
          <p:nvPr>
            <p:ph idx="6" type="subTitle"/>
          </p:nvPr>
        </p:nvSpPr>
        <p:spPr>
          <a:xfrm>
            <a:off x="4750184" y="3471047"/>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52" name="Google Shape;352;p39"/>
          <p:cNvSpPr txBox="1"/>
          <p:nvPr>
            <p:ph idx="7" type="subTitle"/>
          </p:nvPr>
        </p:nvSpPr>
        <p:spPr>
          <a:xfrm>
            <a:off x="2306450" y="3062273"/>
            <a:ext cx="20148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3" name="Google Shape;353;p39"/>
          <p:cNvSpPr txBox="1"/>
          <p:nvPr>
            <p:ph idx="8" type="subTitle"/>
          </p:nvPr>
        </p:nvSpPr>
        <p:spPr>
          <a:xfrm>
            <a:off x="2306462" y="3471047"/>
            <a:ext cx="201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54" name="Google Shape;354;p39"/>
          <p:cNvSpPr txBox="1"/>
          <p:nvPr>
            <p:ph type="title"/>
          </p:nvPr>
        </p:nvSpPr>
        <p:spPr>
          <a:xfrm>
            <a:off x="713225" y="445025"/>
            <a:ext cx="2785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55" name="Google Shape;355;p3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56" name="Google Shape;356;p3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26">
    <p:spTree>
      <p:nvGrpSpPr>
        <p:cNvPr id="357" name="Shape 357"/>
        <p:cNvGrpSpPr/>
        <p:nvPr/>
      </p:nvGrpSpPr>
      <p:grpSpPr>
        <a:xfrm>
          <a:off x="0" y="0"/>
          <a:ext cx="0" cy="0"/>
          <a:chOff x="0" y="0"/>
          <a:chExt cx="0" cy="0"/>
        </a:xfrm>
      </p:grpSpPr>
      <p:cxnSp>
        <p:nvCxnSpPr>
          <p:cNvPr id="358" name="Google Shape;358;p4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59" name="Google Shape;359;p4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60" name="Google Shape;360;p40"/>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61" name="Google Shape;361;p40"/>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62" name="Google Shape;362;p40"/>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63" name="Google Shape;363;p40"/>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364" name="Google Shape;364;p40"/>
          <p:cNvSpPr txBox="1"/>
          <p:nvPr>
            <p:ph idx="1" type="subTitle"/>
          </p:nvPr>
        </p:nvSpPr>
        <p:spPr>
          <a:xfrm>
            <a:off x="728750" y="1112872"/>
            <a:ext cx="20148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65" name="Google Shape;365;p40"/>
          <p:cNvSpPr txBox="1"/>
          <p:nvPr>
            <p:ph idx="2" type="subTitle"/>
          </p:nvPr>
        </p:nvSpPr>
        <p:spPr>
          <a:xfrm>
            <a:off x="728762" y="1515149"/>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66" name="Google Shape;366;p40"/>
          <p:cNvSpPr txBox="1"/>
          <p:nvPr>
            <p:ph idx="3" type="subTitle"/>
          </p:nvPr>
        </p:nvSpPr>
        <p:spPr>
          <a:xfrm>
            <a:off x="728750" y="2036386"/>
            <a:ext cx="20148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67" name="Google Shape;367;p40"/>
          <p:cNvSpPr txBox="1"/>
          <p:nvPr>
            <p:ph idx="4" type="subTitle"/>
          </p:nvPr>
        </p:nvSpPr>
        <p:spPr>
          <a:xfrm>
            <a:off x="728762" y="2445160"/>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68" name="Google Shape;368;p40"/>
          <p:cNvSpPr txBox="1"/>
          <p:nvPr>
            <p:ph type="title"/>
          </p:nvPr>
        </p:nvSpPr>
        <p:spPr>
          <a:xfrm>
            <a:off x="1531650" y="445025"/>
            <a:ext cx="608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atin typeface="Merriweather Light"/>
                <a:ea typeface="Merriweather Light"/>
                <a:cs typeface="Merriweather Light"/>
                <a:sym typeface="Merriweather Light"/>
              </a:defRPr>
            </a:lvl2pPr>
            <a:lvl3pPr lvl="2" rtl="0" algn="ctr">
              <a:spcBef>
                <a:spcPts val="0"/>
              </a:spcBef>
              <a:spcAft>
                <a:spcPts val="0"/>
              </a:spcAft>
              <a:buSzPts val="3000"/>
              <a:buNone/>
              <a:defRPr>
                <a:latin typeface="Merriweather Light"/>
                <a:ea typeface="Merriweather Light"/>
                <a:cs typeface="Merriweather Light"/>
                <a:sym typeface="Merriweather Light"/>
              </a:defRPr>
            </a:lvl3pPr>
            <a:lvl4pPr lvl="3" rtl="0" algn="ctr">
              <a:spcBef>
                <a:spcPts val="0"/>
              </a:spcBef>
              <a:spcAft>
                <a:spcPts val="0"/>
              </a:spcAft>
              <a:buSzPts val="3000"/>
              <a:buNone/>
              <a:defRPr>
                <a:latin typeface="Merriweather Light"/>
                <a:ea typeface="Merriweather Light"/>
                <a:cs typeface="Merriweather Light"/>
                <a:sym typeface="Merriweather Light"/>
              </a:defRPr>
            </a:lvl4pPr>
            <a:lvl5pPr lvl="4" rtl="0" algn="ctr">
              <a:spcBef>
                <a:spcPts val="0"/>
              </a:spcBef>
              <a:spcAft>
                <a:spcPts val="0"/>
              </a:spcAft>
              <a:buSzPts val="3000"/>
              <a:buNone/>
              <a:defRPr>
                <a:latin typeface="Merriweather Light"/>
                <a:ea typeface="Merriweather Light"/>
                <a:cs typeface="Merriweather Light"/>
                <a:sym typeface="Merriweather Light"/>
              </a:defRPr>
            </a:lvl5pPr>
            <a:lvl6pPr lvl="5" rtl="0" algn="ctr">
              <a:spcBef>
                <a:spcPts val="0"/>
              </a:spcBef>
              <a:spcAft>
                <a:spcPts val="0"/>
              </a:spcAft>
              <a:buSzPts val="3000"/>
              <a:buNone/>
              <a:defRPr>
                <a:latin typeface="Merriweather Light"/>
                <a:ea typeface="Merriweather Light"/>
                <a:cs typeface="Merriweather Light"/>
                <a:sym typeface="Merriweather Light"/>
              </a:defRPr>
            </a:lvl6pPr>
            <a:lvl7pPr lvl="6" rtl="0" algn="ctr">
              <a:spcBef>
                <a:spcPts val="0"/>
              </a:spcBef>
              <a:spcAft>
                <a:spcPts val="0"/>
              </a:spcAft>
              <a:buSzPts val="3000"/>
              <a:buNone/>
              <a:defRPr>
                <a:latin typeface="Merriweather Light"/>
                <a:ea typeface="Merriweather Light"/>
                <a:cs typeface="Merriweather Light"/>
                <a:sym typeface="Merriweather Light"/>
              </a:defRPr>
            </a:lvl7pPr>
            <a:lvl8pPr lvl="7" rtl="0" algn="ctr">
              <a:spcBef>
                <a:spcPts val="0"/>
              </a:spcBef>
              <a:spcAft>
                <a:spcPts val="0"/>
              </a:spcAft>
              <a:buSzPts val="3000"/>
              <a:buNone/>
              <a:defRPr>
                <a:latin typeface="Merriweather Light"/>
                <a:ea typeface="Merriweather Light"/>
                <a:cs typeface="Merriweather Light"/>
                <a:sym typeface="Merriweather Light"/>
              </a:defRPr>
            </a:lvl8pPr>
            <a:lvl9pPr lvl="8" rtl="0" algn="ctr">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369" name="Google Shape;369;p40"/>
          <p:cNvSpPr txBox="1"/>
          <p:nvPr>
            <p:ph idx="5" type="subTitle"/>
          </p:nvPr>
        </p:nvSpPr>
        <p:spPr>
          <a:xfrm>
            <a:off x="728750" y="2997225"/>
            <a:ext cx="20148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70" name="Google Shape;370;p40"/>
          <p:cNvSpPr txBox="1"/>
          <p:nvPr>
            <p:ph idx="6" type="subTitle"/>
          </p:nvPr>
        </p:nvSpPr>
        <p:spPr>
          <a:xfrm>
            <a:off x="728762" y="3405999"/>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type="title"/>
          </p:nvPr>
        </p:nvSpPr>
        <p:spPr>
          <a:xfrm>
            <a:off x="713225" y="445025"/>
            <a:ext cx="56811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5"/>
          <p:cNvSpPr txBox="1"/>
          <p:nvPr>
            <p:ph idx="1" type="subTitle"/>
          </p:nvPr>
        </p:nvSpPr>
        <p:spPr>
          <a:xfrm>
            <a:off x="5038975" y="2551449"/>
            <a:ext cx="2486100" cy="50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SzPts val="2400"/>
              <a:buFont typeface="Vidaloka"/>
              <a:buNone/>
              <a:defRPr b="1" sz="2400">
                <a:latin typeface="Vidaloka"/>
                <a:ea typeface="Vidaloka"/>
                <a:cs typeface="Vidaloka"/>
                <a:sym typeface="Vidaloka"/>
              </a:defRPr>
            </a:lvl2pPr>
            <a:lvl3pPr lvl="2" rtl="0" algn="ctr">
              <a:spcBef>
                <a:spcPts val="0"/>
              </a:spcBef>
              <a:spcAft>
                <a:spcPts val="0"/>
              </a:spcAft>
              <a:buSzPts val="2400"/>
              <a:buFont typeface="Vidaloka"/>
              <a:buNone/>
              <a:defRPr b="1" sz="2400">
                <a:latin typeface="Vidaloka"/>
                <a:ea typeface="Vidaloka"/>
                <a:cs typeface="Vidaloka"/>
                <a:sym typeface="Vidaloka"/>
              </a:defRPr>
            </a:lvl3pPr>
            <a:lvl4pPr lvl="3" rtl="0" algn="ctr">
              <a:spcBef>
                <a:spcPts val="0"/>
              </a:spcBef>
              <a:spcAft>
                <a:spcPts val="0"/>
              </a:spcAft>
              <a:buSzPts val="2400"/>
              <a:buFont typeface="Vidaloka"/>
              <a:buNone/>
              <a:defRPr b="1" sz="2400">
                <a:latin typeface="Vidaloka"/>
                <a:ea typeface="Vidaloka"/>
                <a:cs typeface="Vidaloka"/>
                <a:sym typeface="Vidaloka"/>
              </a:defRPr>
            </a:lvl4pPr>
            <a:lvl5pPr lvl="4" rtl="0" algn="ctr">
              <a:spcBef>
                <a:spcPts val="0"/>
              </a:spcBef>
              <a:spcAft>
                <a:spcPts val="0"/>
              </a:spcAft>
              <a:buSzPts val="2400"/>
              <a:buFont typeface="Vidaloka"/>
              <a:buNone/>
              <a:defRPr b="1" sz="2400">
                <a:latin typeface="Vidaloka"/>
                <a:ea typeface="Vidaloka"/>
                <a:cs typeface="Vidaloka"/>
                <a:sym typeface="Vidaloka"/>
              </a:defRPr>
            </a:lvl5pPr>
            <a:lvl6pPr lvl="5" rtl="0" algn="ctr">
              <a:spcBef>
                <a:spcPts val="0"/>
              </a:spcBef>
              <a:spcAft>
                <a:spcPts val="0"/>
              </a:spcAft>
              <a:buSzPts val="2400"/>
              <a:buFont typeface="Vidaloka"/>
              <a:buNone/>
              <a:defRPr b="1" sz="2400">
                <a:latin typeface="Vidaloka"/>
                <a:ea typeface="Vidaloka"/>
                <a:cs typeface="Vidaloka"/>
                <a:sym typeface="Vidaloka"/>
              </a:defRPr>
            </a:lvl6pPr>
            <a:lvl7pPr lvl="6" rtl="0" algn="ctr">
              <a:spcBef>
                <a:spcPts val="0"/>
              </a:spcBef>
              <a:spcAft>
                <a:spcPts val="0"/>
              </a:spcAft>
              <a:buSzPts val="2400"/>
              <a:buFont typeface="Vidaloka"/>
              <a:buNone/>
              <a:defRPr b="1" sz="2400">
                <a:latin typeface="Vidaloka"/>
                <a:ea typeface="Vidaloka"/>
                <a:cs typeface="Vidaloka"/>
                <a:sym typeface="Vidaloka"/>
              </a:defRPr>
            </a:lvl7pPr>
            <a:lvl8pPr lvl="7" rtl="0" algn="ctr">
              <a:spcBef>
                <a:spcPts val="0"/>
              </a:spcBef>
              <a:spcAft>
                <a:spcPts val="0"/>
              </a:spcAft>
              <a:buSzPts val="2400"/>
              <a:buFont typeface="Vidaloka"/>
              <a:buNone/>
              <a:defRPr b="1" sz="2400">
                <a:latin typeface="Vidaloka"/>
                <a:ea typeface="Vidaloka"/>
                <a:cs typeface="Vidaloka"/>
                <a:sym typeface="Vidaloka"/>
              </a:defRPr>
            </a:lvl8pPr>
            <a:lvl9pPr lvl="8" rtl="0" algn="ctr">
              <a:spcBef>
                <a:spcPts val="0"/>
              </a:spcBef>
              <a:spcAft>
                <a:spcPts val="0"/>
              </a:spcAft>
              <a:buSzPts val="2400"/>
              <a:buFont typeface="Vidaloka"/>
              <a:buNone/>
              <a:defRPr b="1" sz="2400">
                <a:latin typeface="Vidaloka"/>
                <a:ea typeface="Vidaloka"/>
                <a:cs typeface="Vidaloka"/>
                <a:sym typeface="Vidaloka"/>
              </a:defRPr>
            </a:lvl9pPr>
          </a:lstStyle>
          <a:p/>
        </p:txBody>
      </p:sp>
      <p:sp>
        <p:nvSpPr>
          <p:cNvPr id="32" name="Google Shape;32;p5"/>
          <p:cNvSpPr txBox="1"/>
          <p:nvPr>
            <p:ph idx="2" type="subTitle"/>
          </p:nvPr>
        </p:nvSpPr>
        <p:spPr>
          <a:xfrm>
            <a:off x="5038975" y="2961200"/>
            <a:ext cx="2486100" cy="90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 name="Google Shape;33;p5"/>
          <p:cNvSpPr txBox="1"/>
          <p:nvPr>
            <p:ph idx="3" type="subTitle"/>
          </p:nvPr>
        </p:nvSpPr>
        <p:spPr>
          <a:xfrm>
            <a:off x="1693175" y="2551449"/>
            <a:ext cx="2486100" cy="50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SzPts val="2400"/>
              <a:buFont typeface="Vidaloka"/>
              <a:buNone/>
              <a:defRPr b="1" sz="2400">
                <a:latin typeface="Vidaloka"/>
                <a:ea typeface="Vidaloka"/>
                <a:cs typeface="Vidaloka"/>
                <a:sym typeface="Vidaloka"/>
              </a:defRPr>
            </a:lvl2pPr>
            <a:lvl3pPr lvl="2" rtl="0" algn="ctr">
              <a:spcBef>
                <a:spcPts val="0"/>
              </a:spcBef>
              <a:spcAft>
                <a:spcPts val="0"/>
              </a:spcAft>
              <a:buSzPts val="2400"/>
              <a:buFont typeface="Vidaloka"/>
              <a:buNone/>
              <a:defRPr b="1" sz="2400">
                <a:latin typeface="Vidaloka"/>
                <a:ea typeface="Vidaloka"/>
                <a:cs typeface="Vidaloka"/>
                <a:sym typeface="Vidaloka"/>
              </a:defRPr>
            </a:lvl3pPr>
            <a:lvl4pPr lvl="3" rtl="0" algn="ctr">
              <a:spcBef>
                <a:spcPts val="0"/>
              </a:spcBef>
              <a:spcAft>
                <a:spcPts val="0"/>
              </a:spcAft>
              <a:buSzPts val="2400"/>
              <a:buFont typeface="Vidaloka"/>
              <a:buNone/>
              <a:defRPr b="1" sz="2400">
                <a:latin typeface="Vidaloka"/>
                <a:ea typeface="Vidaloka"/>
                <a:cs typeface="Vidaloka"/>
                <a:sym typeface="Vidaloka"/>
              </a:defRPr>
            </a:lvl4pPr>
            <a:lvl5pPr lvl="4" rtl="0" algn="ctr">
              <a:spcBef>
                <a:spcPts val="0"/>
              </a:spcBef>
              <a:spcAft>
                <a:spcPts val="0"/>
              </a:spcAft>
              <a:buSzPts val="2400"/>
              <a:buFont typeface="Vidaloka"/>
              <a:buNone/>
              <a:defRPr b="1" sz="2400">
                <a:latin typeface="Vidaloka"/>
                <a:ea typeface="Vidaloka"/>
                <a:cs typeface="Vidaloka"/>
                <a:sym typeface="Vidaloka"/>
              </a:defRPr>
            </a:lvl5pPr>
            <a:lvl6pPr lvl="5" rtl="0" algn="ctr">
              <a:spcBef>
                <a:spcPts val="0"/>
              </a:spcBef>
              <a:spcAft>
                <a:spcPts val="0"/>
              </a:spcAft>
              <a:buSzPts val="2400"/>
              <a:buFont typeface="Vidaloka"/>
              <a:buNone/>
              <a:defRPr b="1" sz="2400">
                <a:latin typeface="Vidaloka"/>
                <a:ea typeface="Vidaloka"/>
                <a:cs typeface="Vidaloka"/>
                <a:sym typeface="Vidaloka"/>
              </a:defRPr>
            </a:lvl6pPr>
            <a:lvl7pPr lvl="6" rtl="0" algn="ctr">
              <a:spcBef>
                <a:spcPts val="0"/>
              </a:spcBef>
              <a:spcAft>
                <a:spcPts val="0"/>
              </a:spcAft>
              <a:buSzPts val="2400"/>
              <a:buFont typeface="Vidaloka"/>
              <a:buNone/>
              <a:defRPr b="1" sz="2400">
                <a:latin typeface="Vidaloka"/>
                <a:ea typeface="Vidaloka"/>
                <a:cs typeface="Vidaloka"/>
                <a:sym typeface="Vidaloka"/>
              </a:defRPr>
            </a:lvl7pPr>
            <a:lvl8pPr lvl="7" rtl="0" algn="ctr">
              <a:spcBef>
                <a:spcPts val="0"/>
              </a:spcBef>
              <a:spcAft>
                <a:spcPts val="0"/>
              </a:spcAft>
              <a:buSzPts val="2400"/>
              <a:buFont typeface="Vidaloka"/>
              <a:buNone/>
              <a:defRPr b="1" sz="2400">
                <a:latin typeface="Vidaloka"/>
                <a:ea typeface="Vidaloka"/>
                <a:cs typeface="Vidaloka"/>
                <a:sym typeface="Vidaloka"/>
              </a:defRPr>
            </a:lvl8pPr>
            <a:lvl9pPr lvl="8" rtl="0" algn="ctr">
              <a:spcBef>
                <a:spcPts val="0"/>
              </a:spcBef>
              <a:spcAft>
                <a:spcPts val="0"/>
              </a:spcAft>
              <a:buSzPts val="2400"/>
              <a:buFont typeface="Vidaloka"/>
              <a:buNone/>
              <a:defRPr b="1" sz="2400">
                <a:latin typeface="Vidaloka"/>
                <a:ea typeface="Vidaloka"/>
                <a:cs typeface="Vidaloka"/>
                <a:sym typeface="Vidaloka"/>
              </a:defRPr>
            </a:lvl9pPr>
          </a:lstStyle>
          <a:p/>
        </p:txBody>
      </p:sp>
      <p:sp>
        <p:nvSpPr>
          <p:cNvPr id="34" name="Google Shape;34;p5"/>
          <p:cNvSpPr txBox="1"/>
          <p:nvPr>
            <p:ph idx="4" type="subTitle"/>
          </p:nvPr>
        </p:nvSpPr>
        <p:spPr>
          <a:xfrm>
            <a:off x="1693175" y="2961200"/>
            <a:ext cx="2486100" cy="90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35" name="Google Shape;35;p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6" name="Google Shape;36;p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7" name="Google Shape;37;p5"/>
          <p:cNvCxnSpPr/>
          <p:nvPr/>
        </p:nvCxnSpPr>
        <p:spPr>
          <a:xfrm flipH="1">
            <a:off x="6935750" y="3931325"/>
            <a:ext cx="2549400" cy="13545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6">
    <p:spTree>
      <p:nvGrpSpPr>
        <p:cNvPr id="371" name="Shape 371"/>
        <p:cNvGrpSpPr/>
        <p:nvPr/>
      </p:nvGrpSpPr>
      <p:grpSpPr>
        <a:xfrm>
          <a:off x="0" y="0"/>
          <a:ext cx="0" cy="0"/>
          <a:chOff x="0" y="0"/>
          <a:chExt cx="0" cy="0"/>
        </a:xfrm>
      </p:grpSpPr>
      <p:sp>
        <p:nvSpPr>
          <p:cNvPr id="372" name="Google Shape;372;p41"/>
          <p:cNvSpPr txBox="1"/>
          <p:nvPr>
            <p:ph hasCustomPrompt="1" type="title"/>
          </p:nvPr>
        </p:nvSpPr>
        <p:spPr>
          <a:xfrm>
            <a:off x="2592925" y="714600"/>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5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3" name="Google Shape;373;p41"/>
          <p:cNvSpPr txBox="1"/>
          <p:nvPr>
            <p:ph idx="1" type="subTitle"/>
          </p:nvPr>
        </p:nvSpPr>
        <p:spPr>
          <a:xfrm>
            <a:off x="2364984" y="1346400"/>
            <a:ext cx="4414200" cy="37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74" name="Google Shape;374;p41"/>
          <p:cNvSpPr txBox="1"/>
          <p:nvPr>
            <p:ph hasCustomPrompt="1" idx="2" type="title"/>
          </p:nvPr>
        </p:nvSpPr>
        <p:spPr>
          <a:xfrm>
            <a:off x="2592925" y="2063025"/>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3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5" name="Google Shape;375;p41"/>
          <p:cNvSpPr txBox="1"/>
          <p:nvPr>
            <p:ph idx="3" type="subTitle"/>
          </p:nvPr>
        </p:nvSpPr>
        <p:spPr>
          <a:xfrm>
            <a:off x="2364984" y="2694825"/>
            <a:ext cx="4414200" cy="37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76" name="Google Shape;376;p41"/>
          <p:cNvSpPr txBox="1"/>
          <p:nvPr>
            <p:ph hasCustomPrompt="1" idx="4" type="title"/>
          </p:nvPr>
        </p:nvSpPr>
        <p:spPr>
          <a:xfrm>
            <a:off x="2592925" y="3411450"/>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3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7" name="Google Shape;377;p41"/>
          <p:cNvSpPr txBox="1"/>
          <p:nvPr>
            <p:ph idx="5" type="subTitle"/>
          </p:nvPr>
        </p:nvSpPr>
        <p:spPr>
          <a:xfrm>
            <a:off x="2364950" y="4043250"/>
            <a:ext cx="4414200" cy="37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378" name="Google Shape;378;p4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79" name="Google Shape;379;p4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28">
    <p:spTree>
      <p:nvGrpSpPr>
        <p:cNvPr id="380" name="Shape 380"/>
        <p:cNvGrpSpPr/>
        <p:nvPr/>
      </p:nvGrpSpPr>
      <p:grpSpPr>
        <a:xfrm>
          <a:off x="0" y="0"/>
          <a:ext cx="0" cy="0"/>
          <a:chOff x="0" y="0"/>
          <a:chExt cx="0" cy="0"/>
        </a:xfrm>
      </p:grpSpPr>
      <p:sp>
        <p:nvSpPr>
          <p:cNvPr id="381" name="Google Shape;381;p42"/>
          <p:cNvSpPr txBox="1"/>
          <p:nvPr>
            <p:ph idx="1" type="subTitle"/>
          </p:nvPr>
        </p:nvSpPr>
        <p:spPr>
          <a:xfrm>
            <a:off x="5700609" y="2084269"/>
            <a:ext cx="27645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2" name="Google Shape;382;p42"/>
          <p:cNvSpPr txBox="1"/>
          <p:nvPr>
            <p:ph idx="2" type="subTitle"/>
          </p:nvPr>
        </p:nvSpPr>
        <p:spPr>
          <a:xfrm>
            <a:off x="5700621" y="2486544"/>
            <a:ext cx="2764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83" name="Google Shape;383;p42"/>
          <p:cNvSpPr txBox="1"/>
          <p:nvPr>
            <p:ph idx="3" type="subTitle"/>
          </p:nvPr>
        </p:nvSpPr>
        <p:spPr>
          <a:xfrm>
            <a:off x="1973988" y="902134"/>
            <a:ext cx="27645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4" name="Google Shape;384;p42"/>
          <p:cNvSpPr txBox="1"/>
          <p:nvPr>
            <p:ph idx="4" type="subTitle"/>
          </p:nvPr>
        </p:nvSpPr>
        <p:spPr>
          <a:xfrm>
            <a:off x="1973988" y="1304410"/>
            <a:ext cx="2764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85" name="Google Shape;385;p42"/>
          <p:cNvSpPr txBox="1"/>
          <p:nvPr>
            <p:ph idx="5" type="subTitle"/>
          </p:nvPr>
        </p:nvSpPr>
        <p:spPr>
          <a:xfrm>
            <a:off x="1973988" y="3290875"/>
            <a:ext cx="27645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6" name="Google Shape;386;p42"/>
          <p:cNvSpPr txBox="1"/>
          <p:nvPr>
            <p:ph idx="6" type="subTitle"/>
          </p:nvPr>
        </p:nvSpPr>
        <p:spPr>
          <a:xfrm>
            <a:off x="1973988" y="3699649"/>
            <a:ext cx="2764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387" name="Google Shape;387;p4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88" name="Google Shape;388;p4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89" name="Google Shape;389;p42"/>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90" name="Google Shape;390;p42"/>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91" name="Google Shape;391;p42"/>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392" name="Google Shape;392;p42"/>
          <p:cNvSpPr txBox="1"/>
          <p:nvPr>
            <p:ph hasCustomPrompt="1" type="title"/>
          </p:nvPr>
        </p:nvSpPr>
        <p:spPr>
          <a:xfrm>
            <a:off x="733000" y="1114450"/>
            <a:ext cx="1118100" cy="61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5000"/>
              <a:buNone/>
              <a:defRPr sz="45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3" name="Google Shape;393;p42"/>
          <p:cNvSpPr txBox="1"/>
          <p:nvPr>
            <p:ph hasCustomPrompt="1" idx="7" type="title"/>
          </p:nvPr>
        </p:nvSpPr>
        <p:spPr>
          <a:xfrm>
            <a:off x="733000" y="3503175"/>
            <a:ext cx="1118100" cy="61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5000"/>
              <a:buNone/>
              <a:defRPr sz="45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4" name="Google Shape;394;p42"/>
          <p:cNvSpPr txBox="1"/>
          <p:nvPr>
            <p:ph hasCustomPrompt="1" idx="8" type="title"/>
          </p:nvPr>
        </p:nvSpPr>
        <p:spPr>
          <a:xfrm>
            <a:off x="4441002" y="2276488"/>
            <a:ext cx="1118100" cy="61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5000"/>
              <a:buNone/>
              <a:defRPr sz="45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7_1">
    <p:spTree>
      <p:nvGrpSpPr>
        <p:cNvPr id="395" name="Shape 395"/>
        <p:cNvGrpSpPr/>
        <p:nvPr/>
      </p:nvGrpSpPr>
      <p:grpSpPr>
        <a:xfrm>
          <a:off x="0" y="0"/>
          <a:ext cx="0" cy="0"/>
          <a:chOff x="0" y="0"/>
          <a:chExt cx="0" cy="0"/>
        </a:xfrm>
      </p:grpSpPr>
      <p:sp>
        <p:nvSpPr>
          <p:cNvPr id="396" name="Google Shape;396;p43"/>
          <p:cNvSpPr txBox="1"/>
          <p:nvPr>
            <p:ph type="title"/>
          </p:nvPr>
        </p:nvSpPr>
        <p:spPr>
          <a:xfrm>
            <a:off x="803750" y="2040496"/>
            <a:ext cx="4087500" cy="673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97" name="Google Shape;397;p43"/>
          <p:cNvSpPr txBox="1"/>
          <p:nvPr>
            <p:ph idx="1" type="subTitle"/>
          </p:nvPr>
        </p:nvSpPr>
        <p:spPr>
          <a:xfrm>
            <a:off x="803750" y="2693525"/>
            <a:ext cx="3159300" cy="55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Josefin Sans"/>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398" name="Google Shape;398;p4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99" name="Google Shape;399;p4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7_2">
    <p:spTree>
      <p:nvGrpSpPr>
        <p:cNvPr id="400" name="Shape 400"/>
        <p:cNvGrpSpPr/>
        <p:nvPr/>
      </p:nvGrpSpPr>
      <p:grpSpPr>
        <a:xfrm>
          <a:off x="0" y="0"/>
          <a:ext cx="0" cy="0"/>
          <a:chOff x="0" y="0"/>
          <a:chExt cx="0" cy="0"/>
        </a:xfrm>
      </p:grpSpPr>
      <p:sp>
        <p:nvSpPr>
          <p:cNvPr id="401" name="Google Shape;401;p44"/>
          <p:cNvSpPr txBox="1"/>
          <p:nvPr>
            <p:ph type="title"/>
          </p:nvPr>
        </p:nvSpPr>
        <p:spPr>
          <a:xfrm>
            <a:off x="4490150" y="2047725"/>
            <a:ext cx="3364200" cy="628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p:txBody>
      </p:sp>
      <p:sp>
        <p:nvSpPr>
          <p:cNvPr id="402" name="Google Shape;402;p44"/>
          <p:cNvSpPr txBox="1"/>
          <p:nvPr>
            <p:ph idx="1" type="subTitle"/>
          </p:nvPr>
        </p:nvSpPr>
        <p:spPr>
          <a:xfrm>
            <a:off x="4855550" y="2694825"/>
            <a:ext cx="2998800" cy="558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Font typeface="Josefin Sans"/>
              <a:buNone/>
              <a:defRPr sz="1400">
                <a:solidFill>
                  <a:schemeClr val="dk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cxnSp>
        <p:nvCxnSpPr>
          <p:cNvPr id="403" name="Google Shape;403;p4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04" name="Google Shape;404;p4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8">
    <p:spTree>
      <p:nvGrpSpPr>
        <p:cNvPr id="405" name="Shape 405"/>
        <p:cNvGrpSpPr/>
        <p:nvPr/>
      </p:nvGrpSpPr>
      <p:grpSpPr>
        <a:xfrm>
          <a:off x="0" y="0"/>
          <a:ext cx="0" cy="0"/>
          <a:chOff x="0" y="0"/>
          <a:chExt cx="0" cy="0"/>
        </a:xfrm>
      </p:grpSpPr>
      <p:sp>
        <p:nvSpPr>
          <p:cNvPr id="406" name="Google Shape;406;p45"/>
          <p:cNvSpPr txBox="1"/>
          <p:nvPr>
            <p:ph idx="1" type="subTitle"/>
          </p:nvPr>
        </p:nvSpPr>
        <p:spPr>
          <a:xfrm>
            <a:off x="4166800" y="1453525"/>
            <a:ext cx="3957600" cy="2889000"/>
          </a:xfrm>
          <a:prstGeom prst="rect">
            <a:avLst/>
          </a:prstGeom>
        </p:spPr>
        <p:txBody>
          <a:bodyPr anchorCtr="0" anchor="ctr" bIns="91425" lIns="91425" spcFirstLastPara="1" rIns="91425" wrap="square" tIns="91425">
            <a:noAutofit/>
          </a:bodyPr>
          <a:lstStyle>
            <a:lvl1pPr lvl="0" marR="38100" rtl="0" algn="ctr">
              <a:lnSpc>
                <a:spcPct val="100000"/>
              </a:lnSpc>
              <a:spcBef>
                <a:spcPts val="0"/>
              </a:spcBef>
              <a:spcAft>
                <a:spcPts val="0"/>
              </a:spcAft>
              <a:buClr>
                <a:schemeClr val="accent1"/>
              </a:buClr>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407" name="Google Shape;407;p45"/>
          <p:cNvSpPr txBox="1"/>
          <p:nvPr>
            <p:ph type="title"/>
          </p:nvPr>
        </p:nvSpPr>
        <p:spPr>
          <a:xfrm>
            <a:off x="713225" y="445025"/>
            <a:ext cx="4502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408" name="Google Shape;408;p4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09" name="Google Shape;409;p4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10" name="Google Shape;410;p45"/>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9">
    <p:spTree>
      <p:nvGrpSpPr>
        <p:cNvPr id="411" name="Shape 411"/>
        <p:cNvGrpSpPr/>
        <p:nvPr/>
      </p:nvGrpSpPr>
      <p:grpSpPr>
        <a:xfrm>
          <a:off x="0" y="0"/>
          <a:ext cx="0" cy="0"/>
          <a:chOff x="0" y="0"/>
          <a:chExt cx="0" cy="0"/>
        </a:xfrm>
      </p:grpSpPr>
      <p:cxnSp>
        <p:nvCxnSpPr>
          <p:cNvPr id="412" name="Google Shape;412;p4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13" name="Google Shape;413;p4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14" name="Google Shape;414;p46"/>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15" name="Google Shape;415;p46"/>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16" name="Google Shape;416;p46"/>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17" name="Google Shape;417;p46"/>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418" name="Google Shape;418;p46"/>
          <p:cNvSpPr txBox="1"/>
          <p:nvPr>
            <p:ph type="title"/>
          </p:nvPr>
        </p:nvSpPr>
        <p:spPr>
          <a:xfrm>
            <a:off x="1531650" y="445025"/>
            <a:ext cx="608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atin typeface="Merriweather Light"/>
                <a:ea typeface="Merriweather Light"/>
                <a:cs typeface="Merriweather Light"/>
                <a:sym typeface="Merriweather Light"/>
              </a:defRPr>
            </a:lvl2pPr>
            <a:lvl3pPr lvl="2" rtl="0" algn="ctr">
              <a:spcBef>
                <a:spcPts val="0"/>
              </a:spcBef>
              <a:spcAft>
                <a:spcPts val="0"/>
              </a:spcAft>
              <a:buSzPts val="3000"/>
              <a:buNone/>
              <a:defRPr>
                <a:latin typeface="Merriweather Light"/>
                <a:ea typeface="Merriweather Light"/>
                <a:cs typeface="Merriweather Light"/>
                <a:sym typeface="Merriweather Light"/>
              </a:defRPr>
            </a:lvl3pPr>
            <a:lvl4pPr lvl="3" rtl="0" algn="ctr">
              <a:spcBef>
                <a:spcPts val="0"/>
              </a:spcBef>
              <a:spcAft>
                <a:spcPts val="0"/>
              </a:spcAft>
              <a:buSzPts val="3000"/>
              <a:buNone/>
              <a:defRPr>
                <a:latin typeface="Merriweather Light"/>
                <a:ea typeface="Merriweather Light"/>
                <a:cs typeface="Merriweather Light"/>
                <a:sym typeface="Merriweather Light"/>
              </a:defRPr>
            </a:lvl4pPr>
            <a:lvl5pPr lvl="4" rtl="0" algn="ctr">
              <a:spcBef>
                <a:spcPts val="0"/>
              </a:spcBef>
              <a:spcAft>
                <a:spcPts val="0"/>
              </a:spcAft>
              <a:buSzPts val="3000"/>
              <a:buNone/>
              <a:defRPr>
                <a:latin typeface="Merriweather Light"/>
                <a:ea typeface="Merriweather Light"/>
                <a:cs typeface="Merriweather Light"/>
                <a:sym typeface="Merriweather Light"/>
              </a:defRPr>
            </a:lvl5pPr>
            <a:lvl6pPr lvl="5" rtl="0" algn="ctr">
              <a:spcBef>
                <a:spcPts val="0"/>
              </a:spcBef>
              <a:spcAft>
                <a:spcPts val="0"/>
              </a:spcAft>
              <a:buSzPts val="3000"/>
              <a:buNone/>
              <a:defRPr>
                <a:latin typeface="Merriweather Light"/>
                <a:ea typeface="Merriweather Light"/>
                <a:cs typeface="Merriweather Light"/>
                <a:sym typeface="Merriweather Light"/>
              </a:defRPr>
            </a:lvl6pPr>
            <a:lvl7pPr lvl="6" rtl="0" algn="ctr">
              <a:spcBef>
                <a:spcPts val="0"/>
              </a:spcBef>
              <a:spcAft>
                <a:spcPts val="0"/>
              </a:spcAft>
              <a:buSzPts val="3000"/>
              <a:buNone/>
              <a:defRPr>
                <a:latin typeface="Merriweather Light"/>
                <a:ea typeface="Merriweather Light"/>
                <a:cs typeface="Merriweather Light"/>
                <a:sym typeface="Merriweather Light"/>
              </a:defRPr>
            </a:lvl7pPr>
            <a:lvl8pPr lvl="7" rtl="0" algn="ctr">
              <a:spcBef>
                <a:spcPts val="0"/>
              </a:spcBef>
              <a:spcAft>
                <a:spcPts val="0"/>
              </a:spcAft>
              <a:buSzPts val="3000"/>
              <a:buNone/>
              <a:defRPr>
                <a:latin typeface="Merriweather Light"/>
                <a:ea typeface="Merriweather Light"/>
                <a:cs typeface="Merriweather Light"/>
                <a:sym typeface="Merriweather Light"/>
              </a:defRPr>
            </a:lvl8pPr>
            <a:lvl9pPr lvl="8" rtl="0" algn="ctr">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419" name="Google Shape;419;p46"/>
          <p:cNvSpPr txBox="1"/>
          <p:nvPr>
            <p:ph idx="1" type="subTitle"/>
          </p:nvPr>
        </p:nvSpPr>
        <p:spPr>
          <a:xfrm>
            <a:off x="4525188" y="1537663"/>
            <a:ext cx="3957600" cy="2889000"/>
          </a:xfrm>
          <a:prstGeom prst="rect">
            <a:avLst/>
          </a:prstGeom>
        </p:spPr>
        <p:txBody>
          <a:bodyPr anchorCtr="0" anchor="ctr" bIns="91425" lIns="91425" spcFirstLastPara="1" rIns="91425" wrap="square" tIns="91425">
            <a:noAutofit/>
          </a:bodyPr>
          <a:lstStyle>
            <a:lvl1pPr lvl="0" marR="38100" rtl="0" algn="ctr">
              <a:lnSpc>
                <a:spcPct val="100000"/>
              </a:lnSpc>
              <a:spcBef>
                <a:spcPts val="0"/>
              </a:spcBef>
              <a:spcAft>
                <a:spcPts val="0"/>
              </a:spcAft>
              <a:buClr>
                <a:schemeClr val="accent1"/>
              </a:buClr>
              <a:buSzPts val="1400"/>
              <a:buChar char="●"/>
              <a:defRPr sz="1400"/>
            </a:lvl1pPr>
            <a:lvl2pPr lvl="1" rtl="0" algn="ctr">
              <a:spcBef>
                <a:spcPts val="0"/>
              </a:spcBef>
              <a:spcAft>
                <a:spcPts val="0"/>
              </a:spcAft>
              <a:buClr>
                <a:schemeClr val="dk1"/>
              </a:buClr>
              <a:buSzPts val="1400"/>
              <a:buChar char="○"/>
              <a:defRPr/>
            </a:lvl2pPr>
            <a:lvl3pPr lvl="2" rtl="0" algn="ctr">
              <a:spcBef>
                <a:spcPts val="0"/>
              </a:spcBef>
              <a:spcAft>
                <a:spcPts val="0"/>
              </a:spcAft>
              <a:buClr>
                <a:schemeClr val="dk1"/>
              </a:buClr>
              <a:buSzPts val="1400"/>
              <a:buChar char="■"/>
              <a:defRPr/>
            </a:lvl3pPr>
            <a:lvl4pPr lvl="3" rtl="0" algn="ctr">
              <a:spcBef>
                <a:spcPts val="0"/>
              </a:spcBef>
              <a:spcAft>
                <a:spcPts val="0"/>
              </a:spcAft>
              <a:buClr>
                <a:schemeClr val="dk1"/>
              </a:buClr>
              <a:buSzPts val="1400"/>
              <a:buChar char="●"/>
              <a:defRPr/>
            </a:lvl4pPr>
            <a:lvl5pPr lvl="4" rtl="0" algn="ctr">
              <a:spcBef>
                <a:spcPts val="0"/>
              </a:spcBef>
              <a:spcAft>
                <a:spcPts val="0"/>
              </a:spcAft>
              <a:buClr>
                <a:schemeClr val="dk1"/>
              </a:buClr>
              <a:buSzPts val="1400"/>
              <a:buChar char="○"/>
              <a:defRPr/>
            </a:lvl5pPr>
            <a:lvl6pPr lvl="5" rtl="0" algn="ctr">
              <a:spcBef>
                <a:spcPts val="0"/>
              </a:spcBef>
              <a:spcAft>
                <a:spcPts val="0"/>
              </a:spcAft>
              <a:buClr>
                <a:schemeClr val="dk1"/>
              </a:buClr>
              <a:buSzPts val="1400"/>
              <a:buChar char="■"/>
              <a:defRPr/>
            </a:lvl6pPr>
            <a:lvl7pPr lvl="6" rtl="0" algn="ctr">
              <a:spcBef>
                <a:spcPts val="0"/>
              </a:spcBef>
              <a:spcAft>
                <a:spcPts val="0"/>
              </a:spcAft>
              <a:buClr>
                <a:schemeClr val="dk1"/>
              </a:buClr>
              <a:buSzPts val="1400"/>
              <a:buChar char="●"/>
              <a:defRPr/>
            </a:lvl7pPr>
            <a:lvl8pPr lvl="7" rtl="0" algn="ctr">
              <a:spcBef>
                <a:spcPts val="0"/>
              </a:spcBef>
              <a:spcAft>
                <a:spcPts val="0"/>
              </a:spcAft>
              <a:buClr>
                <a:schemeClr val="dk1"/>
              </a:buClr>
              <a:buSzPts val="1400"/>
              <a:buChar char="○"/>
              <a:defRPr/>
            </a:lvl8pPr>
            <a:lvl9pPr lvl="8" rtl="0" algn="ctr">
              <a:spcBef>
                <a:spcPts val="0"/>
              </a:spcBef>
              <a:spcAft>
                <a:spcPts val="0"/>
              </a:spcAft>
              <a:buClr>
                <a:schemeClr val="dk1"/>
              </a:buClr>
              <a:buSzPts val="1400"/>
              <a:buChar char="■"/>
              <a:defRPr/>
            </a:lvl9pPr>
          </a:lstStyle>
          <a:p/>
        </p:txBody>
      </p:sp>
      <p:sp>
        <p:nvSpPr>
          <p:cNvPr id="420" name="Google Shape;420;p46"/>
          <p:cNvSpPr txBox="1"/>
          <p:nvPr>
            <p:ph idx="2" type="subTitle"/>
          </p:nvPr>
        </p:nvSpPr>
        <p:spPr>
          <a:xfrm>
            <a:off x="661213" y="1537663"/>
            <a:ext cx="3957600" cy="2889000"/>
          </a:xfrm>
          <a:prstGeom prst="rect">
            <a:avLst/>
          </a:prstGeom>
        </p:spPr>
        <p:txBody>
          <a:bodyPr anchorCtr="0" anchor="ctr" bIns="91425" lIns="91425" spcFirstLastPara="1" rIns="91425" wrap="square" tIns="91425">
            <a:noAutofit/>
          </a:bodyPr>
          <a:lstStyle>
            <a:lvl1pPr lvl="0" marR="38100" rtl="0" algn="ctr">
              <a:lnSpc>
                <a:spcPct val="100000"/>
              </a:lnSpc>
              <a:spcBef>
                <a:spcPts val="0"/>
              </a:spcBef>
              <a:spcAft>
                <a:spcPts val="0"/>
              </a:spcAft>
              <a:buClr>
                <a:schemeClr val="accent1"/>
              </a:buClr>
              <a:buSzPts val="1400"/>
              <a:buChar char="●"/>
              <a:defRPr sz="1400"/>
            </a:lvl1pPr>
            <a:lvl2pPr lvl="1" rtl="0" algn="ctr">
              <a:spcBef>
                <a:spcPts val="0"/>
              </a:spcBef>
              <a:spcAft>
                <a:spcPts val="0"/>
              </a:spcAft>
              <a:buClr>
                <a:schemeClr val="dk1"/>
              </a:buClr>
              <a:buSzPts val="1400"/>
              <a:buChar char="○"/>
              <a:defRPr/>
            </a:lvl2pPr>
            <a:lvl3pPr lvl="2" rtl="0" algn="ctr">
              <a:spcBef>
                <a:spcPts val="0"/>
              </a:spcBef>
              <a:spcAft>
                <a:spcPts val="0"/>
              </a:spcAft>
              <a:buClr>
                <a:schemeClr val="dk1"/>
              </a:buClr>
              <a:buSzPts val="1400"/>
              <a:buChar char="■"/>
              <a:defRPr/>
            </a:lvl3pPr>
            <a:lvl4pPr lvl="3" rtl="0" algn="ctr">
              <a:spcBef>
                <a:spcPts val="0"/>
              </a:spcBef>
              <a:spcAft>
                <a:spcPts val="0"/>
              </a:spcAft>
              <a:buClr>
                <a:schemeClr val="dk1"/>
              </a:buClr>
              <a:buSzPts val="1400"/>
              <a:buChar char="●"/>
              <a:defRPr/>
            </a:lvl4pPr>
            <a:lvl5pPr lvl="4" rtl="0" algn="ctr">
              <a:spcBef>
                <a:spcPts val="0"/>
              </a:spcBef>
              <a:spcAft>
                <a:spcPts val="0"/>
              </a:spcAft>
              <a:buClr>
                <a:schemeClr val="dk1"/>
              </a:buClr>
              <a:buSzPts val="1400"/>
              <a:buChar char="○"/>
              <a:defRPr/>
            </a:lvl5pPr>
            <a:lvl6pPr lvl="5" rtl="0" algn="ctr">
              <a:spcBef>
                <a:spcPts val="0"/>
              </a:spcBef>
              <a:spcAft>
                <a:spcPts val="0"/>
              </a:spcAft>
              <a:buClr>
                <a:schemeClr val="dk1"/>
              </a:buClr>
              <a:buSzPts val="1400"/>
              <a:buChar char="■"/>
              <a:defRPr/>
            </a:lvl6pPr>
            <a:lvl7pPr lvl="6" rtl="0" algn="ctr">
              <a:spcBef>
                <a:spcPts val="0"/>
              </a:spcBef>
              <a:spcAft>
                <a:spcPts val="0"/>
              </a:spcAft>
              <a:buClr>
                <a:schemeClr val="dk1"/>
              </a:buClr>
              <a:buSzPts val="1400"/>
              <a:buChar char="●"/>
              <a:defRPr/>
            </a:lvl7pPr>
            <a:lvl8pPr lvl="7" rtl="0" algn="ctr">
              <a:spcBef>
                <a:spcPts val="0"/>
              </a:spcBef>
              <a:spcAft>
                <a:spcPts val="0"/>
              </a:spcAft>
              <a:buClr>
                <a:schemeClr val="dk1"/>
              </a:buClr>
              <a:buSzPts val="1400"/>
              <a:buChar char="○"/>
              <a:defRPr/>
            </a:lvl8pPr>
            <a:lvl9pPr lvl="8" rtl="0" algn="ctr">
              <a:spcBef>
                <a:spcPts val="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9">
    <p:spTree>
      <p:nvGrpSpPr>
        <p:cNvPr id="421" name="Shape 421"/>
        <p:cNvGrpSpPr/>
        <p:nvPr/>
      </p:nvGrpSpPr>
      <p:grpSpPr>
        <a:xfrm>
          <a:off x="0" y="0"/>
          <a:ext cx="0" cy="0"/>
          <a:chOff x="0" y="0"/>
          <a:chExt cx="0" cy="0"/>
        </a:xfrm>
      </p:grpSpPr>
      <p:sp>
        <p:nvSpPr>
          <p:cNvPr id="422" name="Google Shape;422;p47"/>
          <p:cNvSpPr txBox="1"/>
          <p:nvPr>
            <p:ph idx="1" type="subTitle"/>
          </p:nvPr>
        </p:nvSpPr>
        <p:spPr>
          <a:xfrm>
            <a:off x="4816075" y="3616375"/>
            <a:ext cx="2942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23" name="Google Shape;423;p47"/>
          <p:cNvSpPr txBox="1"/>
          <p:nvPr>
            <p:ph idx="2" type="subTitle"/>
          </p:nvPr>
        </p:nvSpPr>
        <p:spPr>
          <a:xfrm>
            <a:off x="4816200" y="3956375"/>
            <a:ext cx="29418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24" name="Google Shape;424;p47"/>
          <p:cNvSpPr txBox="1"/>
          <p:nvPr>
            <p:ph idx="3" type="subTitle"/>
          </p:nvPr>
        </p:nvSpPr>
        <p:spPr>
          <a:xfrm>
            <a:off x="1385829" y="3616375"/>
            <a:ext cx="2942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25" name="Google Shape;425;p47"/>
          <p:cNvSpPr txBox="1"/>
          <p:nvPr>
            <p:ph idx="4" type="subTitle"/>
          </p:nvPr>
        </p:nvSpPr>
        <p:spPr>
          <a:xfrm>
            <a:off x="1386025" y="3956375"/>
            <a:ext cx="29418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26" name="Google Shape;426;p47"/>
          <p:cNvSpPr txBox="1"/>
          <p:nvPr>
            <p:ph type="title"/>
          </p:nvPr>
        </p:nvSpPr>
        <p:spPr>
          <a:xfrm>
            <a:off x="713225" y="445025"/>
            <a:ext cx="2729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427" name="Google Shape;427;p4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28" name="Google Shape;428;p4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1">
    <p:spTree>
      <p:nvGrpSpPr>
        <p:cNvPr id="429" name="Shape 429"/>
        <p:cNvGrpSpPr/>
        <p:nvPr/>
      </p:nvGrpSpPr>
      <p:grpSpPr>
        <a:xfrm>
          <a:off x="0" y="0"/>
          <a:ext cx="0" cy="0"/>
          <a:chOff x="0" y="0"/>
          <a:chExt cx="0" cy="0"/>
        </a:xfrm>
      </p:grpSpPr>
      <p:sp>
        <p:nvSpPr>
          <p:cNvPr id="430" name="Google Shape;430;p48"/>
          <p:cNvSpPr txBox="1"/>
          <p:nvPr>
            <p:ph type="title"/>
          </p:nvPr>
        </p:nvSpPr>
        <p:spPr>
          <a:xfrm>
            <a:off x="1244250" y="445025"/>
            <a:ext cx="665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atin typeface="Merriweather Light"/>
                <a:ea typeface="Merriweather Light"/>
                <a:cs typeface="Merriweather Light"/>
                <a:sym typeface="Merriweather Light"/>
              </a:defRPr>
            </a:lvl2pPr>
            <a:lvl3pPr lvl="2" rtl="0" algn="ctr">
              <a:spcBef>
                <a:spcPts val="0"/>
              </a:spcBef>
              <a:spcAft>
                <a:spcPts val="0"/>
              </a:spcAft>
              <a:buSzPts val="3000"/>
              <a:buNone/>
              <a:defRPr>
                <a:latin typeface="Merriweather Light"/>
                <a:ea typeface="Merriweather Light"/>
                <a:cs typeface="Merriweather Light"/>
                <a:sym typeface="Merriweather Light"/>
              </a:defRPr>
            </a:lvl3pPr>
            <a:lvl4pPr lvl="3" rtl="0" algn="ctr">
              <a:spcBef>
                <a:spcPts val="0"/>
              </a:spcBef>
              <a:spcAft>
                <a:spcPts val="0"/>
              </a:spcAft>
              <a:buSzPts val="3000"/>
              <a:buNone/>
              <a:defRPr>
                <a:latin typeface="Merriweather Light"/>
                <a:ea typeface="Merriweather Light"/>
                <a:cs typeface="Merriweather Light"/>
                <a:sym typeface="Merriweather Light"/>
              </a:defRPr>
            </a:lvl4pPr>
            <a:lvl5pPr lvl="4" rtl="0" algn="ctr">
              <a:spcBef>
                <a:spcPts val="0"/>
              </a:spcBef>
              <a:spcAft>
                <a:spcPts val="0"/>
              </a:spcAft>
              <a:buSzPts val="3000"/>
              <a:buNone/>
              <a:defRPr>
                <a:latin typeface="Merriweather Light"/>
                <a:ea typeface="Merriweather Light"/>
                <a:cs typeface="Merriweather Light"/>
                <a:sym typeface="Merriweather Light"/>
              </a:defRPr>
            </a:lvl5pPr>
            <a:lvl6pPr lvl="5" rtl="0" algn="ctr">
              <a:spcBef>
                <a:spcPts val="0"/>
              </a:spcBef>
              <a:spcAft>
                <a:spcPts val="0"/>
              </a:spcAft>
              <a:buSzPts val="3000"/>
              <a:buNone/>
              <a:defRPr>
                <a:latin typeface="Merriweather Light"/>
                <a:ea typeface="Merriweather Light"/>
                <a:cs typeface="Merriweather Light"/>
                <a:sym typeface="Merriweather Light"/>
              </a:defRPr>
            </a:lvl6pPr>
            <a:lvl7pPr lvl="6" rtl="0" algn="ctr">
              <a:spcBef>
                <a:spcPts val="0"/>
              </a:spcBef>
              <a:spcAft>
                <a:spcPts val="0"/>
              </a:spcAft>
              <a:buSzPts val="3000"/>
              <a:buNone/>
              <a:defRPr>
                <a:latin typeface="Merriweather Light"/>
                <a:ea typeface="Merriweather Light"/>
                <a:cs typeface="Merriweather Light"/>
                <a:sym typeface="Merriweather Light"/>
              </a:defRPr>
            </a:lvl7pPr>
            <a:lvl8pPr lvl="7" rtl="0" algn="ctr">
              <a:spcBef>
                <a:spcPts val="0"/>
              </a:spcBef>
              <a:spcAft>
                <a:spcPts val="0"/>
              </a:spcAft>
              <a:buSzPts val="3000"/>
              <a:buNone/>
              <a:defRPr>
                <a:latin typeface="Merriweather Light"/>
                <a:ea typeface="Merriweather Light"/>
                <a:cs typeface="Merriweather Light"/>
                <a:sym typeface="Merriweather Light"/>
              </a:defRPr>
            </a:lvl8pPr>
            <a:lvl9pPr lvl="8" rtl="0" algn="ctr">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431" name="Google Shape;431;p48"/>
          <p:cNvSpPr txBox="1"/>
          <p:nvPr>
            <p:ph idx="1" type="subTitle"/>
          </p:nvPr>
        </p:nvSpPr>
        <p:spPr>
          <a:xfrm>
            <a:off x="3509000"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2" name="Google Shape;432;p48"/>
          <p:cNvSpPr txBox="1"/>
          <p:nvPr>
            <p:ph idx="2" type="subTitle"/>
          </p:nvPr>
        </p:nvSpPr>
        <p:spPr>
          <a:xfrm>
            <a:off x="3509025" y="3814950"/>
            <a:ext cx="2126100" cy="88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33" name="Google Shape;433;p48"/>
          <p:cNvSpPr txBox="1"/>
          <p:nvPr>
            <p:ph idx="3" type="subTitle"/>
          </p:nvPr>
        </p:nvSpPr>
        <p:spPr>
          <a:xfrm>
            <a:off x="953025"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4" name="Google Shape;434;p48"/>
          <p:cNvSpPr txBox="1"/>
          <p:nvPr>
            <p:ph idx="4" type="subTitle"/>
          </p:nvPr>
        </p:nvSpPr>
        <p:spPr>
          <a:xfrm>
            <a:off x="953125" y="3814951"/>
            <a:ext cx="2126100" cy="88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35" name="Google Shape;435;p48"/>
          <p:cNvSpPr txBox="1"/>
          <p:nvPr>
            <p:ph idx="5" type="subTitle"/>
          </p:nvPr>
        </p:nvSpPr>
        <p:spPr>
          <a:xfrm>
            <a:off x="6064875"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6" name="Google Shape;436;p48"/>
          <p:cNvSpPr txBox="1"/>
          <p:nvPr>
            <p:ph idx="6" type="subTitle"/>
          </p:nvPr>
        </p:nvSpPr>
        <p:spPr>
          <a:xfrm>
            <a:off x="6064875" y="3814950"/>
            <a:ext cx="2126100" cy="88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437" name="Google Shape;437;p4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38" name="Google Shape;438;p4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39" name="Google Shape;439;p48"/>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40" name="Google Shape;440;p48"/>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441" name="Shape 441"/>
        <p:cNvGrpSpPr/>
        <p:nvPr/>
      </p:nvGrpSpPr>
      <p:grpSpPr>
        <a:xfrm>
          <a:off x="0" y="0"/>
          <a:ext cx="0" cy="0"/>
          <a:chOff x="0" y="0"/>
          <a:chExt cx="0" cy="0"/>
        </a:xfrm>
      </p:grpSpPr>
      <p:sp>
        <p:nvSpPr>
          <p:cNvPr id="442" name="Google Shape;442;p49"/>
          <p:cNvSpPr txBox="1"/>
          <p:nvPr>
            <p:ph type="title"/>
          </p:nvPr>
        </p:nvSpPr>
        <p:spPr>
          <a:xfrm>
            <a:off x="2832900" y="791200"/>
            <a:ext cx="3478200" cy="92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300"/>
              <a:buNone/>
              <a:defRPr sz="7000"/>
            </a:lvl1pPr>
            <a:lvl2pPr lvl="1" rtl="0" algn="ctr">
              <a:spcBef>
                <a:spcPts val="0"/>
              </a:spcBef>
              <a:spcAft>
                <a:spcPts val="0"/>
              </a:spcAft>
              <a:buSzPts val="3000"/>
              <a:buNone/>
              <a:defRPr>
                <a:latin typeface="Open Sans"/>
                <a:ea typeface="Open Sans"/>
                <a:cs typeface="Open Sans"/>
                <a:sym typeface="Open Sans"/>
              </a:defRPr>
            </a:lvl2pPr>
            <a:lvl3pPr lvl="2" rtl="0" algn="ctr">
              <a:spcBef>
                <a:spcPts val="0"/>
              </a:spcBef>
              <a:spcAft>
                <a:spcPts val="0"/>
              </a:spcAft>
              <a:buSzPts val="3000"/>
              <a:buNone/>
              <a:defRPr>
                <a:latin typeface="Open Sans"/>
                <a:ea typeface="Open Sans"/>
                <a:cs typeface="Open Sans"/>
                <a:sym typeface="Open Sans"/>
              </a:defRPr>
            </a:lvl3pPr>
            <a:lvl4pPr lvl="3" rtl="0" algn="ctr">
              <a:spcBef>
                <a:spcPts val="0"/>
              </a:spcBef>
              <a:spcAft>
                <a:spcPts val="0"/>
              </a:spcAft>
              <a:buSzPts val="3000"/>
              <a:buNone/>
              <a:defRPr>
                <a:latin typeface="Open Sans"/>
                <a:ea typeface="Open Sans"/>
                <a:cs typeface="Open Sans"/>
                <a:sym typeface="Open Sans"/>
              </a:defRPr>
            </a:lvl4pPr>
            <a:lvl5pPr lvl="4" rtl="0" algn="ctr">
              <a:spcBef>
                <a:spcPts val="0"/>
              </a:spcBef>
              <a:spcAft>
                <a:spcPts val="0"/>
              </a:spcAft>
              <a:buSzPts val="3000"/>
              <a:buNone/>
              <a:defRPr>
                <a:latin typeface="Open Sans"/>
                <a:ea typeface="Open Sans"/>
                <a:cs typeface="Open Sans"/>
                <a:sym typeface="Open Sans"/>
              </a:defRPr>
            </a:lvl5pPr>
            <a:lvl6pPr lvl="5" rtl="0" algn="ctr">
              <a:spcBef>
                <a:spcPts val="0"/>
              </a:spcBef>
              <a:spcAft>
                <a:spcPts val="0"/>
              </a:spcAft>
              <a:buSzPts val="3000"/>
              <a:buNone/>
              <a:defRPr>
                <a:latin typeface="Open Sans"/>
                <a:ea typeface="Open Sans"/>
                <a:cs typeface="Open Sans"/>
                <a:sym typeface="Open Sans"/>
              </a:defRPr>
            </a:lvl6pPr>
            <a:lvl7pPr lvl="6" rtl="0" algn="ctr">
              <a:spcBef>
                <a:spcPts val="0"/>
              </a:spcBef>
              <a:spcAft>
                <a:spcPts val="0"/>
              </a:spcAft>
              <a:buSzPts val="3000"/>
              <a:buNone/>
              <a:defRPr>
                <a:latin typeface="Open Sans"/>
                <a:ea typeface="Open Sans"/>
                <a:cs typeface="Open Sans"/>
                <a:sym typeface="Open Sans"/>
              </a:defRPr>
            </a:lvl7pPr>
            <a:lvl8pPr lvl="7" rtl="0" algn="ctr">
              <a:spcBef>
                <a:spcPts val="0"/>
              </a:spcBef>
              <a:spcAft>
                <a:spcPts val="0"/>
              </a:spcAft>
              <a:buSzPts val="3000"/>
              <a:buNone/>
              <a:defRPr>
                <a:latin typeface="Open Sans"/>
                <a:ea typeface="Open Sans"/>
                <a:cs typeface="Open Sans"/>
                <a:sym typeface="Open Sans"/>
              </a:defRPr>
            </a:lvl8pPr>
            <a:lvl9pPr lvl="8" rtl="0" algn="ctr">
              <a:spcBef>
                <a:spcPts val="0"/>
              </a:spcBef>
              <a:spcAft>
                <a:spcPts val="0"/>
              </a:spcAft>
              <a:buSzPts val="3000"/>
              <a:buNone/>
              <a:defRPr>
                <a:latin typeface="Open Sans"/>
                <a:ea typeface="Open Sans"/>
                <a:cs typeface="Open Sans"/>
                <a:sym typeface="Open Sans"/>
              </a:defRPr>
            </a:lvl9pPr>
          </a:lstStyle>
          <a:p/>
        </p:txBody>
      </p:sp>
      <p:sp>
        <p:nvSpPr>
          <p:cNvPr id="443" name="Google Shape;443;p49"/>
          <p:cNvSpPr txBox="1"/>
          <p:nvPr>
            <p:ph idx="1" type="subTitle"/>
          </p:nvPr>
        </p:nvSpPr>
        <p:spPr>
          <a:xfrm>
            <a:off x="2983350" y="1749425"/>
            <a:ext cx="3177300" cy="92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4" name="Google Shape;444;p49"/>
          <p:cNvSpPr txBox="1"/>
          <p:nvPr/>
        </p:nvSpPr>
        <p:spPr>
          <a:xfrm>
            <a:off x="2900450" y="3438275"/>
            <a:ext cx="3343200" cy="7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Montserrat"/>
                <a:ea typeface="Montserrat"/>
                <a:cs typeface="Montserrat"/>
                <a:sym typeface="Montserrat"/>
              </a:rPr>
              <a:t>CREDITS</a:t>
            </a:r>
            <a:r>
              <a:rPr lang="en" sz="1100">
                <a:solidFill>
                  <a:schemeClr val="dk2"/>
                </a:solidFill>
                <a:latin typeface="Montserrat"/>
                <a:ea typeface="Montserrat"/>
                <a:cs typeface="Montserrat"/>
                <a:sym typeface="Montserrat"/>
              </a:rPr>
              <a:t>: This presentation template was created by </a:t>
            </a:r>
            <a:r>
              <a:rPr b="1" lang="en" sz="1100">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100">
                <a:solidFill>
                  <a:schemeClr val="dk2"/>
                </a:solidFill>
                <a:latin typeface="Montserrat"/>
                <a:ea typeface="Montserrat"/>
                <a:cs typeface="Montserrat"/>
                <a:sym typeface="Montserrat"/>
              </a:rPr>
              <a:t>, including icons by </a:t>
            </a:r>
            <a:r>
              <a:rPr b="1" lang="en" sz="11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100">
                <a:solidFill>
                  <a:schemeClr val="dk2"/>
                </a:solidFill>
                <a:latin typeface="Montserrat"/>
                <a:ea typeface="Montserrat"/>
                <a:cs typeface="Montserrat"/>
                <a:sym typeface="Montserrat"/>
              </a:rPr>
              <a:t>, infographics &amp; images by </a:t>
            </a:r>
            <a:r>
              <a:rPr b="1" lang="en" sz="1100">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100">
              <a:solidFill>
                <a:schemeClr val="dk2"/>
              </a:solidFill>
              <a:latin typeface="Montserrat"/>
              <a:ea typeface="Montserrat"/>
              <a:cs typeface="Montserrat"/>
              <a:sym typeface="Montserrat"/>
            </a:endParaRPr>
          </a:p>
        </p:txBody>
      </p:sp>
      <p:cxnSp>
        <p:nvCxnSpPr>
          <p:cNvPr id="445" name="Google Shape;445;p4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46" name="Google Shape;446;p49"/>
          <p:cNvCxnSpPr/>
          <p:nvPr/>
        </p:nvCxnSpPr>
        <p:spPr>
          <a:xfrm>
            <a:off x="-257975" y="3935375"/>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47" name="Google Shape;447;p4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48" name="Google Shape;448;p49"/>
          <p:cNvCxnSpPr/>
          <p:nvPr/>
        </p:nvCxnSpPr>
        <p:spPr>
          <a:xfrm>
            <a:off x="6467450" y="-72550"/>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449"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51" name="Google Shape;451;p5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cxnSp>
        <p:nvCxnSpPr>
          <p:cNvPr id="40" name="Google Shape;40;p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1" name="Google Shape;41;p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452"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54" name="Google Shape;454;p5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55" name="Google Shape;455;p51"/>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56" name="Google Shape;456;p51"/>
          <p:cNvCxnSpPr/>
          <p:nvPr/>
        </p:nvCxnSpPr>
        <p:spPr>
          <a:xfrm>
            <a:off x="-147275" y="3943475"/>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
    <p:spTree>
      <p:nvGrpSpPr>
        <p:cNvPr id="457"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59" name="Google Shape;459;p5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60" name="Google Shape;460;p52"/>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0">
    <p:spTree>
      <p:nvGrpSpPr>
        <p:cNvPr id="46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63" name="Google Shape;463;p5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64" name="Google Shape;464;p53"/>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65" name="Google Shape;465;p5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66" name="Google Shape;466;p53"/>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67" name="Google Shape;467;p53"/>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sp>
        <p:nvSpPr>
          <p:cNvPr id="43" name="Google Shape;43;p7"/>
          <p:cNvSpPr txBox="1"/>
          <p:nvPr>
            <p:ph idx="1" type="subTitle"/>
          </p:nvPr>
        </p:nvSpPr>
        <p:spPr>
          <a:xfrm>
            <a:off x="2247500" y="1433050"/>
            <a:ext cx="1838100" cy="35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9pPr>
          </a:lstStyle>
          <a:p/>
        </p:txBody>
      </p:sp>
      <p:sp>
        <p:nvSpPr>
          <p:cNvPr id="44" name="Google Shape;44;p7"/>
          <p:cNvSpPr txBox="1"/>
          <p:nvPr>
            <p:ph idx="2" type="subTitle"/>
          </p:nvPr>
        </p:nvSpPr>
        <p:spPr>
          <a:xfrm>
            <a:off x="2247500" y="1790050"/>
            <a:ext cx="5160300" cy="2754000"/>
          </a:xfrm>
          <a:prstGeom prst="rect">
            <a:avLst/>
          </a:prstGeom>
        </p:spPr>
        <p:txBody>
          <a:bodyPr anchorCtr="0" anchor="t" bIns="91425" lIns="91425" spcFirstLastPara="1" rIns="91425" wrap="square" tIns="91425">
            <a:noAutofit/>
          </a:bodyPr>
          <a:lstStyle>
            <a:lvl1pPr lvl="0" marR="50800" rtl="0">
              <a:lnSpc>
                <a:spcPct val="166000"/>
              </a:lnSpc>
              <a:spcBef>
                <a:spcPts val="0"/>
              </a:spcBef>
              <a:spcAft>
                <a:spcPts val="0"/>
              </a:spcAft>
              <a:buClr>
                <a:schemeClr val="accent1"/>
              </a:buClr>
              <a:buSzPts val="1400"/>
              <a:buChar char="●"/>
              <a:defRPr sz="1400">
                <a:solidFill>
                  <a:srgbClr val="374957"/>
                </a:solidFill>
              </a:defRPr>
            </a:lvl1pPr>
            <a:lvl2pPr lvl="1" rtl="0" algn="ctr">
              <a:spcBef>
                <a:spcPts val="0"/>
              </a:spcBef>
              <a:spcAft>
                <a:spcPts val="0"/>
              </a:spcAft>
              <a:buClr>
                <a:schemeClr val="dk1"/>
              </a:buClr>
              <a:buSzPts val="1400"/>
              <a:buChar char="○"/>
              <a:defRPr/>
            </a:lvl2pPr>
            <a:lvl3pPr lvl="2" rtl="0" algn="ctr">
              <a:spcBef>
                <a:spcPts val="0"/>
              </a:spcBef>
              <a:spcAft>
                <a:spcPts val="0"/>
              </a:spcAft>
              <a:buClr>
                <a:schemeClr val="dk1"/>
              </a:buClr>
              <a:buSzPts val="1400"/>
              <a:buChar char="■"/>
              <a:defRPr/>
            </a:lvl3pPr>
            <a:lvl4pPr lvl="3" rtl="0" algn="ctr">
              <a:spcBef>
                <a:spcPts val="0"/>
              </a:spcBef>
              <a:spcAft>
                <a:spcPts val="0"/>
              </a:spcAft>
              <a:buClr>
                <a:schemeClr val="dk1"/>
              </a:buClr>
              <a:buSzPts val="1400"/>
              <a:buChar char="●"/>
              <a:defRPr/>
            </a:lvl4pPr>
            <a:lvl5pPr lvl="4" rtl="0" algn="ctr">
              <a:spcBef>
                <a:spcPts val="0"/>
              </a:spcBef>
              <a:spcAft>
                <a:spcPts val="0"/>
              </a:spcAft>
              <a:buClr>
                <a:schemeClr val="dk1"/>
              </a:buClr>
              <a:buSzPts val="1400"/>
              <a:buChar char="○"/>
              <a:defRPr/>
            </a:lvl5pPr>
            <a:lvl6pPr lvl="5" rtl="0" algn="ctr">
              <a:spcBef>
                <a:spcPts val="0"/>
              </a:spcBef>
              <a:spcAft>
                <a:spcPts val="0"/>
              </a:spcAft>
              <a:buClr>
                <a:schemeClr val="dk1"/>
              </a:buClr>
              <a:buSzPts val="1400"/>
              <a:buChar char="■"/>
              <a:defRPr/>
            </a:lvl6pPr>
            <a:lvl7pPr lvl="6" rtl="0" algn="ctr">
              <a:spcBef>
                <a:spcPts val="0"/>
              </a:spcBef>
              <a:spcAft>
                <a:spcPts val="0"/>
              </a:spcAft>
              <a:buClr>
                <a:schemeClr val="dk1"/>
              </a:buClr>
              <a:buSzPts val="1400"/>
              <a:buChar char="●"/>
              <a:defRPr/>
            </a:lvl7pPr>
            <a:lvl8pPr lvl="7" rtl="0" algn="ctr">
              <a:spcBef>
                <a:spcPts val="0"/>
              </a:spcBef>
              <a:spcAft>
                <a:spcPts val="0"/>
              </a:spcAft>
              <a:buClr>
                <a:schemeClr val="dk1"/>
              </a:buClr>
              <a:buSzPts val="1400"/>
              <a:buChar char="○"/>
              <a:defRPr/>
            </a:lvl8pPr>
            <a:lvl9pPr lvl="8" rtl="0" algn="ctr">
              <a:spcBef>
                <a:spcPts val="0"/>
              </a:spcBef>
              <a:spcAft>
                <a:spcPts val="0"/>
              </a:spcAft>
              <a:buClr>
                <a:schemeClr val="dk1"/>
              </a:buClr>
              <a:buSzPts val="1400"/>
              <a:buChar char="■"/>
              <a:defRPr/>
            </a:lvl9pPr>
          </a:lstStyle>
          <a:p/>
        </p:txBody>
      </p:sp>
      <p:sp>
        <p:nvSpPr>
          <p:cNvPr id="45" name="Google Shape;45;p7"/>
          <p:cNvSpPr txBox="1"/>
          <p:nvPr>
            <p:ph type="title"/>
          </p:nvPr>
        </p:nvSpPr>
        <p:spPr>
          <a:xfrm>
            <a:off x="713225" y="445025"/>
            <a:ext cx="4297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46" name="Google Shape;46;p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7" name="Google Shape;47;p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sp>
        <p:nvSpPr>
          <p:cNvPr id="49" name="Google Shape;49;p8"/>
          <p:cNvSpPr txBox="1"/>
          <p:nvPr>
            <p:ph type="title"/>
          </p:nvPr>
        </p:nvSpPr>
        <p:spPr>
          <a:xfrm>
            <a:off x="1122500" y="1073000"/>
            <a:ext cx="6899100" cy="2856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50" name="Google Shape;50;p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1" name="Google Shape;51;p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2" name="Google Shape;52;p8"/>
          <p:cNvCxnSpPr/>
          <p:nvPr/>
        </p:nvCxnSpPr>
        <p:spPr>
          <a:xfrm flipH="1">
            <a:off x="7093250" y="3935075"/>
            <a:ext cx="2332800" cy="1347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53" name="Google Shape;53;p8"/>
          <p:cNvCxnSpPr/>
          <p:nvPr/>
        </p:nvCxnSpPr>
        <p:spPr>
          <a:xfrm flipH="1">
            <a:off x="-420450" y="-121600"/>
            <a:ext cx="2332800" cy="1347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p9"/>
          <p:cNvSpPr txBox="1"/>
          <p:nvPr>
            <p:ph idx="1" type="subTitle"/>
          </p:nvPr>
        </p:nvSpPr>
        <p:spPr>
          <a:xfrm>
            <a:off x="895950" y="1682000"/>
            <a:ext cx="3847200" cy="237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56" name="Google Shape;56;p9"/>
          <p:cNvSpPr txBox="1"/>
          <p:nvPr>
            <p:ph type="title"/>
          </p:nvPr>
        </p:nvSpPr>
        <p:spPr>
          <a:xfrm>
            <a:off x="713225" y="445025"/>
            <a:ext cx="567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57" name="Google Shape;57;p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8" name="Google Shape;58;p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9" name="Google Shape;59;p9"/>
          <p:cNvCxnSpPr/>
          <p:nvPr/>
        </p:nvCxnSpPr>
        <p:spPr>
          <a:xfrm flipH="1">
            <a:off x="5925450" y="2797500"/>
            <a:ext cx="3378000" cy="24669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10"/>
          <p:cNvSpPr txBox="1"/>
          <p:nvPr>
            <p:ph idx="1" type="body"/>
          </p:nvPr>
        </p:nvSpPr>
        <p:spPr>
          <a:xfrm>
            <a:off x="713225" y="441927"/>
            <a:ext cx="3557100" cy="9777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800"/>
              <a:buNone/>
              <a:defRPr sz="3000">
                <a:latin typeface="Vidaloka"/>
                <a:ea typeface="Vidaloka"/>
                <a:cs typeface="Vidaloka"/>
                <a:sym typeface="Vidaloka"/>
              </a:defRPr>
            </a:lvl1pPr>
          </a:lstStyle>
          <a:p/>
        </p:txBody>
      </p:sp>
      <p:cxnSp>
        <p:nvCxnSpPr>
          <p:cNvPr id="62" name="Google Shape;62;p1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3" name="Google Shape;63;p1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4" name="Google Shape;64;p10"/>
          <p:cNvCxnSpPr/>
          <p:nvPr/>
        </p:nvCxnSpPr>
        <p:spPr>
          <a:xfrm flipH="1" rot="10800000">
            <a:off x="6144975" y="3103725"/>
            <a:ext cx="3118200" cy="22011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theme" Target="../theme/theme1.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i="1" sz="3000">
                <a:solidFill>
                  <a:schemeClr val="dk1"/>
                </a:solidFill>
              </a:defRPr>
            </a:lvl2pPr>
            <a:lvl3pPr lvl="2">
              <a:spcBef>
                <a:spcPts val="0"/>
              </a:spcBef>
              <a:spcAft>
                <a:spcPts val="0"/>
              </a:spcAft>
              <a:buClr>
                <a:schemeClr val="dk1"/>
              </a:buClr>
              <a:buSzPts val="3000"/>
              <a:buNone/>
              <a:defRPr i="1" sz="3000">
                <a:solidFill>
                  <a:schemeClr val="dk1"/>
                </a:solidFill>
              </a:defRPr>
            </a:lvl3pPr>
            <a:lvl4pPr lvl="3">
              <a:spcBef>
                <a:spcPts val="0"/>
              </a:spcBef>
              <a:spcAft>
                <a:spcPts val="0"/>
              </a:spcAft>
              <a:buClr>
                <a:schemeClr val="dk1"/>
              </a:buClr>
              <a:buSzPts val="3000"/>
              <a:buNone/>
              <a:defRPr i="1" sz="3000">
                <a:solidFill>
                  <a:schemeClr val="dk1"/>
                </a:solidFill>
              </a:defRPr>
            </a:lvl4pPr>
            <a:lvl5pPr lvl="4">
              <a:spcBef>
                <a:spcPts val="0"/>
              </a:spcBef>
              <a:spcAft>
                <a:spcPts val="0"/>
              </a:spcAft>
              <a:buClr>
                <a:schemeClr val="dk1"/>
              </a:buClr>
              <a:buSzPts val="3000"/>
              <a:buNone/>
              <a:defRPr i="1" sz="3000">
                <a:solidFill>
                  <a:schemeClr val="dk1"/>
                </a:solidFill>
              </a:defRPr>
            </a:lvl5pPr>
            <a:lvl6pPr lvl="5">
              <a:spcBef>
                <a:spcPts val="0"/>
              </a:spcBef>
              <a:spcAft>
                <a:spcPts val="0"/>
              </a:spcAft>
              <a:buClr>
                <a:schemeClr val="dk1"/>
              </a:buClr>
              <a:buSzPts val="3000"/>
              <a:buNone/>
              <a:defRPr i="1" sz="3000">
                <a:solidFill>
                  <a:schemeClr val="dk1"/>
                </a:solidFill>
              </a:defRPr>
            </a:lvl6pPr>
            <a:lvl7pPr lvl="6">
              <a:spcBef>
                <a:spcPts val="0"/>
              </a:spcBef>
              <a:spcAft>
                <a:spcPts val="0"/>
              </a:spcAft>
              <a:buClr>
                <a:schemeClr val="dk1"/>
              </a:buClr>
              <a:buSzPts val="3000"/>
              <a:buNone/>
              <a:defRPr i="1" sz="3000">
                <a:solidFill>
                  <a:schemeClr val="dk1"/>
                </a:solidFill>
              </a:defRPr>
            </a:lvl7pPr>
            <a:lvl8pPr lvl="7">
              <a:spcBef>
                <a:spcPts val="0"/>
              </a:spcBef>
              <a:spcAft>
                <a:spcPts val="0"/>
              </a:spcAft>
              <a:buClr>
                <a:schemeClr val="dk1"/>
              </a:buClr>
              <a:buSzPts val="3000"/>
              <a:buNone/>
              <a:defRPr i="1" sz="3000">
                <a:solidFill>
                  <a:schemeClr val="dk1"/>
                </a:solidFill>
              </a:defRPr>
            </a:lvl8pPr>
            <a:lvl9pPr lvl="8">
              <a:spcBef>
                <a:spcPts val="0"/>
              </a:spcBef>
              <a:spcAft>
                <a:spcPts val="0"/>
              </a:spcAft>
              <a:buClr>
                <a:schemeClr val="dk1"/>
              </a:buClr>
              <a:buSzPts val="3000"/>
              <a:buNone/>
              <a:defRPr i="1" sz="3000">
                <a:solidFill>
                  <a:schemeClr val="dk1"/>
                </a:solidFill>
              </a:defRPr>
            </a:lvl9pPr>
          </a:lstStyle>
          <a:p/>
        </p:txBody>
      </p:sp>
      <p:sp>
        <p:nvSpPr>
          <p:cNvPr id="7" name="Google Shape;7;p1"/>
          <p:cNvSpPr txBox="1"/>
          <p:nvPr>
            <p:ph idx="1" type="body"/>
          </p:nvPr>
        </p:nvSpPr>
        <p:spPr>
          <a:xfrm>
            <a:off x="713250" y="1152475"/>
            <a:ext cx="77175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4"/>
          <p:cNvSpPr txBox="1"/>
          <p:nvPr>
            <p:ph type="ctrTitle"/>
          </p:nvPr>
        </p:nvSpPr>
        <p:spPr>
          <a:xfrm>
            <a:off x="1039975" y="1248300"/>
            <a:ext cx="7064100" cy="205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solidFill>
                  <a:srgbClr val="45818E"/>
                </a:solidFill>
              </a:rPr>
              <a:t>The ethics of doing good</a:t>
            </a:r>
            <a:endParaRPr sz="5000">
              <a:solidFill>
                <a:srgbClr val="45818E"/>
              </a:solidFill>
            </a:endParaRPr>
          </a:p>
          <a:p>
            <a:pPr indent="0" lvl="0" marL="0" rtl="0" algn="ctr">
              <a:spcBef>
                <a:spcPts val="0"/>
              </a:spcBef>
              <a:spcAft>
                <a:spcPts val="0"/>
              </a:spcAft>
              <a:buClr>
                <a:schemeClr val="dk1"/>
              </a:buClr>
              <a:buSzPts val="1100"/>
              <a:buFont typeface="Arial"/>
              <a:buNone/>
            </a:pPr>
            <a:r>
              <a:rPr b="1" lang="en" sz="1800">
                <a:latin typeface="Arial"/>
                <a:ea typeface="Arial"/>
                <a:cs typeface="Arial"/>
                <a:sym typeface="Arial"/>
              </a:rPr>
              <a:t>when engineering meets the messy realities of the world</a:t>
            </a:r>
            <a:endParaRPr sz="2300">
              <a:latin typeface="Montserrat"/>
              <a:ea typeface="Montserrat"/>
              <a:cs typeface="Montserrat"/>
              <a:sym typeface="Montserrat"/>
            </a:endParaRPr>
          </a:p>
          <a:p>
            <a:pPr indent="0" lvl="0" marL="0" rtl="0" algn="ctr">
              <a:spcBef>
                <a:spcPts val="0"/>
              </a:spcBef>
              <a:spcAft>
                <a:spcPts val="0"/>
              </a:spcAft>
              <a:buNone/>
            </a:pPr>
            <a:r>
              <a:t/>
            </a:r>
            <a:endParaRPr/>
          </a:p>
        </p:txBody>
      </p:sp>
      <p:sp>
        <p:nvSpPr>
          <p:cNvPr id="473" name="Google Shape;473;p54"/>
          <p:cNvSpPr txBox="1"/>
          <p:nvPr>
            <p:ph idx="1" type="subTitle"/>
          </p:nvPr>
        </p:nvSpPr>
        <p:spPr>
          <a:xfrm>
            <a:off x="1040000" y="3300900"/>
            <a:ext cx="7064100" cy="4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chemeClr val="dk1"/>
                </a:solidFill>
                <a:latin typeface="Montserrat Medium"/>
                <a:ea typeface="Montserrat Medium"/>
                <a:cs typeface="Montserrat Medium"/>
                <a:sym typeface="Montserrat Medium"/>
              </a:rPr>
              <a:t>Meenakshi Mani</a:t>
            </a:r>
            <a:endParaRPr sz="30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rPr lang="en" sz="1800">
                <a:solidFill>
                  <a:schemeClr val="dk1"/>
                </a:solidFill>
                <a:latin typeface="Montserrat Medium"/>
                <a:ea typeface="Montserrat Medium"/>
                <a:cs typeface="Montserrat Medium"/>
                <a:sym typeface="Montserrat Medium"/>
              </a:rPr>
              <a:t>Moray House | Centre for Technomoral Futures</a:t>
            </a:r>
            <a:endParaRPr sz="18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rPr lang="en" sz="1400">
                <a:solidFill>
                  <a:schemeClr val="dk1"/>
                </a:solidFill>
                <a:latin typeface="Montserrat Medium"/>
                <a:ea typeface="Montserrat Medium"/>
                <a:cs typeface="Montserrat Medium"/>
                <a:sym typeface="Montserrat Medium"/>
              </a:rPr>
              <a:t>now-academic/ex-software engineer</a:t>
            </a:r>
            <a:endParaRPr sz="14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t/>
            </a:r>
            <a:endParaRPr sz="3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3"/>
          <p:cNvSpPr txBox="1"/>
          <p:nvPr>
            <p:ph idx="1" type="subTitle"/>
          </p:nvPr>
        </p:nvSpPr>
        <p:spPr>
          <a:xfrm>
            <a:off x="1256625" y="168000"/>
            <a:ext cx="7008900" cy="4722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ontserrat"/>
              <a:buAutoNum type="arabicPeriod"/>
            </a:pPr>
            <a:r>
              <a:rPr lang="en" sz="1200">
                <a:solidFill>
                  <a:schemeClr val="dk1"/>
                </a:solidFill>
              </a:rPr>
              <a:t>What do I know of rural India? What does “rural” mean?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Montserrat"/>
              <a:buAutoNum type="arabicPeriod"/>
            </a:pPr>
            <a:r>
              <a:rPr lang="en" sz="1200">
                <a:solidFill>
                  <a:schemeClr val="dk1"/>
                </a:solidFill>
              </a:rPr>
              <a:t>What is the current Indian education system like?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Montserrat"/>
              <a:buAutoNum type="arabicPeriod"/>
            </a:pPr>
            <a:r>
              <a:rPr lang="en" sz="1200">
                <a:solidFill>
                  <a:schemeClr val="dk1"/>
                </a:solidFill>
              </a:rPr>
              <a:t>What languages do they speak?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Montserrat"/>
              <a:buAutoNum type="arabicPeriod"/>
            </a:pPr>
            <a:r>
              <a:rPr lang="en" sz="1200">
                <a:solidFill>
                  <a:schemeClr val="dk1"/>
                </a:solidFill>
              </a:rPr>
              <a:t>What languages will I have to grade homework in?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Montserrat"/>
              <a:buAutoNum type="arabicPeriod"/>
            </a:pPr>
            <a:r>
              <a:rPr lang="en" sz="1200">
                <a:solidFill>
                  <a:schemeClr val="dk1"/>
                </a:solidFill>
              </a:rPr>
              <a:t>Why are preschool-aged kids doing homework??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Montserrat"/>
              <a:buAutoNum type="arabicPeriod"/>
            </a:pPr>
            <a:r>
              <a:rPr lang="en" sz="1200">
                <a:solidFill>
                  <a:schemeClr val="dk1"/>
                </a:solidFill>
              </a:rPr>
              <a:t>Is “automated” homework grading what they need? </a:t>
            </a:r>
            <a:r>
              <a:rPr b="1" lang="en" sz="1200" u="sng">
                <a:solidFill>
                  <a:schemeClr val="dk1"/>
                </a:solidFill>
              </a:rPr>
              <a:t>Why</a:t>
            </a:r>
            <a:r>
              <a:rPr lang="en" sz="1200">
                <a:solidFill>
                  <a:schemeClr val="dk1"/>
                </a:solidFill>
              </a:rPr>
              <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Arial"/>
              <a:buAutoNum type="arabicPeriod"/>
            </a:pPr>
            <a:r>
              <a:rPr lang="en" sz="1200">
                <a:solidFill>
                  <a:schemeClr val="dk1"/>
                </a:solidFill>
              </a:rPr>
              <a:t>Are there cultural aspects to grades that I need to understand?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Arial"/>
              <a:buAutoNum type="arabicPeriod"/>
            </a:pPr>
            <a:r>
              <a:rPr lang="en" sz="1200">
                <a:solidFill>
                  <a:schemeClr val="dk1"/>
                </a:solidFill>
              </a:rPr>
              <a:t>Can I grasp enough of the cultural context so as to not do inadvertent harm?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Montserrat"/>
              <a:buAutoNum type="arabicPeriod"/>
            </a:pPr>
            <a:r>
              <a:rPr lang="en" sz="1200">
                <a:solidFill>
                  <a:schemeClr val="dk1"/>
                </a:solidFill>
              </a:rPr>
              <a:t>Do they have internet access?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Montserrat"/>
              <a:buAutoNum type="arabicPeriod"/>
            </a:pPr>
            <a:r>
              <a:rPr lang="en" sz="1200">
                <a:solidFill>
                  <a:schemeClr val="dk1"/>
                </a:solidFill>
              </a:rPr>
              <a:t>Do they have access to devices to complete homework sheets 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Montserrat"/>
              <a:buAutoNum type="arabicPeriod"/>
            </a:pPr>
            <a:r>
              <a:rPr lang="en" sz="1200" u="sng">
                <a:solidFill>
                  <a:schemeClr val="dk1"/>
                </a:solidFill>
              </a:rPr>
              <a:t>Why are we building this product?</a:t>
            </a:r>
            <a:r>
              <a:rPr lang="en" sz="1200">
                <a:solidFill>
                  <a:schemeClr val="dk1"/>
                </a:solidFill>
              </a:rPr>
              <a:t> Does tech solve the underlying problem?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Montserrat"/>
              <a:buAutoNum type="arabicPeriod"/>
            </a:pPr>
            <a:r>
              <a:rPr lang="en" sz="1200">
                <a:solidFill>
                  <a:schemeClr val="dk1"/>
                </a:solidFill>
              </a:rPr>
              <a:t>What do you mean by personalized homework grading? What is personal about it?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Font typeface="Montserrat"/>
              <a:buAutoNum type="arabicPeriod"/>
            </a:pPr>
            <a:r>
              <a:rPr lang="en" sz="1200">
                <a:solidFill>
                  <a:schemeClr val="dk1"/>
                </a:solidFill>
              </a:rPr>
              <a:t>Is it ethical for me to build this in a different country from the one it will be used in?</a:t>
            </a:r>
            <a:endParaRPr sz="1200">
              <a:solidFill>
                <a:schemeClr val="dk1"/>
              </a:solidFill>
            </a:endParaRPr>
          </a:p>
          <a:p>
            <a:pPr indent="0" lvl="0" marL="179999" rtl="0" algn="l">
              <a:lnSpc>
                <a:spcPct val="115000"/>
              </a:lnSpc>
              <a:spcBef>
                <a:spcPts val="0"/>
              </a:spcBef>
              <a:spcAft>
                <a:spcPts val="800"/>
              </a:spcAft>
              <a:buClr>
                <a:schemeClr val="dk1"/>
              </a:buClr>
              <a:buSzPts val="1100"/>
              <a:buFont typeface="Arial"/>
              <a:buNone/>
            </a:pPr>
            <a:r>
              <a:t/>
            </a:r>
            <a:endParaRPr sz="1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21" st="2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22" st="2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23" st="2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24" st="2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25" st="2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4"/>
          <p:cNvSpPr txBox="1"/>
          <p:nvPr>
            <p:ph type="title"/>
          </p:nvPr>
        </p:nvSpPr>
        <p:spPr>
          <a:xfrm>
            <a:off x="678525" y="3555150"/>
            <a:ext cx="7166100" cy="497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sz="2000"/>
              <a:t>Data Engineer</a:t>
            </a:r>
            <a:r>
              <a:rPr b="1" lang="en" sz="2000"/>
              <a:t> (3 years in the industry)</a:t>
            </a:r>
            <a:endParaRPr b="1" sz="2000"/>
          </a:p>
        </p:txBody>
      </p:sp>
      <p:sp>
        <p:nvSpPr>
          <p:cNvPr id="537" name="Google Shape;537;p64"/>
          <p:cNvSpPr txBox="1"/>
          <p:nvPr>
            <p:ph idx="1" type="subTitle"/>
          </p:nvPr>
        </p:nvSpPr>
        <p:spPr>
          <a:xfrm>
            <a:off x="678525" y="972825"/>
            <a:ext cx="7488900" cy="2448000"/>
          </a:xfrm>
          <a:prstGeom prst="rect">
            <a:avLst/>
          </a:prstGeom>
        </p:spPr>
        <p:txBody>
          <a:bodyPr anchorCtr="0" anchor="t" bIns="91425" lIns="91425" spcFirstLastPara="1" rIns="91425" wrap="square" tIns="91425">
            <a:noAutofit/>
          </a:bodyPr>
          <a:lstStyle/>
          <a:p>
            <a:pPr indent="0" lvl="0" marL="177800" rtl="0" algn="l">
              <a:lnSpc>
                <a:spcPct val="115000"/>
              </a:lnSpc>
              <a:spcBef>
                <a:spcPts val="0"/>
              </a:spcBef>
              <a:spcAft>
                <a:spcPts val="0"/>
              </a:spcAft>
              <a:buClr>
                <a:schemeClr val="dk1"/>
              </a:buClr>
              <a:buSzPts val="1100"/>
              <a:buFont typeface="Arial"/>
              <a:buNone/>
            </a:pPr>
            <a:r>
              <a:rPr lang="en" sz="1400"/>
              <a:t>“[Imagine] you live in a good city. You are practicing a question and I give you a question that the speed of the aeroplane is X per hour...Now if I give the same question to a kid in...a small village in Chattisgarh...he has never even seen a plane</a:t>
            </a:r>
            <a:r>
              <a:rPr lang="en" sz="1400"/>
              <a:t>. He doesn't even know what a plane is…This is something very basic, but...that also takes a lot of work so our team makes sure of those things – [that there are] context-based questions.”</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1000"/>
                                        <p:tgtEl>
                                          <p:spTgt spid="53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1000"/>
                                        <p:tgtEl>
                                          <p:spTgt spid="53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5"/>
          <p:cNvSpPr txBox="1"/>
          <p:nvPr>
            <p:ph type="title"/>
          </p:nvPr>
        </p:nvSpPr>
        <p:spPr>
          <a:xfrm>
            <a:off x="1732050" y="445025"/>
            <a:ext cx="5679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 thinking more of context…</a:t>
            </a:r>
            <a:endParaRPr/>
          </a:p>
        </p:txBody>
      </p:sp>
      <p:sp>
        <p:nvSpPr>
          <p:cNvPr id="543" name="Google Shape;543;p65"/>
          <p:cNvSpPr txBox="1"/>
          <p:nvPr/>
        </p:nvSpPr>
        <p:spPr>
          <a:xfrm>
            <a:off x="482550" y="1222300"/>
            <a:ext cx="8178900" cy="33552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2"/>
              </a:buClr>
              <a:buSzPts val="1900"/>
              <a:buFont typeface="Montserrat"/>
              <a:buChar char="●"/>
            </a:pPr>
            <a:r>
              <a:rPr lang="en" sz="1500">
                <a:solidFill>
                  <a:schemeClr val="dk1"/>
                </a:solidFill>
                <a:latin typeface="Montserrat"/>
                <a:ea typeface="Montserrat"/>
                <a:cs typeface="Montserrat"/>
                <a:sym typeface="Montserrat"/>
              </a:rPr>
              <a:t>The product is being built for children aged 2-6 years old.</a:t>
            </a:r>
            <a:endParaRPr sz="1900">
              <a:solidFill>
                <a:schemeClr val="dk2"/>
              </a:solidFill>
              <a:latin typeface="Montserrat"/>
              <a:ea typeface="Montserrat"/>
              <a:cs typeface="Montserrat"/>
              <a:sym typeface="Montserrat"/>
            </a:endParaRPr>
          </a:p>
          <a:p>
            <a:pPr indent="-317500" lvl="1" marL="914400" rtl="0" algn="l">
              <a:spcBef>
                <a:spcPts val="0"/>
              </a:spcBef>
              <a:spcAft>
                <a:spcPts val="0"/>
              </a:spcAft>
              <a:buClr>
                <a:schemeClr val="dk2"/>
              </a:buClr>
              <a:buSzPts val="1400"/>
              <a:buFont typeface="Montserrat"/>
              <a:buChar char="○"/>
            </a:pPr>
            <a:r>
              <a:rPr lang="en">
                <a:solidFill>
                  <a:schemeClr val="dk2"/>
                </a:solidFill>
                <a:latin typeface="Montserrat"/>
                <a:ea typeface="Montserrat"/>
                <a:cs typeface="Montserrat"/>
                <a:sym typeface="Montserrat"/>
              </a:rPr>
              <a:t>Extremely hard to </a:t>
            </a:r>
            <a:r>
              <a:rPr lang="en">
                <a:solidFill>
                  <a:schemeClr val="dk1"/>
                </a:solidFill>
                <a:latin typeface="Montserrat"/>
                <a:ea typeface="Montserrat"/>
                <a:cs typeface="Montserrat"/>
                <a:sym typeface="Montserrat"/>
              </a:rPr>
              <a:t>get quality datasets (completed, digital homework sheets) to train ML models on</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a:solidFill>
                  <a:schemeClr val="dk2"/>
                </a:solidFill>
                <a:latin typeface="Times New Roman"/>
                <a:ea typeface="Times New Roman"/>
                <a:cs typeface="Times New Roman"/>
                <a:sym typeface="Times New Roman"/>
              </a:rPr>
              <a:t>“So, so one major issue for us has been [that]. . .we have observed…children like to have fun. For them. . .they will like try to use like different colors, they will use like different thicknesses, different fonts, they will like write their name in different places, they will draw apart from their answers, they will make random doodles, right? So that kind of thing is very difficult for the model to be robust against.” - </a:t>
            </a:r>
            <a:r>
              <a:rPr b="1" lang="en">
                <a:solidFill>
                  <a:schemeClr val="dk2"/>
                </a:solidFill>
                <a:latin typeface="Times New Roman"/>
                <a:ea typeface="Times New Roman"/>
                <a:cs typeface="Times New Roman"/>
                <a:sym typeface="Times New Roman"/>
              </a:rPr>
              <a:t>Senior Data Scientist</a:t>
            </a:r>
            <a:endParaRPr b="1" sz="1200">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Resort to Synthetic Data, where you have adults creating and compiling homework sheet datasets by “pretending” to be a 3-year old.</a:t>
            </a:r>
            <a:endParaRPr>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Also involves all the ethical issues that Srravya shared in her talk last week about the hidden data work that goes into creating AI.</a:t>
            </a:r>
            <a:endParaRPr>
              <a:solidFill>
                <a:schemeClr val="dk1"/>
              </a:solidFill>
              <a:latin typeface="Montserrat"/>
              <a:ea typeface="Montserrat"/>
              <a:cs typeface="Montserrat"/>
              <a:sym typeface="Montserrat"/>
            </a:endParaRPr>
          </a:p>
          <a:p>
            <a:pPr indent="0" lvl="0" marL="91440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6"/>
          <p:cNvSpPr txBox="1"/>
          <p:nvPr>
            <p:ph idx="1" type="subTitle"/>
          </p:nvPr>
        </p:nvSpPr>
        <p:spPr>
          <a:xfrm>
            <a:off x="935175" y="1410975"/>
            <a:ext cx="7678200" cy="2854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Montserrat"/>
              <a:buChar char="●"/>
            </a:pPr>
            <a:r>
              <a:rPr lang="en" sz="1500">
                <a:solidFill>
                  <a:schemeClr val="dk1"/>
                </a:solidFill>
              </a:rPr>
              <a:t>In rural India, performing well in any type of formal education is prized</a:t>
            </a:r>
            <a:endParaRPr sz="1500">
              <a:solidFill>
                <a:schemeClr val="dk1"/>
              </a:solidFill>
            </a:endParaRPr>
          </a:p>
          <a:p>
            <a:pPr indent="-317500" lvl="1" marL="914400" rtl="0" algn="l">
              <a:lnSpc>
                <a:spcPct val="100000"/>
              </a:lnSpc>
              <a:spcBef>
                <a:spcPts val="0"/>
              </a:spcBef>
              <a:spcAft>
                <a:spcPts val="0"/>
              </a:spcAft>
              <a:buSzPts val="1400"/>
              <a:buFont typeface="Montserrat"/>
              <a:buChar char="○"/>
            </a:pPr>
            <a:r>
              <a:rPr lang="en">
                <a:solidFill>
                  <a:schemeClr val="dk1"/>
                </a:solidFill>
              </a:rPr>
              <a:t>Harsh (even if realistic grading) invokes shame in parents, leading to disengagement of children from the app</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17500" lvl="0" marL="457200" rtl="0" algn="l">
              <a:lnSpc>
                <a:spcPct val="100000"/>
              </a:lnSpc>
              <a:spcBef>
                <a:spcPts val="0"/>
              </a:spcBef>
              <a:spcAft>
                <a:spcPts val="0"/>
              </a:spcAft>
              <a:buClr>
                <a:schemeClr val="dk1"/>
              </a:buClr>
              <a:buSzPts val="1400"/>
              <a:buFont typeface="Arial"/>
              <a:buChar char="●"/>
            </a:pPr>
            <a:r>
              <a:rPr lang="en">
                <a:solidFill>
                  <a:schemeClr val="dk1"/>
                </a:solidFill>
              </a:rPr>
              <a:t>There’s a huge digital divide in the country</a:t>
            </a:r>
            <a:endParaRPr>
              <a:solidFill>
                <a:schemeClr val="dk1"/>
              </a:solidFill>
            </a:endParaRPr>
          </a:p>
          <a:p>
            <a:pPr indent="-317500" lvl="1" marL="914400" rtl="0" algn="l">
              <a:lnSpc>
                <a:spcPct val="100000"/>
              </a:lnSpc>
              <a:spcBef>
                <a:spcPts val="0"/>
              </a:spcBef>
              <a:spcAft>
                <a:spcPts val="0"/>
              </a:spcAft>
              <a:buClr>
                <a:schemeClr val="dk1"/>
              </a:buClr>
              <a:buSzPts val="1400"/>
              <a:buFont typeface="Arial"/>
              <a:buChar char="○"/>
            </a:pPr>
            <a:r>
              <a:rPr lang="en">
                <a:solidFill>
                  <a:schemeClr val="dk1"/>
                </a:solidFill>
              </a:rPr>
              <a:t>Most families are likely to have a single communal low-end smartphone</a:t>
            </a:r>
            <a:endParaRPr>
              <a:solidFill>
                <a:schemeClr val="dk1"/>
              </a:solidFill>
            </a:endParaRPr>
          </a:p>
          <a:p>
            <a:pPr indent="-317500" lvl="1" marL="914400" rtl="0" algn="l">
              <a:lnSpc>
                <a:spcPct val="100000"/>
              </a:lnSpc>
              <a:spcBef>
                <a:spcPts val="0"/>
              </a:spcBef>
              <a:spcAft>
                <a:spcPts val="0"/>
              </a:spcAft>
              <a:buClr>
                <a:schemeClr val="dk1"/>
              </a:buClr>
              <a:buSzPts val="1400"/>
              <a:buFont typeface="Arial"/>
              <a:buChar char="○"/>
            </a:pPr>
            <a:r>
              <a:rPr lang="en">
                <a:solidFill>
                  <a:schemeClr val="dk1"/>
                </a:solidFill>
              </a:rPr>
              <a:t>Gender dynamics: fathers take phones with them to work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323850" lvl="0" marL="457200" rtl="0" algn="l">
              <a:spcBef>
                <a:spcPts val="0"/>
              </a:spcBef>
              <a:spcAft>
                <a:spcPts val="0"/>
              </a:spcAft>
              <a:buClr>
                <a:schemeClr val="dk1"/>
              </a:buClr>
              <a:buSzPts val="1500"/>
              <a:buFont typeface="Montserrat"/>
              <a:buChar char="●"/>
            </a:pPr>
            <a:r>
              <a:rPr lang="en" sz="1500">
                <a:solidFill>
                  <a:schemeClr val="dk1"/>
                </a:solidFill>
              </a:rPr>
              <a:t>The idea of “consent” in using child-generated data to train a model is problematic</a:t>
            </a:r>
            <a:endParaRPr sz="1500">
              <a:solidFill>
                <a:schemeClr val="dk1"/>
              </a:solidFill>
            </a:endParaRPr>
          </a:p>
          <a:p>
            <a:pPr indent="-317500" lvl="1" marL="914400" rtl="0" algn="l">
              <a:lnSpc>
                <a:spcPct val="100000"/>
              </a:lnSpc>
              <a:spcBef>
                <a:spcPts val="0"/>
              </a:spcBef>
              <a:spcAft>
                <a:spcPts val="0"/>
              </a:spcAft>
              <a:buSzPts val="1400"/>
              <a:buFont typeface="Montserrat"/>
              <a:buChar char="○"/>
            </a:pPr>
            <a:r>
              <a:rPr lang="en">
                <a:solidFill>
                  <a:schemeClr val="dk1"/>
                </a:solidFill>
              </a:rPr>
              <a:t>Most parents in rural areas (farmers, day-wage labourers) have often received no formal education themselves</a:t>
            </a:r>
            <a:endParaRPr>
              <a:solidFill>
                <a:schemeClr val="dk1"/>
              </a:solidFill>
            </a:endParaRPr>
          </a:p>
          <a:p>
            <a:pPr indent="0" lvl="0" marL="0" rtl="0" algn="l">
              <a:spcBef>
                <a:spcPts val="0"/>
              </a:spcBef>
              <a:spcAft>
                <a:spcPts val="1000"/>
              </a:spcAft>
              <a:buNone/>
            </a:pPr>
            <a:r>
              <a:t/>
            </a:r>
            <a:endParaRPr/>
          </a:p>
        </p:txBody>
      </p:sp>
      <p:sp>
        <p:nvSpPr>
          <p:cNvPr id="549" name="Google Shape;549;p66"/>
          <p:cNvSpPr txBox="1"/>
          <p:nvPr>
            <p:ph type="title"/>
          </p:nvPr>
        </p:nvSpPr>
        <p:spPr>
          <a:xfrm>
            <a:off x="1732050" y="445025"/>
            <a:ext cx="5679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And some more context…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7"/>
          <p:cNvSpPr txBox="1"/>
          <p:nvPr>
            <p:ph idx="21" type="title"/>
          </p:nvPr>
        </p:nvSpPr>
        <p:spPr>
          <a:xfrm>
            <a:off x="2332400" y="445025"/>
            <a:ext cx="447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Activity #2</a:t>
            </a:r>
            <a:endParaRPr/>
          </a:p>
        </p:txBody>
      </p:sp>
      <p:sp>
        <p:nvSpPr>
          <p:cNvPr id="555" name="Google Shape;555;p67"/>
          <p:cNvSpPr txBox="1"/>
          <p:nvPr/>
        </p:nvSpPr>
        <p:spPr>
          <a:xfrm>
            <a:off x="826700" y="1320925"/>
            <a:ext cx="7251600" cy="27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Montserrat"/>
                <a:ea typeface="Montserrat"/>
                <a:cs typeface="Montserrat"/>
                <a:sym typeface="Montserrat"/>
              </a:rPr>
              <a:t>Let’s go through some things that engineers have shared with me, and figure our way through what you all might do in the same situation.</a:t>
            </a:r>
            <a:endParaRPr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latin typeface="Montserrat"/>
              <a:ea typeface="Montserrat"/>
              <a:cs typeface="Montserrat"/>
              <a:sym typeface="Montserrat"/>
            </a:endParaRPr>
          </a:p>
          <a:p>
            <a:pPr indent="0" lvl="0" marL="0" rtl="0" algn="l">
              <a:spcBef>
                <a:spcPts val="1000"/>
              </a:spcBef>
              <a:spcAft>
                <a:spcPts val="0"/>
              </a:spcAft>
              <a:buNone/>
            </a:pPr>
            <a:r>
              <a:t/>
            </a:r>
            <a:endParaRPr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8"/>
          <p:cNvSpPr txBox="1"/>
          <p:nvPr>
            <p:ph type="title"/>
          </p:nvPr>
        </p:nvSpPr>
        <p:spPr>
          <a:xfrm>
            <a:off x="1787950" y="4447575"/>
            <a:ext cx="7166100" cy="497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sz="2000"/>
              <a:t>Senior Backend Engineer (8+ years in the industry)</a:t>
            </a:r>
            <a:endParaRPr b="1" sz="2000"/>
          </a:p>
        </p:txBody>
      </p:sp>
      <p:sp>
        <p:nvSpPr>
          <p:cNvPr id="561" name="Google Shape;561;p68"/>
          <p:cNvSpPr txBox="1"/>
          <p:nvPr>
            <p:ph idx="1" type="subTitle"/>
          </p:nvPr>
        </p:nvSpPr>
        <p:spPr>
          <a:xfrm>
            <a:off x="1592925" y="363225"/>
            <a:ext cx="7488900" cy="2265600"/>
          </a:xfrm>
          <a:prstGeom prst="rect">
            <a:avLst/>
          </a:prstGeom>
        </p:spPr>
        <p:txBody>
          <a:bodyPr anchorCtr="0" anchor="t" bIns="91425" lIns="91425" spcFirstLastPara="1" rIns="91425" wrap="square" tIns="91425">
            <a:noAutofit/>
          </a:bodyPr>
          <a:lstStyle/>
          <a:p>
            <a:pPr indent="0" lvl="0" marL="177800" rtl="0" algn="l">
              <a:lnSpc>
                <a:spcPct val="150000"/>
              </a:lnSpc>
              <a:spcBef>
                <a:spcPts val="0"/>
              </a:spcBef>
              <a:spcAft>
                <a:spcPts val="0"/>
              </a:spcAft>
              <a:buClr>
                <a:schemeClr val="dk1"/>
              </a:buClr>
              <a:buSzPts val="1100"/>
              <a:buFont typeface="Arial"/>
              <a:buNone/>
            </a:pPr>
            <a:r>
              <a:rPr lang="en" sz="1300"/>
              <a:t>“In Financial Tech and healthcare…there’s very few chance[s] of developing a Proof of Concept because...you have to adhere to multiple laws…[T]here are compliance and checks in place. But in EdTech, the compliance and checks are not that strict…There is no…authority over you who is basically checking...what kind of content is being delivered...whether the textbook content is exactly there. The only thing is...the user response, user feedback is basically like your content authority.”</a:t>
            </a:r>
            <a:endParaRPr sz="1300"/>
          </a:p>
        </p:txBody>
      </p:sp>
      <p:sp>
        <p:nvSpPr>
          <p:cNvPr id="562" name="Google Shape;562;p68"/>
          <p:cNvSpPr txBox="1"/>
          <p:nvPr/>
        </p:nvSpPr>
        <p:spPr>
          <a:xfrm>
            <a:off x="5650" y="2724625"/>
            <a:ext cx="6661200" cy="681000"/>
          </a:xfrm>
          <a:prstGeom prst="rect">
            <a:avLst/>
          </a:prstGeom>
          <a:noFill/>
          <a:ln>
            <a:noFill/>
          </a:ln>
        </p:spPr>
        <p:txBody>
          <a:bodyPr anchorCtr="0" anchor="t" bIns="91425" lIns="91425" spcFirstLastPara="1" rIns="91425" wrap="square" tIns="91425">
            <a:noAutofit/>
          </a:bodyPr>
          <a:lstStyle/>
          <a:p>
            <a:pPr indent="0" lvl="0" marL="177800" rtl="0" algn="l">
              <a:lnSpc>
                <a:spcPct val="150000"/>
              </a:lnSpc>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a:t>
            </a:r>
            <a:r>
              <a:rPr lang="en" sz="1300">
                <a:solidFill>
                  <a:schemeClr val="dk1"/>
                </a:solidFill>
                <a:latin typeface="Montserrat"/>
                <a:ea typeface="Montserrat"/>
                <a:cs typeface="Montserrat"/>
                <a:sym typeface="Montserrat"/>
              </a:rPr>
              <a:t>So in EdTech, if [a] technology was introduced yesterday, you can use it today. So for example, we developed a Proof of Concept based on AutoGen. AutoGen was released…I think on [a] Friday. We were developing a POC on it on Monday. So...that's how quick we were actually thinking of…moving...So that's the one best things [about working here].”</a:t>
            </a:r>
            <a:endParaRPr sz="13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1000"/>
                                        <p:tgtEl>
                                          <p:spTgt spid="56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61"/>
                                        </p:tgtEl>
                                        <p:attrNameLst>
                                          <p:attrName>style.visibility</p:attrName>
                                        </p:attrNameLst>
                                      </p:cBhvr>
                                      <p:to>
                                        <p:strVal val="visible"/>
                                      </p:to>
                                    </p:set>
                                    <p:anim calcmode="lin" valueType="num">
                                      <p:cBhvr additive="base">
                                        <p:cTn dur="1000"/>
                                        <p:tgtEl>
                                          <p:spTgt spid="5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9"/>
          <p:cNvSpPr txBox="1"/>
          <p:nvPr>
            <p:ph idx="1" type="subTitle"/>
          </p:nvPr>
        </p:nvSpPr>
        <p:spPr>
          <a:xfrm>
            <a:off x="1105550" y="726796"/>
            <a:ext cx="5458200" cy="38589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100">
                <a:solidFill>
                  <a:schemeClr val="dk1"/>
                </a:solidFill>
                <a:latin typeface="Arial"/>
                <a:ea typeface="Arial"/>
                <a:cs typeface="Arial"/>
                <a:sym typeface="Arial"/>
              </a:rPr>
              <a:t>You are part of a product development team at an EdTech startup. Unlike the finance and healthcare industries, EdTech has minimal regulatory oversight, which means there are few formal checks to ensure that content is accurate, inclusive, and safe for students of various ages. Your team has been asked to develop an adaptive learning module that customizes lessons based on individual performance. However, tight deadlines and resource constraints mean that full content validation, accessibility checks, and data protection measures might delay the release by several months.</a:t>
            </a:r>
            <a:endParaRPr sz="1100">
              <a:solidFill>
                <a:schemeClr val="dk1"/>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chemeClr val="dk1"/>
                </a:solidFill>
                <a:latin typeface="Arial"/>
                <a:ea typeface="Arial"/>
                <a:cs typeface="Arial"/>
                <a:sym typeface="Arial"/>
              </a:rPr>
              <a:t>Your manager suggests that, since there are no strict legal or compliance standards for EdTech, you could prioritize a faster launch. He believes that real user feedback will reveal any issues, and adjustments can be made after the release. However, you worry that compromising on these aspects might affect student learning outcomes, potentially misinform users, or even compromise user privacy.</a:t>
            </a:r>
            <a:endParaRPr sz="1100">
              <a:solidFill>
                <a:schemeClr val="dk1"/>
              </a:solidFill>
              <a:latin typeface="Arial"/>
              <a:ea typeface="Arial"/>
              <a:cs typeface="Arial"/>
              <a:sym typeface="Arial"/>
            </a:endParaRPr>
          </a:p>
          <a:p>
            <a:pPr indent="0" lvl="0" marL="0" rtl="0" algn="l">
              <a:lnSpc>
                <a:spcPct val="115000"/>
              </a:lnSpc>
              <a:spcBef>
                <a:spcPts val="1200"/>
              </a:spcBef>
              <a:spcAft>
                <a:spcPts val="0"/>
              </a:spcAft>
              <a:buNone/>
            </a:pPr>
            <a:r>
              <a:rPr b="1" lang="en" sz="1100">
                <a:solidFill>
                  <a:schemeClr val="dk1"/>
                </a:solidFill>
                <a:latin typeface="Arial"/>
                <a:ea typeface="Arial"/>
                <a:cs typeface="Arial"/>
                <a:sym typeface="Arial"/>
              </a:rPr>
              <a:t>The Decision:</a:t>
            </a:r>
            <a:br>
              <a:rPr b="1" lang="en" sz="1100">
                <a:solidFill>
                  <a:schemeClr val="dk1"/>
                </a:solidFill>
                <a:latin typeface="Arial"/>
                <a:ea typeface="Arial"/>
                <a:cs typeface="Arial"/>
                <a:sym typeface="Arial"/>
              </a:rPr>
            </a:br>
            <a:r>
              <a:rPr lang="en" sz="1100">
                <a:solidFill>
                  <a:schemeClr val="dk1"/>
                </a:solidFill>
                <a:latin typeface="Arial"/>
                <a:ea typeface="Arial"/>
                <a:cs typeface="Arial"/>
                <a:sym typeface="Arial"/>
              </a:rPr>
              <a:t>Do you launch the product quickly using state-of-the-art tech and rely on user feedback to guide future improvements, or do you delay the launch to ensure that content accuracy, user safety, data security are thoroughly addressed, and lose market share? </a:t>
            </a:r>
            <a:endParaRPr sz="1100">
              <a:solidFill>
                <a:schemeClr val="dk1"/>
              </a:solidFill>
              <a:latin typeface="Arial"/>
              <a:ea typeface="Arial"/>
              <a:cs typeface="Arial"/>
              <a:sym typeface="Arial"/>
            </a:endParaRPr>
          </a:p>
          <a:p>
            <a:pPr indent="0" lvl="0" marL="0" rtl="0" algn="l">
              <a:spcBef>
                <a:spcPts val="1200"/>
              </a:spcBef>
              <a:spcAft>
                <a:spcPts val="1200"/>
              </a:spcAft>
              <a:buNone/>
            </a:pPr>
            <a:r>
              <a:t/>
            </a:r>
            <a:endParaRPr/>
          </a:p>
        </p:txBody>
      </p:sp>
      <p:pic>
        <p:nvPicPr>
          <p:cNvPr id="568" name="Google Shape;568;p69"/>
          <p:cNvPicPr preferRelativeResize="0"/>
          <p:nvPr/>
        </p:nvPicPr>
        <p:blipFill>
          <a:blip r:embed="rId3">
            <a:alphaModFix/>
          </a:blip>
          <a:stretch>
            <a:fillRect/>
          </a:stretch>
        </p:blipFill>
        <p:spPr>
          <a:xfrm>
            <a:off x="7149850" y="1796438"/>
            <a:ext cx="1562100" cy="1550625"/>
          </a:xfrm>
          <a:prstGeom prst="rect">
            <a:avLst/>
          </a:prstGeom>
          <a:noFill/>
          <a:ln>
            <a:noFill/>
          </a:ln>
        </p:spPr>
      </p:pic>
      <p:pic>
        <p:nvPicPr>
          <p:cNvPr id="569" name="Google Shape;569;p69"/>
          <p:cNvPicPr preferRelativeResize="0"/>
          <p:nvPr/>
        </p:nvPicPr>
        <p:blipFill>
          <a:blip r:embed="rId4">
            <a:alphaModFix/>
          </a:blip>
          <a:stretch>
            <a:fillRect/>
          </a:stretch>
        </p:blipFill>
        <p:spPr>
          <a:xfrm>
            <a:off x="6702125" y="1173925"/>
            <a:ext cx="2418600" cy="31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70"/>
          <p:cNvSpPr txBox="1"/>
          <p:nvPr>
            <p:ph idx="1" type="subTitle"/>
          </p:nvPr>
        </p:nvSpPr>
        <p:spPr>
          <a:xfrm>
            <a:off x="1842900" y="976201"/>
            <a:ext cx="5458200" cy="323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“Doing good” through technology doesn’t come for free</a:t>
            </a:r>
            <a:endParaRPr/>
          </a:p>
          <a:p>
            <a:pPr indent="0" lvl="0" marL="0" rtl="0" algn="ctr">
              <a:spcBef>
                <a:spcPts val="1200"/>
              </a:spcBef>
              <a:spcAft>
                <a:spcPts val="0"/>
              </a:spcAft>
              <a:buNone/>
            </a:pPr>
            <a:r>
              <a:rPr lang="en"/>
              <a:t>It can continue to be exploitative unless it is driven by communities, for communities, where </a:t>
            </a:r>
            <a:r>
              <a:rPr b="1" lang="en"/>
              <a:t>everyone</a:t>
            </a:r>
            <a:r>
              <a:rPr lang="en"/>
              <a:t> has an </a:t>
            </a:r>
            <a:r>
              <a:rPr b="1" lang="en"/>
              <a:t>equal voice</a:t>
            </a:r>
            <a:r>
              <a:rPr lang="en"/>
              <a:t> in what gets built</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en"/>
              <a:t>How can you build such a future? </a:t>
            </a:r>
            <a:endParaRPr/>
          </a:p>
          <a:p>
            <a:pPr indent="0" lvl="0" marL="0" rtl="0" algn="ctr">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71"/>
          <p:cNvSpPr txBox="1"/>
          <p:nvPr>
            <p:ph idx="1" type="subTitle"/>
          </p:nvPr>
        </p:nvSpPr>
        <p:spPr>
          <a:xfrm>
            <a:off x="895950" y="2063000"/>
            <a:ext cx="7258500" cy="2379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Ask questions</a:t>
            </a:r>
            <a:endParaRPr sz="1600"/>
          </a:p>
          <a:p>
            <a:pPr indent="-330200" lvl="0" marL="457200" rtl="0" algn="l">
              <a:spcBef>
                <a:spcPts val="0"/>
              </a:spcBef>
              <a:spcAft>
                <a:spcPts val="0"/>
              </a:spcAft>
              <a:buSzPts val="1600"/>
              <a:buAutoNum type="arabicPeriod"/>
            </a:pPr>
            <a:r>
              <a:rPr lang="en" sz="1600"/>
              <a:t>Ask uncomfortable questions</a:t>
            </a:r>
            <a:endParaRPr sz="1600"/>
          </a:p>
          <a:p>
            <a:pPr indent="-330200" lvl="0" marL="457200" rtl="0" algn="l">
              <a:spcBef>
                <a:spcPts val="0"/>
              </a:spcBef>
              <a:spcAft>
                <a:spcPts val="0"/>
              </a:spcAft>
              <a:buSzPts val="1600"/>
              <a:buAutoNum type="arabicPeriod"/>
            </a:pPr>
            <a:r>
              <a:rPr lang="en" sz="1600"/>
              <a:t>Be an advocate for values of privacy, environment sustainability, transparency, </a:t>
            </a:r>
            <a:r>
              <a:rPr b="1" lang="en" sz="1600"/>
              <a:t>even when it’s not required of you.</a:t>
            </a:r>
            <a:endParaRPr sz="1600"/>
          </a:p>
          <a:p>
            <a:pPr indent="-330200" lvl="0" marL="457200" rtl="0" algn="l">
              <a:spcBef>
                <a:spcPts val="0"/>
              </a:spcBef>
              <a:spcAft>
                <a:spcPts val="0"/>
              </a:spcAft>
              <a:buSzPts val="1600"/>
              <a:buAutoNum type="arabicPeriod"/>
            </a:pPr>
            <a:r>
              <a:rPr lang="en" sz="1600"/>
              <a:t>You </a:t>
            </a:r>
            <a:r>
              <a:rPr b="1" lang="en" sz="1600"/>
              <a:t>need</a:t>
            </a:r>
            <a:r>
              <a:rPr lang="en" sz="1600"/>
              <a:t> a collective!</a:t>
            </a:r>
            <a:endParaRPr sz="1600"/>
          </a:p>
          <a:p>
            <a:pPr indent="0" lvl="0" marL="457200" rtl="0" algn="l">
              <a:spcBef>
                <a:spcPts val="1000"/>
              </a:spcBef>
              <a:spcAft>
                <a:spcPts val="0"/>
              </a:spcAft>
              <a:buNone/>
            </a:pPr>
            <a:r>
              <a:rPr lang="en"/>
              <a:t>KITU (Karnataka IT Employees Union): opposing recent proposal for 14 hour work days, including reputed firms like Microsoft and Google</a:t>
            </a:r>
            <a:endParaRPr/>
          </a:p>
          <a:p>
            <a:pPr indent="0" lvl="0" marL="0" rtl="0" algn="l">
              <a:spcBef>
                <a:spcPts val="1000"/>
              </a:spcBef>
              <a:spcAft>
                <a:spcPts val="1000"/>
              </a:spcAft>
              <a:buNone/>
            </a:pPr>
            <a:r>
              <a:t/>
            </a:r>
            <a:endParaRPr/>
          </a:p>
        </p:txBody>
      </p:sp>
      <p:sp>
        <p:nvSpPr>
          <p:cNvPr id="580" name="Google Shape;580;p71"/>
          <p:cNvSpPr txBox="1"/>
          <p:nvPr>
            <p:ph type="title"/>
          </p:nvPr>
        </p:nvSpPr>
        <p:spPr>
          <a:xfrm>
            <a:off x="1685250" y="469650"/>
            <a:ext cx="5679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Everyday choices</a:t>
            </a:r>
            <a:endParaRPr/>
          </a:p>
          <a:p>
            <a:pPr indent="0" lvl="0" marL="0" rtl="0" algn="l">
              <a:spcBef>
                <a:spcPts val="0"/>
              </a:spcBef>
              <a:spcAft>
                <a:spcPts val="0"/>
              </a:spcAft>
              <a:buNone/>
            </a:pPr>
            <a:r>
              <a:t/>
            </a:r>
            <a:endParaRPr/>
          </a:p>
        </p:txBody>
      </p:sp>
      <p:sp>
        <p:nvSpPr>
          <p:cNvPr id="581" name="Google Shape;581;p71"/>
          <p:cNvSpPr txBox="1"/>
          <p:nvPr/>
        </p:nvSpPr>
        <p:spPr>
          <a:xfrm>
            <a:off x="713225" y="1319350"/>
            <a:ext cx="7122600" cy="48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Montserrat"/>
                <a:ea typeface="Montserrat"/>
                <a:cs typeface="Montserrat"/>
                <a:sym typeface="Montserrat"/>
              </a:rPr>
              <a:t>An anecdote from my time in fraud detection at  </a:t>
            </a:r>
            <a:endParaRPr sz="1800">
              <a:solidFill>
                <a:schemeClr val="dk2"/>
              </a:solidFill>
              <a:latin typeface="Montserrat"/>
              <a:ea typeface="Montserrat"/>
              <a:cs typeface="Montserrat"/>
              <a:sym typeface="Montserrat"/>
            </a:endParaRPr>
          </a:p>
        </p:txBody>
      </p:sp>
      <p:pic>
        <p:nvPicPr>
          <p:cNvPr id="582" name="Google Shape;582;p71"/>
          <p:cNvPicPr preferRelativeResize="0"/>
          <p:nvPr/>
        </p:nvPicPr>
        <p:blipFill>
          <a:blip r:embed="rId3">
            <a:alphaModFix/>
          </a:blip>
          <a:stretch>
            <a:fillRect/>
          </a:stretch>
        </p:blipFill>
        <p:spPr>
          <a:xfrm>
            <a:off x="6478100" y="1319350"/>
            <a:ext cx="1676260" cy="67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72"/>
          <p:cNvSpPr txBox="1"/>
          <p:nvPr>
            <p:ph idx="1" type="subTitle"/>
          </p:nvPr>
        </p:nvSpPr>
        <p:spPr>
          <a:xfrm>
            <a:off x="631975" y="1592025"/>
            <a:ext cx="8033100" cy="2710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Arial"/>
                <a:ea typeface="Arial"/>
                <a:cs typeface="Arial"/>
                <a:sym typeface="Arial"/>
              </a:rPr>
              <a:t>“</a:t>
            </a:r>
            <a:r>
              <a:rPr lang="en" sz="1600">
                <a:solidFill>
                  <a:srgbClr val="595959"/>
                </a:solidFill>
                <a:latin typeface="Arial"/>
                <a:ea typeface="Arial"/>
                <a:cs typeface="Arial"/>
                <a:sym typeface="Arial"/>
              </a:rPr>
              <a:t>[T]here's a lot of computer science knowledge…like you know, sunk into the company…which is awesome. Just feel like there's a lot of opportunity to learn. Um, on the other side of it…we all feel a bit trapped. I feel trapped…Like yeah it's not like I'm helping the world…I'm not saving the planet. I'm not ((short laugh)) I'm not doing any of those things that I as a 20 year old promised myself I'd go do. So, it's just one of those things where it's just a big company that I'm making money for.” </a:t>
            </a:r>
            <a:endParaRPr sz="1600">
              <a:solidFill>
                <a:srgbClr val="595959"/>
              </a:solidFill>
              <a:latin typeface="Arial"/>
              <a:ea typeface="Arial"/>
              <a:cs typeface="Arial"/>
              <a:sym typeface="Arial"/>
            </a:endParaRPr>
          </a:p>
          <a:p>
            <a:pPr indent="0" lvl="0" marL="0" rtl="0" algn="l">
              <a:spcBef>
                <a:spcPts val="1200"/>
              </a:spcBef>
              <a:spcAft>
                <a:spcPts val="1200"/>
              </a:spcAft>
              <a:buNone/>
            </a:pPr>
            <a:r>
              <a:t/>
            </a:r>
            <a:endParaRPr b="1">
              <a:latin typeface="Arial"/>
              <a:ea typeface="Arial"/>
              <a:cs typeface="Arial"/>
              <a:sym typeface="Arial"/>
            </a:endParaRPr>
          </a:p>
        </p:txBody>
      </p:sp>
      <p:sp>
        <p:nvSpPr>
          <p:cNvPr id="588" name="Google Shape;588;p72"/>
          <p:cNvSpPr txBox="1"/>
          <p:nvPr/>
        </p:nvSpPr>
        <p:spPr>
          <a:xfrm>
            <a:off x="708175" y="3803175"/>
            <a:ext cx="69918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b="1" lang="en">
                <a:solidFill>
                  <a:schemeClr val="dk1"/>
                </a:solidFill>
                <a:latin typeface="Vidaloka"/>
                <a:ea typeface="Vidaloka"/>
                <a:cs typeface="Vidaloka"/>
                <a:sym typeface="Vidaloka"/>
              </a:rPr>
              <a:t>- Senior Software Engineer (14+ years in the industry)</a:t>
            </a:r>
            <a:endParaRPr>
              <a:solidFill>
                <a:schemeClr val="dk2"/>
              </a:solidFill>
              <a:latin typeface="Montserrat"/>
              <a:ea typeface="Montserrat"/>
              <a:cs typeface="Montserrat"/>
              <a:sym typeface="Montserrat"/>
            </a:endParaRPr>
          </a:p>
        </p:txBody>
      </p:sp>
      <p:sp>
        <p:nvSpPr>
          <p:cNvPr id="589" name="Google Shape;589;p72"/>
          <p:cNvSpPr txBox="1"/>
          <p:nvPr>
            <p:ph type="title"/>
          </p:nvPr>
        </p:nvSpPr>
        <p:spPr>
          <a:xfrm>
            <a:off x="1655850" y="415100"/>
            <a:ext cx="5679900" cy="102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Ethics begins with self-reflection, and self-care</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5"/>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context</a:t>
            </a:r>
            <a:endParaRPr/>
          </a:p>
        </p:txBody>
      </p:sp>
      <p:sp>
        <p:nvSpPr>
          <p:cNvPr id="479" name="Google Shape;479;p55"/>
          <p:cNvSpPr txBox="1"/>
          <p:nvPr>
            <p:ph idx="1" type="body"/>
          </p:nvPr>
        </p:nvSpPr>
        <p:spPr>
          <a:xfrm>
            <a:off x="713250" y="1120525"/>
            <a:ext cx="7717500" cy="329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Focus on education technologies being built to serve India’s K-12 student population</a:t>
            </a:r>
            <a:endParaRPr sz="1800"/>
          </a:p>
          <a:p>
            <a:pPr indent="-330200" lvl="1" marL="914400" rtl="0" algn="l">
              <a:spcBef>
                <a:spcPts val="0"/>
              </a:spcBef>
              <a:spcAft>
                <a:spcPts val="0"/>
              </a:spcAft>
              <a:buSzPts val="1600"/>
              <a:buChar char="○"/>
            </a:pPr>
            <a:r>
              <a:rPr lang="en" sz="1600"/>
              <a:t>AI/ML integrations</a:t>
            </a:r>
            <a:endParaRPr sz="1600"/>
          </a:p>
          <a:p>
            <a:pPr indent="0" lvl="0" marL="0" rtl="0" algn="l">
              <a:spcBef>
                <a:spcPts val="1200"/>
              </a:spcBef>
              <a:spcAft>
                <a:spcPts val="0"/>
              </a:spcAft>
              <a:buNone/>
            </a:pPr>
            <a:r>
              <a:t/>
            </a:r>
            <a:endParaRPr sz="1600"/>
          </a:p>
          <a:p>
            <a:pPr indent="-342900" lvl="0" marL="457200" rtl="0" algn="l">
              <a:spcBef>
                <a:spcPts val="1200"/>
              </a:spcBef>
              <a:spcAft>
                <a:spcPts val="0"/>
              </a:spcAft>
              <a:buSzPts val="1800"/>
              <a:buChar char="●"/>
            </a:pPr>
            <a:r>
              <a:rPr lang="en" sz="1800"/>
              <a:t>260 million K-12 students(world’s largest)</a:t>
            </a:r>
            <a:endParaRPr sz="1800"/>
          </a:p>
          <a:p>
            <a:pPr indent="-330200" lvl="1" marL="914400" rtl="0" algn="l">
              <a:spcBef>
                <a:spcPts val="0"/>
              </a:spcBef>
              <a:spcAft>
                <a:spcPts val="0"/>
              </a:spcAft>
              <a:buSzPts val="1600"/>
              <a:buChar char="○"/>
            </a:pPr>
            <a:r>
              <a:rPr lang="en" sz="1600"/>
              <a:t>Nearly half study in publicly-run, often poorly resourced government schools</a:t>
            </a:r>
            <a:endParaRPr sz="1600"/>
          </a:p>
          <a:p>
            <a:pPr indent="-330200" lvl="1" marL="914400" rtl="0" algn="l">
              <a:spcBef>
                <a:spcPts val="0"/>
              </a:spcBef>
              <a:spcAft>
                <a:spcPts val="0"/>
              </a:spcAft>
              <a:buSzPts val="1600"/>
              <a:buChar char="○"/>
            </a:pPr>
            <a:r>
              <a:rPr lang="en" sz="1600"/>
              <a:t>For comparison: the UK has 10 million students in K-12</a:t>
            </a:r>
            <a:endParaRPr sz="1600"/>
          </a:p>
          <a:p>
            <a:pPr indent="0" lvl="0" marL="0" rtl="0" algn="l">
              <a:spcBef>
                <a:spcPts val="1200"/>
              </a:spcBef>
              <a:spcAft>
                <a:spcPts val="0"/>
              </a:spcAft>
              <a:buNone/>
            </a:pPr>
            <a:r>
              <a:t/>
            </a:r>
            <a:endParaRPr sz="1600"/>
          </a:p>
          <a:p>
            <a:pPr indent="-342900" lvl="0" marL="457200" rtl="0" algn="l">
              <a:spcBef>
                <a:spcPts val="1200"/>
              </a:spcBef>
              <a:spcAft>
                <a:spcPts val="0"/>
              </a:spcAft>
              <a:buSzPts val="1800"/>
              <a:buChar char="●"/>
            </a:pPr>
            <a:r>
              <a:rPr lang="en" sz="1800"/>
              <a:t>Huge scramble amongst global and local tech companies to grab market share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73"/>
          <p:cNvSpPr txBox="1"/>
          <p:nvPr>
            <p:ph type="title"/>
          </p:nvPr>
        </p:nvSpPr>
        <p:spPr>
          <a:xfrm>
            <a:off x="2299500" y="791200"/>
            <a:ext cx="4427100" cy="214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74"/>
          <p:cNvSpPr txBox="1"/>
          <p:nvPr>
            <p:ph idx="1" type="subTitle"/>
          </p:nvPr>
        </p:nvSpPr>
        <p:spPr>
          <a:xfrm>
            <a:off x="1097225" y="1089352"/>
            <a:ext cx="6626700" cy="350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the one thing you are looking forward to as a person who might work in the tech sector? </a:t>
            </a:r>
            <a:endParaRPr/>
          </a:p>
          <a:p>
            <a:pPr indent="0" lvl="0" marL="0" rtl="0" algn="ctr">
              <a:spcBef>
                <a:spcPts val="1200"/>
              </a:spcBef>
              <a:spcAft>
                <a:spcPts val="0"/>
              </a:spcAft>
              <a:buNone/>
            </a:pPr>
            <a:r>
              <a:rPr lang="en"/>
              <a:t>What are </a:t>
            </a:r>
            <a:r>
              <a:rPr b="1" lang="en" u="sng"/>
              <a:t>your</a:t>
            </a:r>
            <a:r>
              <a:rPr lang="en"/>
              <a:t> biggest concerns as future engineers?</a:t>
            </a:r>
            <a:endParaRPr/>
          </a:p>
          <a:p>
            <a:pPr indent="0" lvl="0" marL="0" rtl="0" algn="ctr">
              <a:spcBef>
                <a:spcPts val="1200"/>
              </a:spcBef>
              <a:spcAft>
                <a:spcPts val="1200"/>
              </a:spcAft>
              <a:buNone/>
            </a:pPr>
            <a:r>
              <a:rPr lang="en"/>
              <a:t>Is there an intersection between your best hope and worst fear when it comes to the industry? </a:t>
            </a:r>
            <a:endParaRPr/>
          </a:p>
        </p:txBody>
      </p:sp>
      <p:sp>
        <p:nvSpPr>
          <p:cNvPr id="600" name="Google Shape;600;p74"/>
          <p:cNvSpPr txBox="1"/>
          <p:nvPr>
            <p:ph idx="4294967295" type="title"/>
          </p:nvPr>
        </p:nvSpPr>
        <p:spPr>
          <a:xfrm>
            <a:off x="2332400" y="445025"/>
            <a:ext cx="447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#3: Discussion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5"/>
          <p:cNvSpPr txBox="1"/>
          <p:nvPr>
            <p:ph type="title"/>
          </p:nvPr>
        </p:nvSpPr>
        <p:spPr>
          <a:xfrm>
            <a:off x="678525" y="3883925"/>
            <a:ext cx="7166100" cy="497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sz="2000"/>
              <a:t>Curriculum Lead</a:t>
            </a:r>
            <a:r>
              <a:rPr b="1" lang="en" sz="2000"/>
              <a:t> (4+ years in the EdTech industry)</a:t>
            </a:r>
            <a:endParaRPr b="1" sz="2000"/>
          </a:p>
        </p:txBody>
      </p:sp>
      <p:sp>
        <p:nvSpPr>
          <p:cNvPr id="606" name="Google Shape;606;p75"/>
          <p:cNvSpPr txBox="1"/>
          <p:nvPr>
            <p:ph idx="1" type="subTitle"/>
          </p:nvPr>
        </p:nvSpPr>
        <p:spPr>
          <a:xfrm>
            <a:off x="678525" y="820425"/>
            <a:ext cx="7488900" cy="2952600"/>
          </a:xfrm>
          <a:prstGeom prst="rect">
            <a:avLst/>
          </a:prstGeom>
        </p:spPr>
        <p:txBody>
          <a:bodyPr anchorCtr="0" anchor="t" bIns="91425" lIns="91425" spcFirstLastPara="1" rIns="91425" wrap="square" tIns="91425">
            <a:noAutofit/>
          </a:bodyPr>
          <a:lstStyle/>
          <a:p>
            <a:pPr indent="0" lvl="0" marL="177800" rtl="0" algn="l">
              <a:lnSpc>
                <a:spcPct val="115000"/>
              </a:lnSpc>
              <a:spcBef>
                <a:spcPts val="1200"/>
              </a:spcBef>
              <a:spcAft>
                <a:spcPts val="0"/>
              </a:spcAft>
              <a:buClr>
                <a:schemeClr val="dk1"/>
              </a:buClr>
              <a:buSzPts val="1100"/>
              <a:buFont typeface="Arial"/>
              <a:buNone/>
            </a:pPr>
            <a:r>
              <a:rPr lang="en" sz="1600"/>
              <a:t>WhatsApp as a model already implements so many constraints that... it's [a] really tough bargain for me. Because to me it's very pedagogically unsound. So there are ten activities sent across the week the kid can engage [with]...[T]he parent might open it on Monday, not open it on Tuesday, open it on Wednesday...I don't know how a child can learn like that. I mean, they might learn something. So something is better than nothing is definitely a major part of the design choice.</a:t>
            </a:r>
            <a:endParaRPr sz="1600"/>
          </a:p>
          <a:p>
            <a:pPr indent="0" lvl="0" marL="177800" rtl="0" algn="l">
              <a:lnSpc>
                <a:spcPct val="115000"/>
              </a:lnSpc>
              <a:spcBef>
                <a:spcPts val="1200"/>
              </a:spcBef>
              <a:spcAft>
                <a:spcPts val="0"/>
              </a:spcAft>
              <a:buClr>
                <a:schemeClr val="dk1"/>
              </a:buClr>
              <a:buSzPts val="1100"/>
              <a:buFont typeface="Arial"/>
              <a:buNone/>
            </a:pPr>
            <a:r>
              <a:t/>
            </a:r>
            <a:endParaRPr sz="1800">
              <a:solidFill>
                <a:srgbClr val="59595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05"/>
                                        </p:tgtEl>
                                        <p:attrNameLst>
                                          <p:attrName>style.visibility</p:attrName>
                                        </p:attrNameLst>
                                      </p:cBhvr>
                                      <p:to>
                                        <p:strVal val="visible"/>
                                      </p:to>
                                    </p:set>
                                    <p:anim calcmode="lin" valueType="num">
                                      <p:cBhvr additive="base">
                                        <p:cTn dur="1000"/>
                                        <p:tgtEl>
                                          <p:spTgt spid="6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06"/>
                                        </p:tgtEl>
                                        <p:attrNameLst>
                                          <p:attrName>style.visibility</p:attrName>
                                        </p:attrNameLst>
                                      </p:cBhvr>
                                      <p:to>
                                        <p:strVal val="visible"/>
                                      </p:to>
                                    </p:set>
                                    <p:anim calcmode="lin" valueType="num">
                                      <p:cBhvr additive="base">
                                        <p:cTn dur="1000"/>
                                        <p:tgtEl>
                                          <p:spTgt spid="60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76"/>
          <p:cNvSpPr txBox="1"/>
          <p:nvPr>
            <p:ph idx="1" type="subTitle"/>
          </p:nvPr>
        </p:nvSpPr>
        <p:spPr>
          <a:xfrm>
            <a:off x="1105550" y="726796"/>
            <a:ext cx="5458200" cy="38589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100">
                <a:solidFill>
                  <a:schemeClr val="dk1"/>
                </a:solidFill>
                <a:latin typeface="Arial"/>
                <a:ea typeface="Arial"/>
                <a:cs typeface="Arial"/>
                <a:sym typeface="Arial"/>
              </a:rPr>
              <a:t>You are part of a team tasked with designing an educational program for young learners using WhatsApp, as it’s a widely accessible and familiar platform for both parents and children. The program involves sending ten bite-sized learning activities each week, designed to be opened and used flexibly. This setup is meant to accommodate families with limited internet or device access, allowing children to learn at their own pace and their parents’ convenience.</a:t>
            </a:r>
            <a:endParaRPr sz="1100">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latin typeface="Arial"/>
                <a:ea typeface="Arial"/>
                <a:cs typeface="Arial"/>
                <a:sym typeface="Arial"/>
              </a:rPr>
              <a:t>However, you’re concerned about the lack of structure in this setup. You know that effective learning requires consistency and that the unpredictable nature of parents’ schedules may prevent children from getting the full benefit. There’s no way to track which activities children complete or how frequently, which limits the program’s educational impact. You’re torn between creating an accessible program that might be pedagogically weak or seeking out a more structured solution, which could reduce accessibility for some families.</a:t>
            </a:r>
            <a:endParaRPr sz="1100">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 sz="1100">
                <a:solidFill>
                  <a:schemeClr val="dk1"/>
                </a:solidFill>
                <a:latin typeface="Arial"/>
                <a:ea typeface="Arial"/>
                <a:cs typeface="Arial"/>
                <a:sym typeface="Arial"/>
              </a:rPr>
              <a:t>The Decision:</a:t>
            </a:r>
            <a:br>
              <a:rPr b="1" lang="en" sz="1100">
                <a:solidFill>
                  <a:schemeClr val="dk1"/>
                </a:solidFill>
                <a:latin typeface="Arial"/>
                <a:ea typeface="Arial"/>
                <a:cs typeface="Arial"/>
                <a:sym typeface="Arial"/>
              </a:rPr>
            </a:br>
            <a:r>
              <a:rPr lang="en" sz="1100">
                <a:solidFill>
                  <a:schemeClr val="dk1"/>
                </a:solidFill>
                <a:latin typeface="Arial"/>
                <a:ea typeface="Arial"/>
                <a:cs typeface="Arial"/>
                <a:sym typeface="Arial"/>
              </a:rPr>
              <a:t>Do you continue using WhatsApp, even though it may not offer an ideal educational experience, or do you advocate for developing a custom, structured learning app that could create a stronger learning experience but might exclude users who rely on WhatsApp?</a:t>
            </a:r>
            <a:endParaRPr sz="1100">
              <a:solidFill>
                <a:schemeClr val="dk1"/>
              </a:solidFill>
              <a:latin typeface="Arial"/>
              <a:ea typeface="Arial"/>
              <a:cs typeface="Arial"/>
              <a:sym typeface="Arial"/>
            </a:endParaRPr>
          </a:p>
          <a:p>
            <a:pPr indent="0" lvl="0" marL="0" rtl="0" algn="l">
              <a:lnSpc>
                <a:spcPct val="115000"/>
              </a:lnSpc>
              <a:spcBef>
                <a:spcPts val="1200"/>
              </a:spcBef>
              <a:spcAft>
                <a:spcPts val="0"/>
              </a:spcAft>
              <a:buNone/>
            </a:pPr>
            <a:r>
              <a:t/>
            </a:r>
            <a:endParaRPr sz="1100">
              <a:solidFill>
                <a:schemeClr val="dk1"/>
              </a:solidFill>
              <a:latin typeface="Arial"/>
              <a:ea typeface="Arial"/>
              <a:cs typeface="Arial"/>
              <a:sym typeface="Arial"/>
            </a:endParaRPr>
          </a:p>
          <a:p>
            <a:pPr indent="0" lvl="0" marL="0" rtl="0" algn="l">
              <a:spcBef>
                <a:spcPts val="1200"/>
              </a:spcBef>
              <a:spcAft>
                <a:spcPts val="1200"/>
              </a:spcAft>
              <a:buNone/>
            </a:pPr>
            <a:r>
              <a:t/>
            </a:r>
            <a:endParaRPr/>
          </a:p>
        </p:txBody>
      </p:sp>
      <p:pic>
        <p:nvPicPr>
          <p:cNvPr id="612" name="Google Shape;612;p76"/>
          <p:cNvPicPr preferRelativeResize="0"/>
          <p:nvPr/>
        </p:nvPicPr>
        <p:blipFill>
          <a:blip r:embed="rId3">
            <a:alphaModFix/>
          </a:blip>
          <a:stretch>
            <a:fillRect/>
          </a:stretch>
        </p:blipFill>
        <p:spPr>
          <a:xfrm>
            <a:off x="6944750" y="1371600"/>
            <a:ext cx="1729750" cy="1736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6"/>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did I speak to?</a:t>
            </a:r>
            <a:endParaRPr/>
          </a:p>
        </p:txBody>
      </p:sp>
      <p:sp>
        <p:nvSpPr>
          <p:cNvPr id="485" name="Google Shape;485;p56"/>
          <p:cNvSpPr txBox="1"/>
          <p:nvPr>
            <p:ph idx="1" type="body"/>
          </p:nvPr>
        </p:nvSpPr>
        <p:spPr>
          <a:xfrm>
            <a:off x="713250" y="1196725"/>
            <a:ext cx="7717500" cy="329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solidFill>
                  <a:schemeClr val="dk1"/>
                </a:solidFill>
              </a:rPr>
              <a:t>My research work draws from 20 interviews</a:t>
            </a:r>
            <a:endParaRPr sz="1800">
              <a:solidFill>
                <a:schemeClr val="dk1"/>
              </a:solidFill>
            </a:endParaRPr>
          </a:p>
          <a:p>
            <a:pPr indent="0" lvl="0" marL="0" rtl="0" algn="l">
              <a:spcBef>
                <a:spcPts val="1200"/>
              </a:spcBef>
              <a:spcAft>
                <a:spcPts val="0"/>
              </a:spcAft>
              <a:buNone/>
            </a:pPr>
            <a:r>
              <a:t/>
            </a:r>
            <a:endParaRPr sz="1800">
              <a:solidFill>
                <a:schemeClr val="dk1"/>
              </a:solidFill>
            </a:endParaRPr>
          </a:p>
          <a:p>
            <a:pPr indent="-330200" lvl="1" marL="914400" rtl="0" algn="l">
              <a:spcBef>
                <a:spcPts val="1200"/>
              </a:spcBef>
              <a:spcAft>
                <a:spcPts val="0"/>
              </a:spcAft>
              <a:buSzPts val="1600"/>
              <a:buChar char="○"/>
            </a:pPr>
            <a:r>
              <a:rPr lang="en" sz="1600">
                <a:solidFill>
                  <a:schemeClr val="dk1"/>
                </a:solidFill>
              </a:rPr>
              <a:t>6 companies (EdTech, General Tech) , 2 countries (India, U.S)</a:t>
            </a:r>
            <a:endParaRPr sz="1600">
              <a:solidFill>
                <a:schemeClr val="dk1"/>
              </a:solidFill>
            </a:endParaRPr>
          </a:p>
          <a:p>
            <a:pPr indent="0" lvl="0" marL="0" rtl="0" algn="l">
              <a:spcBef>
                <a:spcPts val="1200"/>
              </a:spcBef>
              <a:spcAft>
                <a:spcPts val="0"/>
              </a:spcAft>
              <a:buNone/>
            </a:pPr>
            <a:r>
              <a:t/>
            </a:r>
            <a:endParaRPr sz="1600">
              <a:solidFill>
                <a:schemeClr val="dk1"/>
              </a:solidFill>
            </a:endParaRPr>
          </a:p>
          <a:p>
            <a:pPr indent="-330200" lvl="1" marL="914400" rtl="0" algn="l">
              <a:spcBef>
                <a:spcPts val="1200"/>
              </a:spcBef>
              <a:spcAft>
                <a:spcPts val="0"/>
              </a:spcAft>
              <a:buSzPts val="1600"/>
              <a:buChar char="○"/>
            </a:pPr>
            <a:r>
              <a:rPr lang="en" sz="1600">
                <a:solidFill>
                  <a:schemeClr val="dk1"/>
                </a:solidFill>
              </a:rPr>
              <a:t>Software engineers, Education specialists, Machine Learning scientists, Data Scientists, Product Managers, Project leads, Data Engineers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7"/>
          <p:cNvSpPr txBox="1"/>
          <p:nvPr>
            <p:ph idx="1" type="subTitle"/>
          </p:nvPr>
        </p:nvSpPr>
        <p:spPr>
          <a:xfrm>
            <a:off x="72650" y="378275"/>
            <a:ext cx="5569200" cy="4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Pop-culture understanding of how engineers think, homogenized into one bucket of the Silicon Valley tech “bro” trope.</a:t>
            </a:r>
            <a:endParaRPr sz="1600"/>
          </a:p>
          <a:p>
            <a:pPr indent="0" lvl="0" marL="0" rtl="0" algn="l">
              <a:spcBef>
                <a:spcPts val="1000"/>
              </a:spcBef>
              <a:spcAft>
                <a:spcPts val="0"/>
              </a:spcAft>
              <a:buNone/>
            </a:pPr>
            <a:r>
              <a:t/>
            </a:r>
            <a:endParaRPr/>
          </a:p>
          <a:p>
            <a:pPr indent="0" lvl="0" marL="457200" rtl="0" algn="l">
              <a:lnSpc>
                <a:spcPct val="100000"/>
              </a:lnSpc>
              <a:spcBef>
                <a:spcPts val="1200"/>
              </a:spcBef>
              <a:spcAft>
                <a:spcPts val="0"/>
              </a:spcAft>
              <a:buNone/>
            </a:pPr>
            <a:r>
              <a:rPr lang="en"/>
              <a:t>B</a:t>
            </a:r>
            <a:r>
              <a:rPr lang="en"/>
              <a:t>uilds for the joy of building, to make cool things. </a:t>
            </a:r>
            <a:endParaRPr/>
          </a:p>
          <a:p>
            <a:pPr indent="0" lvl="0" marL="457200" rtl="0" algn="l">
              <a:lnSpc>
                <a:spcPct val="100000"/>
              </a:lnSpc>
              <a:spcBef>
                <a:spcPts val="1200"/>
              </a:spcBef>
              <a:spcAft>
                <a:spcPts val="0"/>
              </a:spcAft>
              <a:buNone/>
            </a:pPr>
            <a:r>
              <a:rPr lang="en"/>
              <a:t>Wields a lot power, and therefore consequently, must feel powerful</a:t>
            </a:r>
            <a:endParaRPr/>
          </a:p>
          <a:p>
            <a:pPr indent="0" lvl="0" marL="457200" rtl="0" algn="l">
              <a:lnSpc>
                <a:spcPct val="100000"/>
              </a:lnSpc>
              <a:spcBef>
                <a:spcPts val="1200"/>
              </a:spcBef>
              <a:spcAft>
                <a:spcPts val="0"/>
              </a:spcAft>
              <a:buNone/>
            </a:pPr>
            <a:r>
              <a:rPr lang="en"/>
              <a:t>Perhaps oblivious to the world outside and the contexts of their work. </a:t>
            </a:r>
            <a:endParaRPr/>
          </a:p>
          <a:p>
            <a:pPr indent="0" lvl="0" marL="457200" rtl="0" algn="l">
              <a:lnSpc>
                <a:spcPct val="100000"/>
              </a:lnSpc>
              <a:spcBef>
                <a:spcPts val="1200"/>
              </a:spcBef>
              <a:spcAft>
                <a:spcPts val="0"/>
              </a:spcAft>
              <a:buNone/>
            </a:pPr>
            <a:r>
              <a:rPr lang="en"/>
              <a:t>Believes their work is transformational. </a:t>
            </a:r>
            <a:endParaRPr/>
          </a:p>
          <a:p>
            <a:pPr indent="0" lvl="0" marL="0" rtl="0" algn="l">
              <a:lnSpc>
                <a:spcPct val="115000"/>
              </a:lnSpc>
              <a:spcBef>
                <a:spcPts val="1200"/>
              </a:spcBef>
              <a:spcAft>
                <a:spcPts val="0"/>
              </a:spcAft>
              <a:buNone/>
            </a:pPr>
            <a:r>
              <a:t/>
            </a:r>
            <a:endParaRPr/>
          </a:p>
          <a:p>
            <a:pPr indent="0" lvl="0" marL="0" rtl="0" algn="l">
              <a:spcBef>
                <a:spcPts val="1200"/>
              </a:spcBef>
              <a:spcAft>
                <a:spcPts val="1000"/>
              </a:spcAft>
              <a:buNone/>
            </a:pPr>
            <a:r>
              <a:t/>
            </a:r>
            <a:endParaRPr/>
          </a:p>
        </p:txBody>
      </p:sp>
      <p:pic>
        <p:nvPicPr>
          <p:cNvPr id="491" name="Google Shape;491;p57"/>
          <p:cNvPicPr preferRelativeResize="0"/>
          <p:nvPr/>
        </p:nvPicPr>
        <p:blipFill>
          <a:blip r:embed="rId3">
            <a:alphaModFix amt="96000"/>
          </a:blip>
          <a:stretch>
            <a:fillRect/>
          </a:stretch>
        </p:blipFill>
        <p:spPr>
          <a:xfrm>
            <a:off x="5720725" y="315450"/>
            <a:ext cx="3270875" cy="4430725"/>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8"/>
          <p:cNvSpPr txBox="1"/>
          <p:nvPr>
            <p:ph idx="1" type="subTitle"/>
          </p:nvPr>
        </p:nvSpPr>
        <p:spPr>
          <a:xfrm>
            <a:off x="751275" y="453300"/>
            <a:ext cx="7563300" cy="416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1000"/>
              </a:spcBef>
              <a:spcAft>
                <a:spcPts val="0"/>
              </a:spcAft>
              <a:buSzPts val="1400"/>
              <a:buChar char="●"/>
            </a:pPr>
            <a:r>
              <a:rPr lang="en"/>
              <a:t>Clued in to ground realities, and the ways in which their software failed to make the transformation they came in thinking they would make</a:t>
            </a:r>
            <a:endParaRPr/>
          </a:p>
          <a:p>
            <a:pPr indent="0" lvl="0" marL="457200" rtl="0" algn="l">
              <a:spcBef>
                <a:spcPts val="1000"/>
              </a:spcBef>
              <a:spcAft>
                <a:spcPts val="0"/>
              </a:spcAft>
              <a:buNone/>
            </a:pPr>
            <a:r>
              <a:t/>
            </a:r>
            <a:endParaRPr/>
          </a:p>
          <a:p>
            <a:pPr indent="-317500" lvl="0" marL="457200" rtl="0" algn="l">
              <a:spcBef>
                <a:spcPts val="1000"/>
              </a:spcBef>
              <a:spcAft>
                <a:spcPts val="0"/>
              </a:spcAft>
              <a:buSzPts val="1400"/>
              <a:buChar char="●"/>
            </a:pPr>
            <a:r>
              <a:rPr lang="en">
                <a:solidFill>
                  <a:schemeClr val="dk1"/>
                </a:solidFill>
              </a:rPr>
              <a:t>At least two of the companies had programs that </a:t>
            </a:r>
            <a:r>
              <a:rPr b="1" lang="en">
                <a:solidFill>
                  <a:schemeClr val="dk1"/>
                </a:solidFill>
              </a:rPr>
              <a:t>required</a:t>
            </a:r>
            <a:r>
              <a:rPr lang="en">
                <a:solidFill>
                  <a:schemeClr val="dk1"/>
                </a:solidFill>
              </a:rPr>
              <a:t> engineers to make visits, on the ground, to schools, communities that they were building for</a:t>
            </a:r>
            <a:endParaRPr>
              <a:solidFill>
                <a:schemeClr val="dk1"/>
              </a:solidFill>
            </a:endParaRPr>
          </a:p>
          <a:p>
            <a:pPr indent="0" lvl="0" marL="914400" rtl="0" algn="l">
              <a:spcBef>
                <a:spcPts val="1000"/>
              </a:spcBef>
              <a:spcAft>
                <a:spcPts val="0"/>
              </a:spcAft>
              <a:buNone/>
            </a:pPr>
            <a:r>
              <a:rPr lang="en">
                <a:solidFill>
                  <a:schemeClr val="dk1"/>
                </a:solidFill>
              </a:rPr>
              <a:t>Meet with children, parents, teachers, often in their homes </a:t>
            </a:r>
            <a:endParaRPr/>
          </a:p>
          <a:p>
            <a:pPr indent="0" lvl="0" marL="0" rtl="0" algn="l">
              <a:spcBef>
                <a:spcPts val="1000"/>
              </a:spcBef>
              <a:spcAft>
                <a:spcPts val="0"/>
              </a:spcAft>
              <a:buNone/>
            </a:pPr>
            <a:r>
              <a:t/>
            </a:r>
            <a:endParaRPr/>
          </a:p>
          <a:p>
            <a:pPr indent="-317500" lvl="0" marL="457200" rtl="0" algn="l">
              <a:spcBef>
                <a:spcPts val="1000"/>
              </a:spcBef>
              <a:spcAft>
                <a:spcPts val="0"/>
              </a:spcAft>
              <a:buSzPts val="1400"/>
              <a:buChar char="●"/>
            </a:pPr>
            <a:r>
              <a:rPr lang="en"/>
              <a:t>Held critical perspectives around their own work, and the tech sector.</a:t>
            </a:r>
            <a:endParaRPr/>
          </a:p>
          <a:p>
            <a:pPr indent="0" lvl="0" marL="457200" rtl="0" algn="l">
              <a:spcBef>
                <a:spcPts val="1000"/>
              </a:spcBef>
              <a:spcAft>
                <a:spcPts val="0"/>
              </a:spcAft>
              <a:buNone/>
            </a:pPr>
            <a:r>
              <a:t/>
            </a:r>
            <a:endParaRPr/>
          </a:p>
          <a:p>
            <a:pPr indent="-317500" lvl="0" marL="457200" rtl="0" algn="l">
              <a:spcBef>
                <a:spcPts val="1000"/>
              </a:spcBef>
              <a:spcAft>
                <a:spcPts val="0"/>
              </a:spcAft>
              <a:buSzPts val="1400"/>
              <a:buChar char="●"/>
            </a:pPr>
            <a:r>
              <a:rPr lang="en"/>
              <a:t>Not everyone was in it for the money, though some certainly were.</a:t>
            </a:r>
            <a:endParaRPr/>
          </a:p>
          <a:p>
            <a:pPr indent="0" lvl="0" marL="457200" rtl="0" algn="l">
              <a:spcBef>
                <a:spcPts val="1000"/>
              </a:spcBef>
              <a:spcAft>
                <a:spcPts val="0"/>
              </a:spcAft>
              <a:buNone/>
            </a:pPr>
            <a:r>
              <a:t/>
            </a:r>
            <a:endParaRPr/>
          </a:p>
          <a:p>
            <a:pPr indent="-317500" lvl="0" marL="457200" rtl="0" algn="l">
              <a:spcBef>
                <a:spcPts val="1000"/>
              </a:spcBef>
              <a:spcAft>
                <a:spcPts val="0"/>
              </a:spcAft>
              <a:buSzPts val="1400"/>
              <a:buChar char="●"/>
            </a:pPr>
            <a:r>
              <a:rPr lang="en"/>
              <a:t>Desire to see “impact” (double-edged sword)</a:t>
            </a:r>
            <a:endParaRPr/>
          </a:p>
        </p:txBody>
      </p:sp>
      <p:sp>
        <p:nvSpPr>
          <p:cNvPr id="497" name="Google Shape;497;p58"/>
          <p:cNvSpPr txBox="1"/>
          <p:nvPr>
            <p:ph type="title"/>
          </p:nvPr>
        </p:nvSpPr>
        <p:spPr>
          <a:xfrm>
            <a:off x="713225" y="216425"/>
            <a:ext cx="587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 found was different…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9"/>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 and education</a:t>
            </a:r>
            <a:endParaRPr/>
          </a:p>
        </p:txBody>
      </p:sp>
      <p:sp>
        <p:nvSpPr>
          <p:cNvPr id="503" name="Google Shape;503;p59"/>
          <p:cNvSpPr txBox="1"/>
          <p:nvPr>
            <p:ph idx="1" type="body"/>
          </p:nvPr>
        </p:nvSpPr>
        <p:spPr>
          <a:xfrm>
            <a:off x="713250" y="1272925"/>
            <a:ext cx="7717500" cy="329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ontserrat"/>
              <a:buChar char="●"/>
            </a:pPr>
            <a:r>
              <a:rPr lang="en" sz="1800">
                <a:solidFill>
                  <a:schemeClr val="dk1"/>
                </a:solidFill>
              </a:rPr>
              <a:t>Current discourses around AI and education</a:t>
            </a:r>
            <a:endParaRPr sz="1800">
              <a:solidFill>
                <a:schemeClr val="dk1"/>
              </a:solidFill>
            </a:endParaRPr>
          </a:p>
          <a:p>
            <a:pPr indent="0" lvl="0" marL="0" rtl="0" algn="l">
              <a:spcBef>
                <a:spcPts val="1200"/>
              </a:spcBef>
              <a:spcAft>
                <a:spcPts val="0"/>
              </a:spcAft>
              <a:buNone/>
            </a:pPr>
            <a:r>
              <a:t/>
            </a:r>
            <a:endParaRPr sz="1800">
              <a:solidFill>
                <a:schemeClr val="dk1"/>
              </a:solidFill>
            </a:endParaRPr>
          </a:p>
          <a:p>
            <a:pPr indent="-342900" lvl="1" marL="914400" rtl="0" algn="l">
              <a:lnSpc>
                <a:spcPct val="100000"/>
              </a:lnSpc>
              <a:spcBef>
                <a:spcPts val="1200"/>
              </a:spcBef>
              <a:spcAft>
                <a:spcPts val="0"/>
              </a:spcAft>
              <a:buSzPts val="1800"/>
              <a:buFont typeface="Montserrat"/>
              <a:buChar char="○"/>
            </a:pPr>
            <a:r>
              <a:rPr lang="en" sz="1800">
                <a:solidFill>
                  <a:schemeClr val="dk1"/>
                </a:solidFill>
              </a:rPr>
              <a:t>Education needs revolutionizing</a:t>
            </a:r>
            <a:endParaRPr sz="1800">
              <a:solidFill>
                <a:schemeClr val="dk1"/>
              </a:solidFill>
            </a:endParaRPr>
          </a:p>
          <a:p>
            <a:pPr indent="-342900" lvl="1" marL="914400" rtl="0" algn="l">
              <a:lnSpc>
                <a:spcPct val="100000"/>
              </a:lnSpc>
              <a:spcBef>
                <a:spcPts val="0"/>
              </a:spcBef>
              <a:spcAft>
                <a:spcPts val="0"/>
              </a:spcAft>
              <a:buSzPts val="1800"/>
              <a:buFont typeface="Montserrat"/>
              <a:buChar char="○"/>
            </a:pPr>
            <a:r>
              <a:rPr lang="en" sz="1800">
                <a:solidFill>
                  <a:schemeClr val="dk1"/>
                </a:solidFill>
              </a:rPr>
              <a:t>AI will battle the one-size-fits-all approach</a:t>
            </a:r>
            <a:endParaRPr sz="1800">
              <a:solidFill>
                <a:schemeClr val="dk1"/>
              </a:solidFill>
            </a:endParaRPr>
          </a:p>
          <a:p>
            <a:pPr indent="-342900" lvl="1" marL="914400" rtl="0" algn="l">
              <a:lnSpc>
                <a:spcPct val="100000"/>
              </a:lnSpc>
              <a:spcBef>
                <a:spcPts val="0"/>
              </a:spcBef>
              <a:spcAft>
                <a:spcPts val="0"/>
              </a:spcAft>
              <a:buSzPts val="1800"/>
              <a:buFont typeface="Montserrat"/>
              <a:buChar char="○"/>
            </a:pPr>
            <a:r>
              <a:rPr lang="en" sz="1800">
                <a:solidFill>
                  <a:schemeClr val="dk1"/>
                </a:solidFill>
              </a:rPr>
              <a:t>Individually tailored and personalized educational journeys</a:t>
            </a:r>
            <a:endParaRPr sz="1800">
              <a:solidFill>
                <a:schemeClr val="dk1"/>
              </a:solidFill>
            </a:endParaRPr>
          </a:p>
          <a:p>
            <a:pPr indent="-342900" lvl="1" marL="914400" rtl="0" algn="l">
              <a:lnSpc>
                <a:spcPct val="100000"/>
              </a:lnSpc>
              <a:spcBef>
                <a:spcPts val="0"/>
              </a:spcBef>
              <a:spcAft>
                <a:spcPts val="0"/>
              </a:spcAft>
              <a:buSzPts val="1800"/>
              <a:buFont typeface="Montserrat"/>
              <a:buChar char="○"/>
            </a:pPr>
            <a:r>
              <a:rPr lang="en" sz="1800">
                <a:solidFill>
                  <a:schemeClr val="dk1"/>
                </a:solidFill>
              </a:rPr>
              <a:t>Ability to capture minutiae of learners and learning processes</a:t>
            </a:r>
            <a:endParaRPr sz="1800">
              <a:solidFill>
                <a:srgbClr val="FFFFFF"/>
              </a:solidFill>
            </a:endParaRPr>
          </a:p>
          <a:p>
            <a:pPr indent="0" lvl="0" marL="0" rtl="0" algn="l">
              <a:spcBef>
                <a:spcPts val="1200"/>
              </a:spcBef>
              <a:spcAft>
                <a:spcPts val="1200"/>
              </a:spcAft>
              <a:buNone/>
            </a:pPr>
            <a:r>
              <a:t/>
            </a:r>
            <a:endParaRPr sz="1800"/>
          </a:p>
        </p:txBody>
      </p:sp>
      <p:sp>
        <p:nvSpPr>
          <p:cNvPr id="504" name="Google Shape;504;p59"/>
          <p:cNvSpPr txBox="1"/>
          <p:nvPr/>
        </p:nvSpPr>
        <p:spPr>
          <a:xfrm rot="-1259127">
            <a:off x="1182948" y="2400605"/>
            <a:ext cx="5120753" cy="664837"/>
          </a:xfrm>
          <a:prstGeom prst="rect">
            <a:avLst/>
          </a:prstGeom>
          <a:solidFill>
            <a:srgbClr val="FFFF00"/>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dk2"/>
                </a:solidFill>
                <a:latin typeface="Times New Roman"/>
                <a:ea typeface="Times New Roman"/>
                <a:cs typeface="Times New Roman"/>
                <a:sym typeface="Times New Roman"/>
              </a:rPr>
              <a:t>               TECHNICALLY TRUE</a:t>
            </a:r>
            <a:r>
              <a:rPr b="1" lang="en" sz="1800">
                <a:solidFill>
                  <a:schemeClr val="dk2"/>
                </a:solidFill>
                <a:latin typeface="Times New Roman"/>
                <a:ea typeface="Times New Roman"/>
                <a:cs typeface="Times New Roman"/>
                <a:sym typeface="Times New Roman"/>
              </a:rPr>
              <a:t>!</a:t>
            </a:r>
            <a:endParaRPr b="1" sz="1800">
              <a:solidFill>
                <a:schemeClr val="dk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0"/>
          <p:cNvSpPr txBox="1"/>
          <p:nvPr>
            <p:ph idx="3" type="subTitle"/>
          </p:nvPr>
        </p:nvSpPr>
        <p:spPr>
          <a:xfrm>
            <a:off x="198325" y="796275"/>
            <a:ext cx="4016700" cy="19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meaning of  “personalization”?</a:t>
            </a:r>
            <a:endParaRPr/>
          </a:p>
          <a:p>
            <a:pPr indent="0" lvl="0" marL="0" rtl="0" algn="l">
              <a:spcBef>
                <a:spcPts val="0"/>
              </a:spcBef>
              <a:spcAft>
                <a:spcPts val="0"/>
              </a:spcAft>
              <a:buNone/>
            </a:pPr>
            <a:r>
              <a:rPr lang="en"/>
              <a:t>Education != TikTok/Netflix</a:t>
            </a:r>
            <a:endParaRPr/>
          </a:p>
        </p:txBody>
      </p:sp>
      <p:sp>
        <p:nvSpPr>
          <p:cNvPr id="510" name="Google Shape;510;p60"/>
          <p:cNvSpPr txBox="1"/>
          <p:nvPr>
            <p:ph idx="1" type="subTitle"/>
          </p:nvPr>
        </p:nvSpPr>
        <p:spPr>
          <a:xfrm>
            <a:off x="6335725" y="2012849"/>
            <a:ext cx="2486100" cy="24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exactly does AI battle structural issues with education: eg: access inequities</a:t>
            </a:r>
            <a:endParaRPr/>
          </a:p>
        </p:txBody>
      </p:sp>
      <p:sp>
        <p:nvSpPr>
          <p:cNvPr id="511" name="Google Shape;511;p60"/>
          <p:cNvSpPr txBox="1"/>
          <p:nvPr>
            <p:ph idx="3" type="subTitle"/>
          </p:nvPr>
        </p:nvSpPr>
        <p:spPr>
          <a:xfrm>
            <a:off x="544525" y="3128050"/>
            <a:ext cx="2799900" cy="127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Personalization towards </a:t>
            </a:r>
            <a:r>
              <a:rPr lang="en" u="sng"/>
              <a:t>what ends</a:t>
            </a:r>
            <a:r>
              <a:rPr lang="en"/>
              <a:t>?</a:t>
            </a:r>
            <a:endParaRPr/>
          </a:p>
        </p:txBody>
      </p:sp>
      <p:pic>
        <p:nvPicPr>
          <p:cNvPr id="512" name="Google Shape;512;p60"/>
          <p:cNvPicPr preferRelativeResize="0"/>
          <p:nvPr/>
        </p:nvPicPr>
        <p:blipFill>
          <a:blip r:embed="rId3">
            <a:alphaModFix amt="52000"/>
          </a:blip>
          <a:stretch>
            <a:fillRect/>
          </a:stretch>
        </p:blipFill>
        <p:spPr>
          <a:xfrm>
            <a:off x="1384700" y="303400"/>
            <a:ext cx="5627525" cy="4547676"/>
          </a:xfrm>
          <a:prstGeom prst="rect">
            <a:avLst/>
          </a:prstGeom>
          <a:noFill/>
          <a:ln>
            <a:noFill/>
          </a:ln>
        </p:spPr>
      </p:pic>
      <p:sp>
        <p:nvSpPr>
          <p:cNvPr id="513" name="Google Shape;513;p60"/>
          <p:cNvSpPr txBox="1"/>
          <p:nvPr>
            <p:ph idx="3" type="subTitle"/>
          </p:nvPr>
        </p:nvSpPr>
        <p:spPr>
          <a:xfrm>
            <a:off x="5743575" y="423900"/>
            <a:ext cx="2799900" cy="127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Whose</a:t>
            </a:r>
            <a:r>
              <a:rPr lang="en"/>
              <a:t> ideas of personalization?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1"/>
          <p:cNvSpPr txBox="1"/>
          <p:nvPr>
            <p:ph type="title"/>
          </p:nvPr>
        </p:nvSpPr>
        <p:spPr>
          <a:xfrm>
            <a:off x="678525" y="3555150"/>
            <a:ext cx="7166100" cy="497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sz="2000"/>
              <a:t>Senior Software Engineer (15+ years in the industry)</a:t>
            </a:r>
            <a:endParaRPr b="1" sz="2000"/>
          </a:p>
        </p:txBody>
      </p:sp>
      <p:sp>
        <p:nvSpPr>
          <p:cNvPr id="519" name="Google Shape;519;p61"/>
          <p:cNvSpPr txBox="1"/>
          <p:nvPr>
            <p:ph idx="1" type="subTitle"/>
          </p:nvPr>
        </p:nvSpPr>
        <p:spPr>
          <a:xfrm>
            <a:off x="678525" y="972825"/>
            <a:ext cx="7488900" cy="1785600"/>
          </a:xfrm>
          <a:prstGeom prst="rect">
            <a:avLst/>
          </a:prstGeom>
        </p:spPr>
        <p:txBody>
          <a:bodyPr anchorCtr="0" anchor="t" bIns="91425" lIns="91425" spcFirstLastPara="1" rIns="91425" wrap="square" tIns="91425">
            <a:noAutofit/>
          </a:bodyPr>
          <a:lstStyle/>
          <a:p>
            <a:pPr indent="0" lvl="0" marL="177800" rtl="0" algn="l">
              <a:lnSpc>
                <a:spcPct val="115000"/>
              </a:lnSpc>
              <a:spcBef>
                <a:spcPts val="0"/>
              </a:spcBef>
              <a:spcAft>
                <a:spcPts val="0"/>
              </a:spcAft>
              <a:buClr>
                <a:schemeClr val="dk1"/>
              </a:buClr>
              <a:buSzPts val="1100"/>
              <a:buFont typeface="Arial"/>
              <a:buNone/>
            </a:pPr>
            <a:r>
              <a:rPr lang="en" sz="1800"/>
              <a:t>“I think like private [tech] industry being involved in public spaces like [education] is almost like the antithesis of democracy. And just because like there's a bunch of rich people with money, doesn't mean that like they know how to educate kids better than anyone else.”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18"/>
                                        </p:tgtEl>
                                        <p:attrNameLst>
                                          <p:attrName>style.visibility</p:attrName>
                                        </p:attrNameLst>
                                      </p:cBhvr>
                                      <p:to>
                                        <p:strVal val="visible"/>
                                      </p:to>
                                    </p:set>
                                    <p:anim calcmode="lin" valueType="num">
                                      <p:cBhvr additive="base">
                                        <p:cTn dur="1000"/>
                                        <p:tgtEl>
                                          <p:spTgt spid="5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19"/>
                                        </p:tgtEl>
                                        <p:attrNameLst>
                                          <p:attrName>style.visibility</p:attrName>
                                        </p:attrNameLst>
                                      </p:cBhvr>
                                      <p:to>
                                        <p:strVal val="visible"/>
                                      </p:to>
                                    </p:set>
                                    <p:anim calcmode="lin" valueType="num">
                                      <p:cBhvr additive="base">
                                        <p:cTn dur="1000"/>
                                        <p:tgtEl>
                                          <p:spTgt spid="51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2"/>
          <p:cNvSpPr txBox="1"/>
          <p:nvPr>
            <p:ph idx="1" type="subTitle"/>
          </p:nvPr>
        </p:nvSpPr>
        <p:spPr>
          <a:xfrm>
            <a:off x="1177150" y="920000"/>
            <a:ext cx="7008900" cy="1983900"/>
          </a:xfrm>
          <a:prstGeom prst="rect">
            <a:avLst/>
          </a:prstGeom>
        </p:spPr>
        <p:txBody>
          <a:bodyPr anchorCtr="0" anchor="t" bIns="91425" lIns="91425" spcFirstLastPara="1" rIns="91425" wrap="square" tIns="91425">
            <a:noAutofit/>
          </a:bodyPr>
          <a:lstStyle/>
          <a:p>
            <a:pPr indent="0" lvl="0" marL="179999" rtl="0" algn="l">
              <a:lnSpc>
                <a:spcPct val="115000"/>
              </a:lnSpc>
              <a:spcBef>
                <a:spcPts val="0"/>
              </a:spcBef>
              <a:spcAft>
                <a:spcPts val="0"/>
              </a:spcAft>
              <a:buClr>
                <a:schemeClr val="dk1"/>
              </a:buClr>
              <a:buSzPts val="1100"/>
              <a:buFont typeface="Arial"/>
              <a:buNone/>
            </a:pPr>
            <a:r>
              <a:rPr lang="en" sz="1600">
                <a:solidFill>
                  <a:schemeClr val="dk1"/>
                </a:solidFill>
              </a:rPr>
              <a:t>Assume that you are part of a company that is building an AI education technology product for children aged 2-6 years in rural India. As an engineer on this team, you are being asked to help build a feature that will provide personalized and automated homework grading. You need to get this rolled out ASAP, to show your funders that you are making progress.</a:t>
            </a:r>
            <a:endParaRPr sz="1600">
              <a:solidFill>
                <a:schemeClr val="dk1"/>
              </a:solidFill>
            </a:endParaRPr>
          </a:p>
          <a:p>
            <a:pPr indent="0" lvl="0" marL="179999" rtl="0" algn="l">
              <a:lnSpc>
                <a:spcPct val="115000"/>
              </a:lnSpc>
              <a:spcBef>
                <a:spcPts val="800"/>
              </a:spcBef>
              <a:spcAft>
                <a:spcPts val="0"/>
              </a:spcAft>
              <a:buClr>
                <a:schemeClr val="dk1"/>
              </a:buClr>
              <a:buSzPts val="1100"/>
              <a:buFont typeface="Arial"/>
              <a:buNone/>
            </a:pPr>
            <a:r>
              <a:t/>
            </a:r>
            <a:endParaRPr sz="1600">
              <a:solidFill>
                <a:schemeClr val="dk1"/>
              </a:solidFill>
            </a:endParaRPr>
          </a:p>
          <a:p>
            <a:pPr indent="0" lvl="0" marL="179999" rtl="0" algn="l">
              <a:lnSpc>
                <a:spcPct val="115000"/>
              </a:lnSpc>
              <a:spcBef>
                <a:spcPts val="800"/>
              </a:spcBef>
              <a:spcAft>
                <a:spcPts val="800"/>
              </a:spcAft>
              <a:buClr>
                <a:schemeClr val="dk1"/>
              </a:buClr>
              <a:buSzPts val="1100"/>
              <a:buFont typeface="Arial"/>
              <a:buNone/>
            </a:pPr>
            <a:r>
              <a:t/>
            </a:r>
            <a:endParaRPr b="1" sz="1600">
              <a:solidFill>
                <a:schemeClr val="dk1"/>
              </a:solidFill>
            </a:endParaRPr>
          </a:p>
        </p:txBody>
      </p:sp>
      <p:sp>
        <p:nvSpPr>
          <p:cNvPr id="525" name="Google Shape;525;p62"/>
          <p:cNvSpPr txBox="1"/>
          <p:nvPr>
            <p:ph type="title"/>
          </p:nvPr>
        </p:nvSpPr>
        <p:spPr>
          <a:xfrm>
            <a:off x="1732050" y="292625"/>
            <a:ext cx="5679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Activity #1</a:t>
            </a:r>
            <a:endParaRPr/>
          </a:p>
        </p:txBody>
      </p:sp>
      <p:sp>
        <p:nvSpPr>
          <p:cNvPr id="526" name="Google Shape;526;p62"/>
          <p:cNvSpPr txBox="1"/>
          <p:nvPr/>
        </p:nvSpPr>
        <p:spPr>
          <a:xfrm>
            <a:off x="1304325" y="2989475"/>
            <a:ext cx="6849900" cy="1370100"/>
          </a:xfrm>
          <a:prstGeom prst="rect">
            <a:avLst/>
          </a:prstGeom>
          <a:noFill/>
          <a:ln>
            <a:noFill/>
          </a:ln>
        </p:spPr>
        <p:txBody>
          <a:bodyPr anchorCtr="0" anchor="t" bIns="91425" lIns="91425" spcFirstLastPara="1" rIns="91425" wrap="square" tIns="91425">
            <a:noAutofit/>
          </a:bodyPr>
          <a:lstStyle/>
          <a:p>
            <a:pPr indent="0" lvl="0" marL="179999" rtl="0" algn="l">
              <a:lnSpc>
                <a:spcPct val="115000"/>
              </a:lnSpc>
              <a:spcBef>
                <a:spcPts val="0"/>
              </a:spcBef>
              <a:spcAft>
                <a:spcPts val="0"/>
              </a:spcAft>
              <a:buClr>
                <a:schemeClr val="dk1"/>
              </a:buClr>
              <a:buSzPts val="1100"/>
              <a:buFont typeface="Arial"/>
              <a:buNone/>
            </a:pPr>
            <a:r>
              <a:rPr b="1" lang="en" sz="1600">
                <a:solidFill>
                  <a:schemeClr val="dk1"/>
                </a:solidFill>
                <a:latin typeface="Montserrat"/>
                <a:ea typeface="Montserrat"/>
                <a:cs typeface="Montserrat"/>
                <a:sym typeface="Montserrat"/>
              </a:rPr>
              <a:t>What do you all think about this feature?</a:t>
            </a:r>
            <a:endParaRPr b="1" sz="1600">
              <a:solidFill>
                <a:schemeClr val="dk1"/>
              </a:solidFill>
              <a:latin typeface="Montserrat"/>
              <a:ea typeface="Montserrat"/>
              <a:cs typeface="Montserrat"/>
              <a:sym typeface="Montserrat"/>
            </a:endParaRPr>
          </a:p>
          <a:p>
            <a:pPr indent="0" lvl="0" marL="179999" rtl="0" algn="l">
              <a:lnSpc>
                <a:spcPct val="115000"/>
              </a:lnSpc>
              <a:spcBef>
                <a:spcPts val="800"/>
              </a:spcBef>
              <a:spcAft>
                <a:spcPts val="0"/>
              </a:spcAft>
              <a:buClr>
                <a:schemeClr val="dk1"/>
              </a:buClr>
              <a:buSzPts val="1100"/>
              <a:buFont typeface="Arial"/>
              <a:buNone/>
            </a:pPr>
            <a:r>
              <a:rPr b="1" lang="en" sz="1600">
                <a:solidFill>
                  <a:schemeClr val="dk1"/>
                </a:solidFill>
                <a:latin typeface="Montserrat"/>
                <a:ea typeface="Montserrat"/>
                <a:cs typeface="Montserrat"/>
                <a:sym typeface="Montserrat"/>
              </a:rPr>
              <a:t>What are the things you need to know to get this job done? </a:t>
            </a:r>
            <a:endParaRPr b="1" sz="1600">
              <a:solidFill>
                <a:schemeClr val="dk1"/>
              </a:solidFill>
              <a:latin typeface="Montserrat"/>
              <a:ea typeface="Montserrat"/>
              <a:cs typeface="Montserrat"/>
              <a:sym typeface="Montserrat"/>
            </a:endParaRPr>
          </a:p>
          <a:p>
            <a:pPr indent="0" lvl="0" marL="179999" rtl="0" algn="l">
              <a:lnSpc>
                <a:spcPct val="115000"/>
              </a:lnSpc>
              <a:spcBef>
                <a:spcPts val="800"/>
              </a:spcBef>
              <a:spcAft>
                <a:spcPts val="0"/>
              </a:spcAft>
              <a:buClr>
                <a:schemeClr val="dk1"/>
              </a:buClr>
              <a:buSzPts val="1100"/>
              <a:buFont typeface="Arial"/>
              <a:buNone/>
            </a:pPr>
            <a:r>
              <a:rPr b="1" lang="en" sz="1600">
                <a:solidFill>
                  <a:schemeClr val="dk1"/>
                </a:solidFill>
                <a:latin typeface="Montserrat"/>
                <a:ea typeface="Montserrat"/>
                <a:cs typeface="Montserrat"/>
                <a:sym typeface="Montserrat"/>
              </a:rPr>
              <a:t>What concerns/questions arise for you?</a:t>
            </a:r>
            <a:endParaRPr b="1" sz="1600">
              <a:solidFill>
                <a:schemeClr val="dk1"/>
              </a:solidFill>
              <a:latin typeface="Montserrat"/>
              <a:ea typeface="Montserrat"/>
              <a:cs typeface="Montserrat"/>
              <a:sym typeface="Montserrat"/>
            </a:endParaRPr>
          </a:p>
          <a:p>
            <a:pPr indent="0" lvl="0" marL="179999" rtl="0" algn="l">
              <a:lnSpc>
                <a:spcPct val="115000"/>
              </a:lnSpc>
              <a:spcBef>
                <a:spcPts val="800"/>
              </a:spcBef>
              <a:spcAft>
                <a:spcPts val="0"/>
              </a:spcAft>
              <a:buClr>
                <a:schemeClr val="dk1"/>
              </a:buClr>
              <a:buSzPts val="1100"/>
              <a:buFont typeface="Arial"/>
              <a:buNone/>
            </a:pPr>
            <a:r>
              <a:rPr b="1" lang="en" sz="1600">
                <a:solidFill>
                  <a:schemeClr val="dk1"/>
                </a:solidFill>
                <a:latin typeface="Montserrat"/>
                <a:ea typeface="Montserrat"/>
                <a:cs typeface="Montserrat"/>
                <a:sym typeface="Montserrat"/>
              </a:rPr>
              <a:t>Whose help (and what kind of help) do you need to build this feature?</a:t>
            </a:r>
            <a:endParaRPr b="1" sz="1600">
              <a:solidFill>
                <a:schemeClr val="dk1"/>
              </a:solidFill>
              <a:latin typeface="Montserrat"/>
              <a:ea typeface="Montserrat"/>
              <a:cs typeface="Montserrat"/>
              <a:sym typeface="Montserrat"/>
            </a:endParaRPr>
          </a:p>
          <a:p>
            <a:pPr indent="0" lvl="0" marL="0" rtl="0" algn="l">
              <a:spcBef>
                <a:spcPts val="800"/>
              </a:spcBef>
              <a:spcAft>
                <a:spcPts val="0"/>
              </a:spcAft>
              <a:buNone/>
            </a:pPr>
            <a:r>
              <a:t/>
            </a:r>
            <a:endParaRPr sz="18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inimalist Business Slides XL by Slidesgo">
  <a:themeElements>
    <a:clrScheme name="Simple Light">
      <a:dk1>
        <a:srgbClr val="000000"/>
      </a:dk1>
      <a:lt1>
        <a:srgbClr val="E3E7F0"/>
      </a:lt1>
      <a:dk2>
        <a:srgbClr val="000000"/>
      </a:dk2>
      <a:lt2>
        <a:srgbClr val="E3E7F0"/>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