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01"/>
  </p:normalViewPr>
  <p:slideViewPr>
    <p:cSldViewPr snapToGrid="0" snapToObjects="1">
      <p:cViewPr varScale="1">
        <p:scale>
          <a:sx n="127" d="100"/>
          <a:sy n="127"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CEF8C761-B57E-634E-92CC-709A496647CE}"/>
    <pc:docChg chg="custSel modSld">
      <pc:chgData name="Stuart Anderson" userId="f4d6f921-c0c6-48bb-abf1-270b07e9f0d9" providerId="ADAL" clId="{CEF8C761-B57E-634E-92CC-709A496647CE}" dt="2024-09-11T22:53:55.163" v="170" actId="33524"/>
      <pc:docMkLst>
        <pc:docMk/>
      </pc:docMkLst>
      <pc:sldChg chg="modSp mod">
        <pc:chgData name="Stuart Anderson" userId="f4d6f921-c0c6-48bb-abf1-270b07e9f0d9" providerId="ADAL" clId="{CEF8C761-B57E-634E-92CC-709A496647CE}" dt="2024-09-11T22:48:41.761" v="6" actId="20577"/>
        <pc:sldMkLst>
          <pc:docMk/>
          <pc:sldMk cId="1232618571" sldId="258"/>
        </pc:sldMkLst>
        <pc:spChg chg="mod">
          <ac:chgData name="Stuart Anderson" userId="f4d6f921-c0c6-48bb-abf1-270b07e9f0d9" providerId="ADAL" clId="{CEF8C761-B57E-634E-92CC-709A496647CE}" dt="2024-09-11T22:48:41.761" v="6" actId="20577"/>
          <ac:spMkLst>
            <pc:docMk/>
            <pc:sldMk cId="1232618571" sldId="258"/>
            <ac:spMk id="3" creationId="{CC24C48B-8397-B00B-E25A-ADA5B325745D}"/>
          </ac:spMkLst>
        </pc:spChg>
      </pc:sldChg>
      <pc:sldChg chg="modSp mod">
        <pc:chgData name="Stuart Anderson" userId="f4d6f921-c0c6-48bb-abf1-270b07e9f0d9" providerId="ADAL" clId="{CEF8C761-B57E-634E-92CC-709A496647CE}" dt="2024-09-11T22:50:14.158" v="83" actId="20577"/>
        <pc:sldMkLst>
          <pc:docMk/>
          <pc:sldMk cId="963307765" sldId="259"/>
        </pc:sldMkLst>
        <pc:spChg chg="mod">
          <ac:chgData name="Stuart Anderson" userId="f4d6f921-c0c6-48bb-abf1-270b07e9f0d9" providerId="ADAL" clId="{CEF8C761-B57E-634E-92CC-709A496647CE}" dt="2024-09-11T22:50:14.158" v="83" actId="20577"/>
          <ac:spMkLst>
            <pc:docMk/>
            <pc:sldMk cId="963307765" sldId="259"/>
            <ac:spMk id="3" creationId="{71DD84F9-C129-8FCB-38B7-553E9EE213D4}"/>
          </ac:spMkLst>
        </pc:spChg>
      </pc:sldChg>
      <pc:sldChg chg="modSp mod">
        <pc:chgData name="Stuart Anderson" userId="f4d6f921-c0c6-48bb-abf1-270b07e9f0d9" providerId="ADAL" clId="{CEF8C761-B57E-634E-92CC-709A496647CE}" dt="2024-09-11T22:53:55.163" v="170" actId="33524"/>
        <pc:sldMkLst>
          <pc:docMk/>
          <pc:sldMk cId="176612802" sldId="260"/>
        </pc:sldMkLst>
        <pc:spChg chg="mod">
          <ac:chgData name="Stuart Anderson" userId="f4d6f921-c0c6-48bb-abf1-270b07e9f0d9" providerId="ADAL" clId="{CEF8C761-B57E-634E-92CC-709A496647CE}" dt="2024-09-11T22:53:55.163" v="170" actId="33524"/>
          <ac:spMkLst>
            <pc:docMk/>
            <pc:sldMk cId="176612802" sldId="260"/>
            <ac:spMk id="3" creationId="{4DF5788F-4892-2289-A1F2-E686532ABB75}"/>
          </ac:spMkLst>
        </pc:spChg>
      </pc:sldChg>
    </pc:docChg>
  </pc:docChgLst>
  <pc:docChgLst>
    <pc:chgData name="Stuart Anderson" userId="f4d6f921-c0c6-48bb-abf1-270b07e9f0d9" providerId="ADAL" clId="{98262F72-7E3B-429C-93E0-2F4DFECE1477}"/>
    <pc:docChg chg="custSel modSld">
      <pc:chgData name="Stuart Anderson" userId="f4d6f921-c0c6-48bb-abf1-270b07e9f0d9" providerId="ADAL" clId="{98262F72-7E3B-429C-93E0-2F4DFECE1477}" dt="2023-09-18T21:15:04.181" v="256" actId="20577"/>
      <pc:docMkLst>
        <pc:docMk/>
      </pc:docMkLst>
      <pc:sldChg chg="modSp mod">
        <pc:chgData name="Stuart Anderson" userId="f4d6f921-c0c6-48bb-abf1-270b07e9f0d9" providerId="ADAL" clId="{98262F72-7E3B-429C-93E0-2F4DFECE1477}" dt="2023-09-18T21:10:44.592" v="17" actId="20577"/>
        <pc:sldMkLst>
          <pc:docMk/>
          <pc:sldMk cId="3739171838" sldId="256"/>
        </pc:sldMkLst>
        <pc:spChg chg="mod">
          <ac:chgData name="Stuart Anderson" userId="f4d6f921-c0c6-48bb-abf1-270b07e9f0d9" providerId="ADAL" clId="{98262F72-7E3B-429C-93E0-2F4DFECE1477}" dt="2023-09-18T21:10:44.592" v="17" actId="20577"/>
          <ac:spMkLst>
            <pc:docMk/>
            <pc:sldMk cId="3739171838" sldId="256"/>
            <ac:spMk id="3" creationId="{B9C7D0EC-9D75-CD91-A56A-7FBDA3DC2F06}"/>
          </ac:spMkLst>
        </pc:spChg>
      </pc:sldChg>
      <pc:sldChg chg="modSp mod">
        <pc:chgData name="Stuart Anderson" userId="f4d6f921-c0c6-48bb-abf1-270b07e9f0d9" providerId="ADAL" clId="{98262F72-7E3B-429C-93E0-2F4DFECE1477}" dt="2023-09-18T21:08:41.394" v="1" actId="5793"/>
        <pc:sldMkLst>
          <pc:docMk/>
          <pc:sldMk cId="1751060341" sldId="257"/>
        </pc:sldMkLst>
        <pc:spChg chg="mod">
          <ac:chgData name="Stuart Anderson" userId="f4d6f921-c0c6-48bb-abf1-270b07e9f0d9" providerId="ADAL" clId="{98262F72-7E3B-429C-93E0-2F4DFECE1477}" dt="2023-09-18T21:08:41.394" v="1" actId="5793"/>
          <ac:spMkLst>
            <pc:docMk/>
            <pc:sldMk cId="1751060341" sldId="257"/>
            <ac:spMk id="3" creationId="{450B5BEE-0E27-FBF9-A84A-974584F5AA51}"/>
          </ac:spMkLst>
        </pc:spChg>
      </pc:sldChg>
      <pc:sldChg chg="modSp mod">
        <pc:chgData name="Stuart Anderson" userId="f4d6f921-c0c6-48bb-abf1-270b07e9f0d9" providerId="ADAL" clId="{98262F72-7E3B-429C-93E0-2F4DFECE1477}" dt="2023-09-18T21:06:42.110" v="0" actId="5793"/>
        <pc:sldMkLst>
          <pc:docMk/>
          <pc:sldMk cId="1232618571" sldId="258"/>
        </pc:sldMkLst>
        <pc:spChg chg="mod">
          <ac:chgData name="Stuart Anderson" userId="f4d6f921-c0c6-48bb-abf1-270b07e9f0d9" providerId="ADAL" clId="{98262F72-7E3B-429C-93E0-2F4DFECE1477}" dt="2023-09-18T21:06:42.110" v="0" actId="5793"/>
          <ac:spMkLst>
            <pc:docMk/>
            <pc:sldMk cId="1232618571" sldId="258"/>
            <ac:spMk id="3" creationId="{CC24C48B-8397-B00B-E25A-ADA5B325745D}"/>
          </ac:spMkLst>
        </pc:spChg>
      </pc:sldChg>
      <pc:sldChg chg="modSp mod">
        <pc:chgData name="Stuart Anderson" userId="f4d6f921-c0c6-48bb-abf1-270b07e9f0d9" providerId="ADAL" clId="{98262F72-7E3B-429C-93E0-2F4DFECE1477}" dt="2023-09-18T21:14:20.179" v="223" actId="20577"/>
        <pc:sldMkLst>
          <pc:docMk/>
          <pc:sldMk cId="963307765" sldId="259"/>
        </pc:sldMkLst>
        <pc:spChg chg="mod">
          <ac:chgData name="Stuart Anderson" userId="f4d6f921-c0c6-48bb-abf1-270b07e9f0d9" providerId="ADAL" clId="{98262F72-7E3B-429C-93E0-2F4DFECE1477}" dt="2023-09-18T21:14:20.179" v="223" actId="20577"/>
          <ac:spMkLst>
            <pc:docMk/>
            <pc:sldMk cId="963307765" sldId="259"/>
            <ac:spMk id="3" creationId="{71DD84F9-C129-8FCB-38B7-553E9EE213D4}"/>
          </ac:spMkLst>
        </pc:spChg>
      </pc:sldChg>
      <pc:sldChg chg="modSp mod">
        <pc:chgData name="Stuart Anderson" userId="f4d6f921-c0c6-48bb-abf1-270b07e9f0d9" providerId="ADAL" clId="{98262F72-7E3B-429C-93E0-2F4DFECE1477}" dt="2023-09-18T21:15:04.181" v="256" actId="20577"/>
        <pc:sldMkLst>
          <pc:docMk/>
          <pc:sldMk cId="176612802" sldId="260"/>
        </pc:sldMkLst>
        <pc:spChg chg="mod">
          <ac:chgData name="Stuart Anderson" userId="f4d6f921-c0c6-48bb-abf1-270b07e9f0d9" providerId="ADAL" clId="{98262F72-7E3B-429C-93E0-2F4DFECE1477}" dt="2023-09-18T21:15:04.181" v="256" actId="20577"/>
          <ac:spMkLst>
            <pc:docMk/>
            <pc:sldMk cId="176612802" sldId="260"/>
            <ac:spMk id="3" creationId="{4DF5788F-4892-2289-A1F2-E686532ABB7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6EC8E-FE40-D104-372E-0FBDCBCFAB8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DEC134F-20B9-629A-4E00-0B65FFF536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F08B81B-89B9-1EB0-A892-9F323DA32D9A}"/>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9783D909-8205-9428-BD89-EE120543B9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586ADE-E038-E53C-A9C0-51C4C926A8DC}"/>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96853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FB4C4-97AB-3B29-AC9E-E93228757D1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7B0F6C9-1B4E-00D0-1001-891F7624330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B4B0BFD-A5ED-491E-7744-C5A8317905C5}"/>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AF212995-98C9-A0D1-A208-6167C1215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E229D7-88E8-C115-E1ED-736766749998}"/>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30695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2B0305-F3AD-A824-8CD2-05883E5F5DF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358A828-F5DA-35B0-C408-4713CFA4A84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4846C0-20C5-4F4F-35EE-4F9650DE8B4F}"/>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F981A8AF-0715-52DE-7D9D-99BB9B3B58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BB7A3E-7903-4DF2-7E0A-FC0C497C36CE}"/>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449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4255-16BF-7C6B-6326-7E168B3062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DA04F8F-AFD3-144B-D9B7-A5877ADBD13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9B6012C-6A69-CE6E-6689-12FA32AC781F}"/>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72E85070-0B03-285F-31CA-54487B16D7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2F26D6-6888-19F1-DBA2-3AAAE61C481F}"/>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78453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2E365-E7DE-C9CE-DD56-841529EB61B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DB5E0D70-0806-3421-EE5C-1FB737086A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BD03AF2-103D-04B6-1690-449AE3E1F2D9}"/>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EDB810CB-9FB2-883A-019E-D50653470D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0A2123-C83D-3D0A-60FA-05FCF83C26D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795450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5BBF1-368B-F1BE-FE92-EE3F207610F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5D856DE-A884-D734-CB3E-AEEB0C9B5C1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9E8BC69-522D-03D3-B7CB-4BFD5E804D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769A1A8B-BE5D-F4DC-FC7D-3B246B524D84}"/>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6" name="Footer Placeholder 5">
            <a:extLst>
              <a:ext uri="{FF2B5EF4-FFF2-40B4-BE49-F238E27FC236}">
                <a16:creationId xmlns:a16="http://schemas.microsoft.com/office/drawing/2014/main" id="{460A837F-23D1-7DC5-AAEB-733368FAE4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95562A-3FD9-1C17-BD4E-DBAC62250EAA}"/>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17845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078B-2627-1712-4549-57CB6BC3902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CF0E64C-4B99-187A-9C0C-E417C58D10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D2F844-E947-133A-F3E7-C1EE204A56F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9DFD29A-B890-6EDF-A728-6CFBE95D1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D808A5D-4A2A-6382-37D6-B449A20EBC7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96F7D75-AED9-3F5B-37AA-7583AE73BB12}"/>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8" name="Footer Placeholder 7">
            <a:extLst>
              <a:ext uri="{FF2B5EF4-FFF2-40B4-BE49-F238E27FC236}">
                <a16:creationId xmlns:a16="http://schemas.microsoft.com/office/drawing/2014/main" id="{F2B2A98D-EDE1-7A4E-1D81-5F8A17EF62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2EB6CC-B8F4-E107-EF3A-BA049E0610C0}"/>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4974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CABF-301D-4896-B877-D5055E17D4B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D3DD11F3-7584-2A51-F3C1-4F92A470E7A4}"/>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4" name="Footer Placeholder 3">
            <a:extLst>
              <a:ext uri="{FF2B5EF4-FFF2-40B4-BE49-F238E27FC236}">
                <a16:creationId xmlns:a16="http://schemas.microsoft.com/office/drawing/2014/main" id="{489852AF-51B3-6CE0-AB3C-91A673D0180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07DAB78-2D54-D08B-2055-E55DA766F79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26721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A9817B-0E23-8E31-160D-E5A6197C5555}"/>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3" name="Footer Placeholder 2">
            <a:extLst>
              <a:ext uri="{FF2B5EF4-FFF2-40B4-BE49-F238E27FC236}">
                <a16:creationId xmlns:a16="http://schemas.microsoft.com/office/drawing/2014/main" id="{F4038733-0904-F785-CC43-5C7001C76A8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283178-9664-B198-62D6-5E0E9885B0B1}"/>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061743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2BF95-51F4-E5CE-A11B-D15C305009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FCC3DDA-0C3C-A52D-2B0B-13A468176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713855F-69A1-2670-35B6-BBF43098BF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5710A7C-A17D-E1EB-5341-828B252331EC}"/>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6" name="Footer Placeholder 5">
            <a:extLst>
              <a:ext uri="{FF2B5EF4-FFF2-40B4-BE49-F238E27FC236}">
                <a16:creationId xmlns:a16="http://schemas.microsoft.com/office/drawing/2014/main" id="{37C611A2-EA15-FB64-123B-6553618E84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E0E898-B586-3057-4BB6-19EFA03D4FF3}"/>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51354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1D5B-113D-7442-E8F9-2582B087E51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CC5C4FC-288A-32C2-3F08-A15E3A88D8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55892A-65C3-8642-8257-30E14366B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8AB841E-DD1A-F40E-FA1C-8813BFEE4A76}"/>
              </a:ext>
            </a:extLst>
          </p:cNvPr>
          <p:cNvSpPr>
            <a:spLocks noGrp="1"/>
          </p:cNvSpPr>
          <p:nvPr>
            <p:ph type="dt" sz="half" idx="10"/>
          </p:nvPr>
        </p:nvSpPr>
        <p:spPr/>
        <p:txBody>
          <a:bodyPr/>
          <a:lstStyle/>
          <a:p>
            <a:fld id="{62E140AC-894B-FE4D-9230-7D9E7C09F632}" type="datetimeFigureOut">
              <a:rPr lang="en-GB" smtClean="0"/>
              <a:t>11/09/2024</a:t>
            </a:fld>
            <a:endParaRPr lang="en-GB"/>
          </a:p>
        </p:txBody>
      </p:sp>
      <p:sp>
        <p:nvSpPr>
          <p:cNvPr id="6" name="Footer Placeholder 5">
            <a:extLst>
              <a:ext uri="{FF2B5EF4-FFF2-40B4-BE49-F238E27FC236}">
                <a16:creationId xmlns:a16="http://schemas.microsoft.com/office/drawing/2014/main" id="{397037E3-1429-3223-C05E-C72429FDAE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426024-2B0C-C162-5DD3-8AE60BBDA3AD}"/>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7293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589EC7-4556-4172-3A6A-7F8F31D3D8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A66A4C8-5789-A238-2C29-ACBA12EC3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7F72359-7444-45AF-CA9A-240CDA4171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140AC-894B-FE4D-9230-7D9E7C09F632}" type="datetimeFigureOut">
              <a:rPr lang="en-GB" smtClean="0"/>
              <a:t>11/09/2024</a:t>
            </a:fld>
            <a:endParaRPr lang="en-GB"/>
          </a:p>
        </p:txBody>
      </p:sp>
      <p:sp>
        <p:nvSpPr>
          <p:cNvPr id="5" name="Footer Placeholder 4">
            <a:extLst>
              <a:ext uri="{FF2B5EF4-FFF2-40B4-BE49-F238E27FC236}">
                <a16:creationId xmlns:a16="http://schemas.microsoft.com/office/drawing/2014/main" id="{676C1CE5-3F5D-46A0-B936-81B7BBE1F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9FC6B5A-77CD-0512-4755-19A45A63C7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27F3E-C51C-C446-A048-7F84D0C72B68}" type="slidenum">
              <a:rPr lang="en-GB" smtClean="0"/>
              <a:t>‹#›</a:t>
            </a:fld>
            <a:endParaRPr lang="en-GB"/>
          </a:p>
        </p:txBody>
      </p:sp>
    </p:spTree>
    <p:extLst>
      <p:ext uri="{BB962C8B-B14F-4D97-AF65-F5344CB8AC3E}">
        <p14:creationId xmlns:p14="http://schemas.microsoft.com/office/powerpoint/2010/main" val="1221572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C1DDE-1B13-E361-84D5-82DB057AA024}"/>
              </a:ext>
            </a:extLst>
          </p:cNvPr>
          <p:cNvSpPr>
            <a:spLocks noGrp="1"/>
          </p:cNvSpPr>
          <p:nvPr>
            <p:ph type="ctrTitle"/>
          </p:nvPr>
        </p:nvSpPr>
        <p:spPr/>
        <p:txBody>
          <a:bodyPr/>
          <a:lstStyle/>
          <a:p>
            <a:r>
              <a:rPr lang="en-GB" dirty="0"/>
              <a:t>Software Testing</a:t>
            </a:r>
          </a:p>
        </p:txBody>
      </p:sp>
      <p:sp>
        <p:nvSpPr>
          <p:cNvPr id="3" name="Subtitle 2">
            <a:extLst>
              <a:ext uri="{FF2B5EF4-FFF2-40B4-BE49-F238E27FC236}">
                <a16:creationId xmlns:a16="http://schemas.microsoft.com/office/drawing/2014/main" id="{B9C7D0EC-9D75-CD91-A56A-7FBDA3DC2F06}"/>
              </a:ext>
            </a:extLst>
          </p:cNvPr>
          <p:cNvSpPr>
            <a:spLocks noGrp="1"/>
          </p:cNvSpPr>
          <p:nvPr>
            <p:ph type="subTitle" idx="1"/>
          </p:nvPr>
        </p:nvSpPr>
        <p:spPr/>
        <p:txBody>
          <a:bodyPr/>
          <a:lstStyle/>
          <a:p>
            <a:r>
              <a:rPr lang="en-GB" dirty="0"/>
              <a:t>Course Structure</a:t>
            </a:r>
          </a:p>
        </p:txBody>
      </p:sp>
    </p:spTree>
    <p:extLst>
      <p:ext uri="{BB962C8B-B14F-4D97-AF65-F5344CB8AC3E}">
        <p14:creationId xmlns:p14="http://schemas.microsoft.com/office/powerpoint/2010/main" val="373917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87407-8D9B-9DA6-9364-99708C58B56D}"/>
              </a:ext>
            </a:extLst>
          </p:cNvPr>
          <p:cNvSpPr>
            <a:spLocks noGrp="1"/>
          </p:cNvSpPr>
          <p:nvPr>
            <p:ph type="title"/>
          </p:nvPr>
        </p:nvSpPr>
        <p:spPr/>
        <p:txBody>
          <a:bodyPr/>
          <a:lstStyle/>
          <a:p>
            <a:r>
              <a:rPr lang="en-GB" dirty="0"/>
              <a:t>Learning Outcomes</a:t>
            </a:r>
          </a:p>
        </p:txBody>
      </p:sp>
      <p:sp>
        <p:nvSpPr>
          <p:cNvPr id="3" name="Content Placeholder 2">
            <a:extLst>
              <a:ext uri="{FF2B5EF4-FFF2-40B4-BE49-F238E27FC236}">
                <a16:creationId xmlns:a16="http://schemas.microsoft.com/office/drawing/2014/main" id="{450B5BEE-0E27-FBF9-A84A-974584F5AA51}"/>
              </a:ext>
            </a:extLst>
          </p:cNvPr>
          <p:cNvSpPr>
            <a:spLocks noGrp="1"/>
          </p:cNvSpPr>
          <p:nvPr>
            <p:ph idx="1"/>
          </p:nvPr>
        </p:nvSpPr>
        <p:spPr/>
        <p:txBody>
          <a:bodyPr>
            <a:normAutofit/>
          </a:bodyPr>
          <a:lstStyle/>
          <a:p>
            <a:pPr marL="0" indent="0">
              <a:buNone/>
            </a:pPr>
            <a:r>
              <a:rPr lang="en-GB" dirty="0"/>
              <a:t>To pass the course you need to demonstrate that you have achieved the learning outcomes:</a:t>
            </a:r>
          </a:p>
          <a:p>
            <a:pPr marL="457200" lvl="1" indent="0">
              <a:buNone/>
            </a:pPr>
            <a:r>
              <a:rPr lang="en-GB" dirty="0"/>
              <a:t>1. </a:t>
            </a:r>
            <a:r>
              <a:rPr lang="en-GB" dirty="0" err="1"/>
              <a:t>Analyze</a:t>
            </a:r>
            <a:r>
              <a:rPr lang="en-GB" dirty="0"/>
              <a:t> requirements to determine appropriate testing strategies</a:t>
            </a:r>
          </a:p>
          <a:p>
            <a:pPr marL="457200" lvl="1" indent="0">
              <a:buNone/>
            </a:pPr>
            <a:r>
              <a:rPr lang="en-GB" dirty="0"/>
              <a:t>2. Design and implement comprehensive test plans with instrumented code</a:t>
            </a:r>
          </a:p>
          <a:p>
            <a:pPr marL="457200" lvl="1" indent="0">
              <a:buNone/>
            </a:pPr>
            <a:r>
              <a:rPr lang="en-GB" dirty="0"/>
              <a:t>3. Apply a wide variety of testing techniques and compute test coverage and yield according to a variety of criteria</a:t>
            </a:r>
          </a:p>
          <a:p>
            <a:pPr marL="457200" lvl="1" indent="0">
              <a:buNone/>
            </a:pPr>
            <a:r>
              <a:rPr lang="en-GB" dirty="0"/>
              <a:t>4. Evaluate the limitations of a given testing process, using statistical methods where appropriate, and summarise outcomes</a:t>
            </a:r>
          </a:p>
          <a:p>
            <a:pPr marL="457200" lvl="1" indent="0">
              <a:buNone/>
            </a:pPr>
            <a:r>
              <a:rPr lang="en-GB" dirty="0"/>
              <a:t>5. Conduct reviews and inspections and design and implement automated testing processes</a:t>
            </a:r>
          </a:p>
        </p:txBody>
      </p:sp>
    </p:spTree>
    <p:extLst>
      <p:ext uri="{BB962C8B-B14F-4D97-AF65-F5344CB8AC3E}">
        <p14:creationId xmlns:p14="http://schemas.microsoft.com/office/powerpoint/2010/main" val="1751060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5D10-F315-B60A-D0E6-479EE665A9C2}"/>
              </a:ext>
            </a:extLst>
          </p:cNvPr>
          <p:cNvSpPr>
            <a:spLocks noGrp="1"/>
          </p:cNvSpPr>
          <p:nvPr>
            <p:ph type="title"/>
          </p:nvPr>
        </p:nvSpPr>
        <p:spPr/>
        <p:txBody>
          <a:bodyPr/>
          <a:lstStyle/>
          <a:p>
            <a:r>
              <a:rPr lang="en-GB" dirty="0"/>
              <a:t>Course Structure</a:t>
            </a:r>
          </a:p>
        </p:txBody>
      </p:sp>
      <p:sp>
        <p:nvSpPr>
          <p:cNvPr id="3" name="Content Placeholder 2">
            <a:extLst>
              <a:ext uri="{FF2B5EF4-FFF2-40B4-BE49-F238E27FC236}">
                <a16:creationId xmlns:a16="http://schemas.microsoft.com/office/drawing/2014/main" id="{CC24C48B-8397-B00B-E25A-ADA5B325745D}"/>
              </a:ext>
            </a:extLst>
          </p:cNvPr>
          <p:cNvSpPr>
            <a:spLocks noGrp="1"/>
          </p:cNvSpPr>
          <p:nvPr>
            <p:ph idx="1"/>
          </p:nvPr>
        </p:nvSpPr>
        <p:spPr/>
        <p:txBody>
          <a:bodyPr>
            <a:normAutofit/>
          </a:bodyPr>
          <a:lstStyle/>
          <a:p>
            <a:pPr marL="0" indent="0">
              <a:buNone/>
            </a:pPr>
            <a:r>
              <a:rPr lang="en-GB" sz="3200" dirty="0"/>
              <a:t>The course is structured by the learning outcomes into two week chunks:</a:t>
            </a:r>
          </a:p>
          <a:p>
            <a:pPr lvl="1"/>
            <a:r>
              <a:rPr lang="en-GB" sz="2800" dirty="0"/>
              <a:t>Week 1: Introduction</a:t>
            </a:r>
          </a:p>
          <a:p>
            <a:pPr lvl="1"/>
            <a:r>
              <a:rPr lang="en-GB" sz="2800" dirty="0"/>
              <a:t>LO 1 - weeks 2 and 3: requirements and tests</a:t>
            </a:r>
          </a:p>
          <a:p>
            <a:pPr lvl="1"/>
            <a:r>
              <a:rPr lang="en-GB" sz="2800" dirty="0"/>
              <a:t>LO 2 - weeks 4 and 5: planning analysis and test</a:t>
            </a:r>
          </a:p>
          <a:p>
            <a:pPr lvl="1"/>
            <a:r>
              <a:rPr lang="en-GB" sz="2800" dirty="0"/>
              <a:t>LO 3 weeks 6 and 7: techniques and methods</a:t>
            </a:r>
          </a:p>
          <a:p>
            <a:pPr lvl="1"/>
            <a:r>
              <a:rPr lang="en-GB" sz="2800" dirty="0"/>
              <a:t>LO 4 weeks 8 and 9: methods - their evaluation and limitations</a:t>
            </a:r>
          </a:p>
          <a:p>
            <a:pPr lvl="1"/>
            <a:r>
              <a:rPr lang="en-GB" sz="2800" dirty="0"/>
              <a:t>LO 5 weeks 10 and 11 : reviews, inspections and test automation</a:t>
            </a:r>
          </a:p>
          <a:p>
            <a:pPr marL="0" indent="0">
              <a:buNone/>
            </a:pPr>
            <a:endParaRPr lang="en-GB" dirty="0"/>
          </a:p>
        </p:txBody>
      </p:sp>
    </p:spTree>
    <p:extLst>
      <p:ext uri="{BB962C8B-B14F-4D97-AF65-F5344CB8AC3E}">
        <p14:creationId xmlns:p14="http://schemas.microsoft.com/office/powerpoint/2010/main" val="1232618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3BDAB-4BCC-65B0-1531-959BED4C72F4}"/>
              </a:ext>
            </a:extLst>
          </p:cNvPr>
          <p:cNvSpPr>
            <a:spLocks noGrp="1"/>
          </p:cNvSpPr>
          <p:nvPr>
            <p:ph type="title"/>
          </p:nvPr>
        </p:nvSpPr>
        <p:spPr/>
        <p:txBody>
          <a:bodyPr/>
          <a:lstStyle/>
          <a:p>
            <a:r>
              <a:rPr lang="en-GB" dirty="0"/>
              <a:t>Structure of two-week chunks</a:t>
            </a:r>
          </a:p>
        </p:txBody>
      </p:sp>
      <p:sp>
        <p:nvSpPr>
          <p:cNvPr id="3" name="Content Placeholder 2">
            <a:extLst>
              <a:ext uri="{FF2B5EF4-FFF2-40B4-BE49-F238E27FC236}">
                <a16:creationId xmlns:a16="http://schemas.microsoft.com/office/drawing/2014/main" id="{71DD84F9-C129-8FCB-38B7-553E9EE213D4}"/>
              </a:ext>
            </a:extLst>
          </p:cNvPr>
          <p:cNvSpPr>
            <a:spLocks noGrp="1"/>
          </p:cNvSpPr>
          <p:nvPr>
            <p:ph idx="1"/>
          </p:nvPr>
        </p:nvSpPr>
        <p:spPr/>
        <p:txBody>
          <a:bodyPr>
            <a:normAutofit fontScale="92500"/>
          </a:bodyPr>
          <a:lstStyle/>
          <a:p>
            <a:r>
              <a:rPr lang="en-GB" b="1" dirty="0"/>
              <a:t>Lecture material: </a:t>
            </a:r>
            <a:r>
              <a:rPr lang="en-GB" dirty="0"/>
              <a:t>The whole class lecture sessions are based on the course book slides.  There will be two such sessions per week.  They will be recorded.</a:t>
            </a:r>
          </a:p>
          <a:p>
            <a:r>
              <a:rPr lang="en-GB" dirty="0"/>
              <a:t>There will be </a:t>
            </a:r>
            <a:r>
              <a:rPr lang="en-GB" b="1" dirty="0"/>
              <a:t>two tutorial sessions per two week chunk:</a:t>
            </a:r>
            <a:r>
              <a:rPr lang="en-GB" dirty="0"/>
              <a:t>  </a:t>
            </a:r>
          </a:p>
          <a:p>
            <a:pPr lvl="1"/>
            <a:r>
              <a:rPr lang="en-GB" dirty="0"/>
              <a:t>The first week the group will meet on its own without a tutor to discuss and prepare for the tutorial in the following week that will done with a tutor.</a:t>
            </a:r>
          </a:p>
          <a:p>
            <a:pPr lvl="1"/>
            <a:r>
              <a:rPr lang="en-GB" dirty="0"/>
              <a:t>The focus will be on what needs to be done to build the part of your coursework portfolio that demonstrates you have achieved the learning outcome.</a:t>
            </a:r>
          </a:p>
          <a:p>
            <a:r>
              <a:rPr lang="en-GB" b="1" dirty="0"/>
              <a:t>Reading: </a:t>
            </a:r>
            <a:r>
              <a:rPr lang="en-GB" dirty="0"/>
              <a:t>the relevant chapters of the course book will be specified and selected parts of the standard ISO/IEC/IEEE 29119 parts 1-4, 6 and 11.</a:t>
            </a:r>
            <a:endParaRPr lang="en-GB" b="1" dirty="0"/>
          </a:p>
          <a:p>
            <a:r>
              <a:rPr lang="en-GB" dirty="0"/>
              <a:t>We may add some guest lectures on relevant topics</a:t>
            </a:r>
          </a:p>
        </p:txBody>
      </p:sp>
    </p:spTree>
    <p:extLst>
      <p:ext uri="{BB962C8B-B14F-4D97-AF65-F5344CB8AC3E}">
        <p14:creationId xmlns:p14="http://schemas.microsoft.com/office/powerpoint/2010/main" val="96330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41A5-5DCA-4F6A-76B3-2D115AAEB126}"/>
              </a:ext>
            </a:extLst>
          </p:cNvPr>
          <p:cNvSpPr>
            <a:spLocks noGrp="1"/>
          </p:cNvSpPr>
          <p:nvPr>
            <p:ph type="title"/>
          </p:nvPr>
        </p:nvSpPr>
        <p:spPr/>
        <p:txBody>
          <a:bodyPr/>
          <a:lstStyle/>
          <a:p>
            <a:r>
              <a:rPr lang="en-GB" dirty="0"/>
              <a:t>Other Support</a:t>
            </a:r>
          </a:p>
        </p:txBody>
      </p:sp>
      <p:sp>
        <p:nvSpPr>
          <p:cNvPr id="3" name="Content Placeholder 2">
            <a:extLst>
              <a:ext uri="{FF2B5EF4-FFF2-40B4-BE49-F238E27FC236}">
                <a16:creationId xmlns:a16="http://schemas.microsoft.com/office/drawing/2014/main" id="{4DF5788F-4892-2289-A1F2-E686532ABB75}"/>
              </a:ext>
            </a:extLst>
          </p:cNvPr>
          <p:cNvSpPr>
            <a:spLocks noGrp="1"/>
          </p:cNvSpPr>
          <p:nvPr>
            <p:ph idx="1"/>
          </p:nvPr>
        </p:nvSpPr>
        <p:spPr/>
        <p:txBody>
          <a:bodyPr>
            <a:normAutofit fontScale="92500"/>
          </a:bodyPr>
          <a:lstStyle/>
          <a:p>
            <a:r>
              <a:rPr lang="en-GB" dirty="0"/>
              <a:t>We have published a project written in JavaScript that provides a basis for further testing and development.  This may be used to provide examples in the Lecture slots.</a:t>
            </a:r>
          </a:p>
          <a:p>
            <a:r>
              <a:rPr lang="en-GB" dirty="0"/>
              <a:t>The Piazza has different folders for the different Learning Outcomes, you should try to use these to partition queries on the Piazza into concerns about the particular sections of the course.  Please use Piazza because your questions there benefit everyone.</a:t>
            </a:r>
          </a:p>
          <a:p>
            <a:r>
              <a:rPr lang="en-GB" dirty="0"/>
              <a:t>My office hour is 0900-1000 on Tuesdays.  You can meet in-person in room 3.46 of the Informatics Forum or I will be available on Teams in that time.  If I am already meeting with someone in-person I will mark myself busy on Teams.  If this time is inconvenient, I can arrange other times.</a:t>
            </a:r>
          </a:p>
        </p:txBody>
      </p:sp>
    </p:spTree>
    <p:extLst>
      <p:ext uri="{BB962C8B-B14F-4D97-AF65-F5344CB8AC3E}">
        <p14:creationId xmlns:p14="http://schemas.microsoft.com/office/powerpoint/2010/main" val="176612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A53B52-7E0B-47D7-98AA-5A17E323FDB3}">
  <ds:schemaRefs>
    <ds:schemaRef ds:uri="http://purl.org/dc/elements/1.1/"/>
    <ds:schemaRef ds:uri="c23498a6-6007-4fd7-81e9-2bacd10e1b3f"/>
    <ds:schemaRef ds:uri="4453e41f-0e3b-4ef1-8549-efd6f78edf13"/>
    <ds:schemaRef ds:uri="http://schemas.microsoft.com/office/infopath/2007/PartnerControls"/>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7696967B-E625-45F3-8CFA-874E5B18DB8D}">
  <ds:schemaRefs>
    <ds:schemaRef ds:uri="http://schemas.microsoft.com/sharepoint/v3/contenttype/forms"/>
  </ds:schemaRefs>
</ds:datastoreItem>
</file>

<file path=customXml/itemProps3.xml><?xml version="1.0" encoding="utf-8"?>
<ds:datastoreItem xmlns:ds="http://schemas.openxmlformats.org/officeDocument/2006/customXml" ds:itemID="{BB3A246D-5584-4FF9-B3A2-E5AC5F9C4E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132</TotalTime>
  <Words>450</Words>
  <Application>Microsoft Macintosh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Software Testing</vt:lpstr>
      <vt:lpstr>Learning Outcomes</vt:lpstr>
      <vt:lpstr>Course Structure</vt:lpstr>
      <vt:lpstr>Structure of two-week chunks</vt:lpstr>
      <vt:lpstr>Other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Testing</dc:title>
  <dc:creator>Stuart Anderson</dc:creator>
  <cp:lastModifiedBy>Stuart Anderson</cp:lastModifiedBy>
  <cp:revision>1</cp:revision>
  <dcterms:created xsi:type="dcterms:W3CDTF">2022-09-21T20:46:25Z</dcterms:created>
  <dcterms:modified xsi:type="dcterms:W3CDTF">2024-09-11T22:54:01Z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