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9" r:id="rId6"/>
    <p:sldId id="257" r:id="rId7"/>
    <p:sldId id="258"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6301"/>
  </p:normalViewPr>
  <p:slideViewPr>
    <p:cSldViewPr snapToGrid="0" snapToObjects="1">
      <p:cViewPr varScale="1">
        <p:scale>
          <a:sx n="127" d="100"/>
          <a:sy n="127" d="100"/>
        </p:scale>
        <p:origin x="5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uart Anderson" userId="f4d6f921-c0c6-48bb-abf1-270b07e9f0d9" providerId="ADAL" clId="{01054387-848A-4F9F-8FD5-F61408627738}"/>
    <pc:docChg chg="modSld">
      <pc:chgData name="Stuart Anderson" userId="f4d6f921-c0c6-48bb-abf1-270b07e9f0d9" providerId="ADAL" clId="{01054387-848A-4F9F-8FD5-F61408627738}" dt="2023-09-18T21:23:36.788" v="58" actId="20577"/>
      <pc:docMkLst>
        <pc:docMk/>
      </pc:docMkLst>
      <pc:sldChg chg="modSp mod">
        <pc:chgData name="Stuart Anderson" userId="f4d6f921-c0c6-48bb-abf1-270b07e9f0d9" providerId="ADAL" clId="{01054387-848A-4F9F-8FD5-F61408627738}" dt="2023-09-18T21:22:15.193" v="40" actId="20577"/>
        <pc:sldMkLst>
          <pc:docMk/>
          <pc:sldMk cId="1684355130" sldId="259"/>
        </pc:sldMkLst>
        <pc:spChg chg="mod">
          <ac:chgData name="Stuart Anderson" userId="f4d6f921-c0c6-48bb-abf1-270b07e9f0d9" providerId="ADAL" clId="{01054387-848A-4F9F-8FD5-F61408627738}" dt="2023-09-18T21:22:15.193" v="40" actId="20577"/>
          <ac:spMkLst>
            <pc:docMk/>
            <pc:sldMk cId="1684355130" sldId="259"/>
            <ac:spMk id="3" creationId="{F3E6E1E6-5905-92EA-F538-CE9E46F637DF}"/>
          </ac:spMkLst>
        </pc:spChg>
      </pc:sldChg>
      <pc:sldChg chg="modSp mod">
        <pc:chgData name="Stuart Anderson" userId="f4d6f921-c0c6-48bb-abf1-270b07e9f0d9" providerId="ADAL" clId="{01054387-848A-4F9F-8FD5-F61408627738}" dt="2023-09-18T21:23:36.788" v="58" actId="20577"/>
        <pc:sldMkLst>
          <pc:docMk/>
          <pc:sldMk cId="3900425453" sldId="261"/>
        </pc:sldMkLst>
        <pc:spChg chg="mod">
          <ac:chgData name="Stuart Anderson" userId="f4d6f921-c0c6-48bb-abf1-270b07e9f0d9" providerId="ADAL" clId="{01054387-848A-4F9F-8FD5-F61408627738}" dt="2023-09-18T21:23:36.788" v="58" actId="20577"/>
          <ac:spMkLst>
            <pc:docMk/>
            <pc:sldMk cId="3900425453" sldId="261"/>
            <ac:spMk id="3" creationId="{4D7C1191-C206-D567-0307-1E3014B57567}"/>
          </ac:spMkLst>
        </pc:spChg>
      </pc:sldChg>
    </pc:docChg>
  </pc:docChgLst>
  <pc:docChgLst>
    <pc:chgData name="Stuart Anderson" userId="f4d6f921-c0c6-48bb-abf1-270b07e9f0d9" providerId="ADAL" clId="{B3CFD427-3A8D-8F40-BD5C-76BD766A8FF4}"/>
    <pc:docChg chg="modSld">
      <pc:chgData name="Stuart Anderson" userId="f4d6f921-c0c6-48bb-abf1-270b07e9f0d9" providerId="ADAL" clId="{B3CFD427-3A8D-8F40-BD5C-76BD766A8FF4}" dt="2024-09-11T23:00:17.417" v="155" actId="20577"/>
      <pc:docMkLst>
        <pc:docMk/>
      </pc:docMkLst>
      <pc:sldChg chg="modSp mod">
        <pc:chgData name="Stuart Anderson" userId="f4d6f921-c0c6-48bb-abf1-270b07e9f0d9" providerId="ADAL" clId="{B3CFD427-3A8D-8F40-BD5C-76BD766A8FF4}" dt="2024-09-11T22:59:15.656" v="64" actId="20577"/>
        <pc:sldMkLst>
          <pc:docMk/>
          <pc:sldMk cId="4268945869" sldId="257"/>
        </pc:sldMkLst>
        <pc:spChg chg="mod">
          <ac:chgData name="Stuart Anderson" userId="f4d6f921-c0c6-48bb-abf1-270b07e9f0d9" providerId="ADAL" clId="{B3CFD427-3A8D-8F40-BD5C-76BD766A8FF4}" dt="2024-09-11T22:59:15.656" v="64" actId="20577"/>
          <ac:spMkLst>
            <pc:docMk/>
            <pc:sldMk cId="4268945869" sldId="257"/>
            <ac:spMk id="3" creationId="{07B86E3B-2244-ECB6-5D57-2A20698066D6}"/>
          </ac:spMkLst>
        </pc:spChg>
      </pc:sldChg>
      <pc:sldChg chg="modSp mod">
        <pc:chgData name="Stuart Anderson" userId="f4d6f921-c0c6-48bb-abf1-270b07e9f0d9" providerId="ADAL" clId="{B3CFD427-3A8D-8F40-BD5C-76BD766A8FF4}" dt="2024-09-11T23:00:17.417" v="155" actId="20577"/>
        <pc:sldMkLst>
          <pc:docMk/>
          <pc:sldMk cId="2809339687" sldId="258"/>
        </pc:sldMkLst>
        <pc:spChg chg="mod">
          <ac:chgData name="Stuart Anderson" userId="f4d6f921-c0c6-48bb-abf1-270b07e9f0d9" providerId="ADAL" clId="{B3CFD427-3A8D-8F40-BD5C-76BD766A8FF4}" dt="2024-09-11T23:00:17.417" v="155" actId="20577"/>
          <ac:spMkLst>
            <pc:docMk/>
            <pc:sldMk cId="2809339687" sldId="258"/>
            <ac:spMk id="3" creationId="{40DA101F-2052-755A-FDD8-45303A7043AB}"/>
          </ac:spMkLst>
        </pc:spChg>
      </pc:sldChg>
      <pc:sldChg chg="modSp mod">
        <pc:chgData name="Stuart Anderson" userId="f4d6f921-c0c6-48bb-abf1-270b07e9f0d9" providerId="ADAL" clId="{B3CFD427-3A8D-8F40-BD5C-76BD766A8FF4}" dt="2024-09-11T22:58:30.120" v="20" actId="20577"/>
        <pc:sldMkLst>
          <pc:docMk/>
          <pc:sldMk cId="1684355130" sldId="259"/>
        </pc:sldMkLst>
        <pc:spChg chg="mod">
          <ac:chgData name="Stuart Anderson" userId="f4d6f921-c0c6-48bb-abf1-270b07e9f0d9" providerId="ADAL" clId="{B3CFD427-3A8D-8F40-BD5C-76BD766A8FF4}" dt="2024-09-11T22:58:30.120" v="20" actId="20577"/>
          <ac:spMkLst>
            <pc:docMk/>
            <pc:sldMk cId="1684355130" sldId="259"/>
            <ac:spMk id="3" creationId="{F3E6E1E6-5905-92EA-F538-CE9E46F637D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FE3F6-0AB1-24BC-CBF9-3483EDD3A3F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DBEEAC3-A3CB-80EB-5350-EEAC2C908E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2728833-1C01-83F0-9CD2-C2EC1FE88D9A}"/>
              </a:ext>
            </a:extLst>
          </p:cNvPr>
          <p:cNvSpPr>
            <a:spLocks noGrp="1"/>
          </p:cNvSpPr>
          <p:nvPr>
            <p:ph type="dt" sz="half" idx="10"/>
          </p:nvPr>
        </p:nvSpPr>
        <p:spPr/>
        <p:txBody>
          <a:bodyPr/>
          <a:lstStyle/>
          <a:p>
            <a:fld id="{B77BA710-5401-524E-A46A-C9B4DF2F5F03}" type="datetimeFigureOut">
              <a:rPr lang="en-GB" smtClean="0"/>
              <a:t>11/09/2024</a:t>
            </a:fld>
            <a:endParaRPr lang="en-GB"/>
          </a:p>
        </p:txBody>
      </p:sp>
      <p:sp>
        <p:nvSpPr>
          <p:cNvPr id="5" name="Footer Placeholder 4">
            <a:extLst>
              <a:ext uri="{FF2B5EF4-FFF2-40B4-BE49-F238E27FC236}">
                <a16:creationId xmlns:a16="http://schemas.microsoft.com/office/drawing/2014/main" id="{3FCE1DE1-E7C4-61BC-DDA3-757049C190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DBBC4C-8B7C-0F24-FD8D-270EB70893BC}"/>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333622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8BC11-27B4-CD9A-05C9-9BD66854365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6DCEEE6-838A-DBF2-B606-E8DEEB1126B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B0611B1-6166-9324-F1BD-409FD903E0CC}"/>
              </a:ext>
            </a:extLst>
          </p:cNvPr>
          <p:cNvSpPr>
            <a:spLocks noGrp="1"/>
          </p:cNvSpPr>
          <p:nvPr>
            <p:ph type="dt" sz="half" idx="10"/>
          </p:nvPr>
        </p:nvSpPr>
        <p:spPr/>
        <p:txBody>
          <a:bodyPr/>
          <a:lstStyle/>
          <a:p>
            <a:fld id="{B77BA710-5401-524E-A46A-C9B4DF2F5F03}" type="datetimeFigureOut">
              <a:rPr lang="en-GB" smtClean="0"/>
              <a:t>11/09/2024</a:t>
            </a:fld>
            <a:endParaRPr lang="en-GB"/>
          </a:p>
        </p:txBody>
      </p:sp>
      <p:sp>
        <p:nvSpPr>
          <p:cNvPr id="5" name="Footer Placeholder 4">
            <a:extLst>
              <a:ext uri="{FF2B5EF4-FFF2-40B4-BE49-F238E27FC236}">
                <a16:creationId xmlns:a16="http://schemas.microsoft.com/office/drawing/2014/main" id="{E74BB97B-0029-B99C-53AA-851500F5FA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5C30A5-0BB0-A5FA-5F57-A307743EC861}"/>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358813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106DA6-031F-A298-B18F-F453B1E2C56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CCCB916-CDEB-DD46-AD30-4E6609E2BB7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ACC60B5-14A3-0CE7-0CD8-0069C9399B61}"/>
              </a:ext>
            </a:extLst>
          </p:cNvPr>
          <p:cNvSpPr>
            <a:spLocks noGrp="1"/>
          </p:cNvSpPr>
          <p:nvPr>
            <p:ph type="dt" sz="half" idx="10"/>
          </p:nvPr>
        </p:nvSpPr>
        <p:spPr/>
        <p:txBody>
          <a:bodyPr/>
          <a:lstStyle/>
          <a:p>
            <a:fld id="{B77BA710-5401-524E-A46A-C9B4DF2F5F03}" type="datetimeFigureOut">
              <a:rPr lang="en-GB" smtClean="0"/>
              <a:t>11/09/2024</a:t>
            </a:fld>
            <a:endParaRPr lang="en-GB"/>
          </a:p>
        </p:txBody>
      </p:sp>
      <p:sp>
        <p:nvSpPr>
          <p:cNvPr id="5" name="Footer Placeholder 4">
            <a:extLst>
              <a:ext uri="{FF2B5EF4-FFF2-40B4-BE49-F238E27FC236}">
                <a16:creationId xmlns:a16="http://schemas.microsoft.com/office/drawing/2014/main" id="{47E461C1-0664-25A8-133B-8DEC671342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452514-8D4B-C0F2-C393-C5DB1E9AF014}"/>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676441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105F6-3DC9-1834-E4CA-6A0B308C14E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3C40A86-BD45-C096-A6B6-8B7C42572E4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9E2C7F5-4563-F7F6-28C8-C77A67FA8DE1}"/>
              </a:ext>
            </a:extLst>
          </p:cNvPr>
          <p:cNvSpPr>
            <a:spLocks noGrp="1"/>
          </p:cNvSpPr>
          <p:nvPr>
            <p:ph type="dt" sz="half" idx="10"/>
          </p:nvPr>
        </p:nvSpPr>
        <p:spPr/>
        <p:txBody>
          <a:bodyPr/>
          <a:lstStyle/>
          <a:p>
            <a:fld id="{B77BA710-5401-524E-A46A-C9B4DF2F5F03}" type="datetimeFigureOut">
              <a:rPr lang="en-GB" smtClean="0"/>
              <a:t>11/09/2024</a:t>
            </a:fld>
            <a:endParaRPr lang="en-GB"/>
          </a:p>
        </p:txBody>
      </p:sp>
      <p:sp>
        <p:nvSpPr>
          <p:cNvPr id="5" name="Footer Placeholder 4">
            <a:extLst>
              <a:ext uri="{FF2B5EF4-FFF2-40B4-BE49-F238E27FC236}">
                <a16:creationId xmlns:a16="http://schemas.microsoft.com/office/drawing/2014/main" id="{4AAAB7F5-0F99-334F-21EF-BC9F8FE632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723255-F1E7-7CEB-D43A-F15D03B0907F}"/>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1116970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1BE66-D7D2-2CBE-06A9-21D16E9C402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E3E98E2-9397-CBA1-6644-97B39C0FB2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227D815-964E-3A68-0EE3-3AAF7D139080}"/>
              </a:ext>
            </a:extLst>
          </p:cNvPr>
          <p:cNvSpPr>
            <a:spLocks noGrp="1"/>
          </p:cNvSpPr>
          <p:nvPr>
            <p:ph type="dt" sz="half" idx="10"/>
          </p:nvPr>
        </p:nvSpPr>
        <p:spPr/>
        <p:txBody>
          <a:bodyPr/>
          <a:lstStyle/>
          <a:p>
            <a:fld id="{B77BA710-5401-524E-A46A-C9B4DF2F5F03}" type="datetimeFigureOut">
              <a:rPr lang="en-GB" smtClean="0"/>
              <a:t>11/09/2024</a:t>
            </a:fld>
            <a:endParaRPr lang="en-GB"/>
          </a:p>
        </p:txBody>
      </p:sp>
      <p:sp>
        <p:nvSpPr>
          <p:cNvPr id="5" name="Footer Placeholder 4">
            <a:extLst>
              <a:ext uri="{FF2B5EF4-FFF2-40B4-BE49-F238E27FC236}">
                <a16:creationId xmlns:a16="http://schemas.microsoft.com/office/drawing/2014/main" id="{677C529A-FC4A-550E-4486-CEAC646426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B3EC47-9602-791F-757D-4BA96169BC4E}"/>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326707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75495-579E-FC29-8E90-6EDA25E6644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7113053-03A3-F76D-A4B1-8C699DC54A7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0D5ECFE-A774-BC32-D69D-9D8DD1B20A1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82D1E16-5732-F190-CA52-9B80E74F3BD8}"/>
              </a:ext>
            </a:extLst>
          </p:cNvPr>
          <p:cNvSpPr>
            <a:spLocks noGrp="1"/>
          </p:cNvSpPr>
          <p:nvPr>
            <p:ph type="dt" sz="half" idx="10"/>
          </p:nvPr>
        </p:nvSpPr>
        <p:spPr/>
        <p:txBody>
          <a:bodyPr/>
          <a:lstStyle/>
          <a:p>
            <a:fld id="{B77BA710-5401-524E-A46A-C9B4DF2F5F03}" type="datetimeFigureOut">
              <a:rPr lang="en-GB" smtClean="0"/>
              <a:t>11/09/2024</a:t>
            </a:fld>
            <a:endParaRPr lang="en-GB"/>
          </a:p>
        </p:txBody>
      </p:sp>
      <p:sp>
        <p:nvSpPr>
          <p:cNvPr id="6" name="Footer Placeholder 5">
            <a:extLst>
              <a:ext uri="{FF2B5EF4-FFF2-40B4-BE49-F238E27FC236}">
                <a16:creationId xmlns:a16="http://schemas.microsoft.com/office/drawing/2014/main" id="{BE381F6F-1AEE-C98E-3D27-101F98D77C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445CC1-F3D3-D001-9C5B-65AE9CB818B7}"/>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193890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E839A-CEF8-88DE-472B-3F6E1964EEE2}"/>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DE2C3A9-B0C4-FAF6-A77A-DA56BC58AF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C892668-9A77-3B84-5520-01F063EBC7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E9FCFF7-3076-4D0D-7D7C-AE618600F6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7E132BC-0C52-DCF2-9AC7-718F658D227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77692A5-24F1-72EB-535D-4EC86BF5F54D}"/>
              </a:ext>
            </a:extLst>
          </p:cNvPr>
          <p:cNvSpPr>
            <a:spLocks noGrp="1"/>
          </p:cNvSpPr>
          <p:nvPr>
            <p:ph type="dt" sz="half" idx="10"/>
          </p:nvPr>
        </p:nvSpPr>
        <p:spPr/>
        <p:txBody>
          <a:bodyPr/>
          <a:lstStyle/>
          <a:p>
            <a:fld id="{B77BA710-5401-524E-A46A-C9B4DF2F5F03}" type="datetimeFigureOut">
              <a:rPr lang="en-GB" smtClean="0"/>
              <a:t>11/09/2024</a:t>
            </a:fld>
            <a:endParaRPr lang="en-GB"/>
          </a:p>
        </p:txBody>
      </p:sp>
      <p:sp>
        <p:nvSpPr>
          <p:cNvPr id="8" name="Footer Placeholder 7">
            <a:extLst>
              <a:ext uri="{FF2B5EF4-FFF2-40B4-BE49-F238E27FC236}">
                <a16:creationId xmlns:a16="http://schemas.microsoft.com/office/drawing/2014/main" id="{E85A77E2-7975-6563-1AEB-B2BC97DEE7B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3923677-908A-1CC0-9440-BE533F96C2BA}"/>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339400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D1A1F-FA13-07D2-93B0-E522BB3AB84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FA3B9DD0-CF3C-CDB9-E8AF-A65B26CB49B0}"/>
              </a:ext>
            </a:extLst>
          </p:cNvPr>
          <p:cNvSpPr>
            <a:spLocks noGrp="1"/>
          </p:cNvSpPr>
          <p:nvPr>
            <p:ph type="dt" sz="half" idx="10"/>
          </p:nvPr>
        </p:nvSpPr>
        <p:spPr/>
        <p:txBody>
          <a:bodyPr/>
          <a:lstStyle/>
          <a:p>
            <a:fld id="{B77BA710-5401-524E-A46A-C9B4DF2F5F03}" type="datetimeFigureOut">
              <a:rPr lang="en-GB" smtClean="0"/>
              <a:t>11/09/2024</a:t>
            </a:fld>
            <a:endParaRPr lang="en-GB"/>
          </a:p>
        </p:txBody>
      </p:sp>
      <p:sp>
        <p:nvSpPr>
          <p:cNvPr id="4" name="Footer Placeholder 3">
            <a:extLst>
              <a:ext uri="{FF2B5EF4-FFF2-40B4-BE49-F238E27FC236}">
                <a16:creationId xmlns:a16="http://schemas.microsoft.com/office/drawing/2014/main" id="{01B70D1B-E459-FAAB-BC1E-25C6C3EBCC8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F5074A-F7B5-9BEA-27A7-A13118498AF6}"/>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02285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915FFC-42CA-F9B5-5B58-A4C4CB6536C4}"/>
              </a:ext>
            </a:extLst>
          </p:cNvPr>
          <p:cNvSpPr>
            <a:spLocks noGrp="1"/>
          </p:cNvSpPr>
          <p:nvPr>
            <p:ph type="dt" sz="half" idx="10"/>
          </p:nvPr>
        </p:nvSpPr>
        <p:spPr/>
        <p:txBody>
          <a:bodyPr/>
          <a:lstStyle/>
          <a:p>
            <a:fld id="{B77BA710-5401-524E-A46A-C9B4DF2F5F03}" type="datetimeFigureOut">
              <a:rPr lang="en-GB" smtClean="0"/>
              <a:t>11/09/2024</a:t>
            </a:fld>
            <a:endParaRPr lang="en-GB"/>
          </a:p>
        </p:txBody>
      </p:sp>
      <p:sp>
        <p:nvSpPr>
          <p:cNvPr id="3" name="Footer Placeholder 2">
            <a:extLst>
              <a:ext uri="{FF2B5EF4-FFF2-40B4-BE49-F238E27FC236}">
                <a16:creationId xmlns:a16="http://schemas.microsoft.com/office/drawing/2014/main" id="{F4B31788-0838-0DC5-9CAB-06CD71DA7CC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8E6314F-837B-BC2E-54C9-E7AA0AE51652}"/>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4235503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327B8-FE81-FA3F-3A9F-F37E9F25529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C799983-4AF3-C1F3-ABF1-796D06F6CE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63A2855-39D0-7297-CBBA-55BFCF09F9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10DFADF-26B2-86D9-8912-7F4A1DB01DD4}"/>
              </a:ext>
            </a:extLst>
          </p:cNvPr>
          <p:cNvSpPr>
            <a:spLocks noGrp="1"/>
          </p:cNvSpPr>
          <p:nvPr>
            <p:ph type="dt" sz="half" idx="10"/>
          </p:nvPr>
        </p:nvSpPr>
        <p:spPr/>
        <p:txBody>
          <a:bodyPr/>
          <a:lstStyle/>
          <a:p>
            <a:fld id="{B77BA710-5401-524E-A46A-C9B4DF2F5F03}" type="datetimeFigureOut">
              <a:rPr lang="en-GB" smtClean="0"/>
              <a:t>11/09/2024</a:t>
            </a:fld>
            <a:endParaRPr lang="en-GB"/>
          </a:p>
        </p:txBody>
      </p:sp>
      <p:sp>
        <p:nvSpPr>
          <p:cNvPr id="6" name="Footer Placeholder 5">
            <a:extLst>
              <a:ext uri="{FF2B5EF4-FFF2-40B4-BE49-F238E27FC236}">
                <a16:creationId xmlns:a16="http://schemas.microsoft.com/office/drawing/2014/main" id="{262153E0-B44C-1788-B114-D79D7ADC4F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584BFA-7DF5-EB2D-CB7D-C171F2E5C908}"/>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402803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28806-4F75-2E6C-7BB3-EFA71C598D1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9957187-ADF7-5839-9B77-315707FA51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9670E6-F50A-5EB7-DEB4-B1365D8844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FDEE1D1-FC19-7A9F-9AC6-EE4A596B827C}"/>
              </a:ext>
            </a:extLst>
          </p:cNvPr>
          <p:cNvSpPr>
            <a:spLocks noGrp="1"/>
          </p:cNvSpPr>
          <p:nvPr>
            <p:ph type="dt" sz="half" idx="10"/>
          </p:nvPr>
        </p:nvSpPr>
        <p:spPr/>
        <p:txBody>
          <a:bodyPr/>
          <a:lstStyle/>
          <a:p>
            <a:fld id="{B77BA710-5401-524E-A46A-C9B4DF2F5F03}" type="datetimeFigureOut">
              <a:rPr lang="en-GB" smtClean="0"/>
              <a:t>11/09/2024</a:t>
            </a:fld>
            <a:endParaRPr lang="en-GB"/>
          </a:p>
        </p:txBody>
      </p:sp>
      <p:sp>
        <p:nvSpPr>
          <p:cNvPr id="6" name="Footer Placeholder 5">
            <a:extLst>
              <a:ext uri="{FF2B5EF4-FFF2-40B4-BE49-F238E27FC236}">
                <a16:creationId xmlns:a16="http://schemas.microsoft.com/office/drawing/2014/main" id="{77E90E72-2662-D707-8E1A-AC238FF11A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32EB11-7295-9562-DA0D-06AE6E1FC54C}"/>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145099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8FFB94-B967-CCBF-AEA9-C2A90C363E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2A68029-79CF-F33F-C466-0B312421E8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A26616-226B-CACA-FAEE-0FB113EE35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7BA710-5401-524E-A46A-C9B4DF2F5F03}" type="datetimeFigureOut">
              <a:rPr lang="en-GB" smtClean="0"/>
              <a:t>11/09/2024</a:t>
            </a:fld>
            <a:endParaRPr lang="en-GB"/>
          </a:p>
        </p:txBody>
      </p:sp>
      <p:sp>
        <p:nvSpPr>
          <p:cNvPr id="5" name="Footer Placeholder 4">
            <a:extLst>
              <a:ext uri="{FF2B5EF4-FFF2-40B4-BE49-F238E27FC236}">
                <a16:creationId xmlns:a16="http://schemas.microsoft.com/office/drawing/2014/main" id="{86AF6A9F-463A-295C-0C07-C386F67D0D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3899A79-7CE5-D20C-1FA0-AE82720A64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69EF89-722D-F54D-B7F4-F853BB2F6AF6}" type="slidenum">
              <a:rPr lang="en-GB" smtClean="0"/>
              <a:t>‹#›</a:t>
            </a:fld>
            <a:endParaRPr lang="en-GB"/>
          </a:p>
        </p:txBody>
      </p:sp>
    </p:spTree>
    <p:extLst>
      <p:ext uri="{BB962C8B-B14F-4D97-AF65-F5344CB8AC3E}">
        <p14:creationId xmlns:p14="http://schemas.microsoft.com/office/powerpoint/2010/main" val="2381224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opencourse.inf.ed.ac.uk/st/assess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clockify.me/" TargetMode="External"/><Relationship Id="rId2" Type="http://schemas.openxmlformats.org/officeDocument/2006/relationships/hyperlink" Target="https://www.wiki.ed.ac.uk/pages/viewpage.action?spaceKey=ResearchServices&amp;title=GitLab"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B3CCC-CB17-61A5-B242-650839B3BEC7}"/>
              </a:ext>
            </a:extLst>
          </p:cNvPr>
          <p:cNvSpPr>
            <a:spLocks noGrp="1"/>
          </p:cNvSpPr>
          <p:nvPr>
            <p:ph type="ctrTitle"/>
          </p:nvPr>
        </p:nvSpPr>
        <p:spPr/>
        <p:txBody>
          <a:bodyPr/>
          <a:lstStyle/>
          <a:p>
            <a:r>
              <a:rPr lang="en-GB" dirty="0"/>
              <a:t>Coursework</a:t>
            </a:r>
          </a:p>
        </p:txBody>
      </p:sp>
      <p:sp>
        <p:nvSpPr>
          <p:cNvPr id="3" name="Subtitle 2">
            <a:extLst>
              <a:ext uri="{FF2B5EF4-FFF2-40B4-BE49-F238E27FC236}">
                <a16:creationId xmlns:a16="http://schemas.microsoft.com/office/drawing/2014/main" id="{1C4ADBED-6345-D4F7-176E-AD00C35AB5AE}"/>
              </a:ext>
            </a:extLst>
          </p:cNvPr>
          <p:cNvSpPr>
            <a:spLocks noGrp="1"/>
          </p:cNvSpPr>
          <p:nvPr>
            <p:ph type="subTitle" idx="1"/>
          </p:nvPr>
        </p:nvSpPr>
        <p:spPr/>
        <p:txBody>
          <a:bodyPr/>
          <a:lstStyle/>
          <a:p>
            <a:r>
              <a:rPr lang="en-GB" dirty="0"/>
              <a:t>Software Testing</a:t>
            </a:r>
          </a:p>
        </p:txBody>
      </p:sp>
    </p:spTree>
    <p:extLst>
      <p:ext uri="{BB962C8B-B14F-4D97-AF65-F5344CB8AC3E}">
        <p14:creationId xmlns:p14="http://schemas.microsoft.com/office/powerpoint/2010/main" val="587696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7C6A4-EB3D-B1E0-4C0A-2850F6EB3015}"/>
              </a:ext>
            </a:extLst>
          </p:cNvPr>
          <p:cNvSpPr>
            <a:spLocks noGrp="1"/>
          </p:cNvSpPr>
          <p:nvPr>
            <p:ph type="title"/>
          </p:nvPr>
        </p:nvSpPr>
        <p:spPr/>
        <p:txBody>
          <a:bodyPr/>
          <a:lstStyle/>
          <a:p>
            <a:r>
              <a:rPr lang="en-GB" dirty="0"/>
              <a:t>The coursework is available</a:t>
            </a:r>
          </a:p>
        </p:txBody>
      </p:sp>
      <p:sp>
        <p:nvSpPr>
          <p:cNvPr id="3" name="Content Placeholder 2">
            <a:extLst>
              <a:ext uri="{FF2B5EF4-FFF2-40B4-BE49-F238E27FC236}">
                <a16:creationId xmlns:a16="http://schemas.microsoft.com/office/drawing/2014/main" id="{F3E6E1E6-5905-92EA-F538-CE9E46F637DF}"/>
              </a:ext>
            </a:extLst>
          </p:cNvPr>
          <p:cNvSpPr>
            <a:spLocks noGrp="1"/>
          </p:cNvSpPr>
          <p:nvPr>
            <p:ph idx="1"/>
          </p:nvPr>
        </p:nvSpPr>
        <p:spPr/>
        <p:txBody>
          <a:bodyPr/>
          <a:lstStyle/>
          <a:p>
            <a:r>
              <a:rPr lang="en-GB" dirty="0"/>
              <a:t>At: </a:t>
            </a:r>
            <a:r>
              <a:rPr lang="en-GB" dirty="0">
                <a:hlinkClick r:id="rId2"/>
              </a:rPr>
              <a:t>https://opencourse.inf.ed.ac.uk/st/assessment</a:t>
            </a:r>
            <a:endParaRPr lang="en-GB" dirty="0"/>
          </a:p>
          <a:p>
            <a:r>
              <a:rPr lang="en-GB" dirty="0"/>
              <a:t>You will find:</a:t>
            </a:r>
          </a:p>
          <a:p>
            <a:pPr lvl="1"/>
            <a:r>
              <a:rPr lang="en-GB" dirty="0"/>
              <a:t>The description of the coursework.</a:t>
            </a:r>
          </a:p>
          <a:p>
            <a:pPr lvl="1"/>
            <a:r>
              <a:rPr lang="en-GB" dirty="0"/>
              <a:t>A template for your “portfolio”.</a:t>
            </a:r>
          </a:p>
          <a:p>
            <a:pPr lvl="1"/>
            <a:r>
              <a:rPr lang="en-GB" dirty="0"/>
              <a:t>The self-assessment scheme.</a:t>
            </a:r>
          </a:p>
          <a:p>
            <a:pPr lvl="1"/>
            <a:r>
              <a:rPr lang="en-GB" dirty="0"/>
              <a:t>The instruction to Auditors.</a:t>
            </a:r>
          </a:p>
          <a:p>
            <a:pPr lvl="1"/>
            <a:r>
              <a:rPr lang="en-GB" dirty="0"/>
              <a:t>A feedback plan.</a:t>
            </a:r>
          </a:p>
          <a:p>
            <a:r>
              <a:rPr lang="en-GB" dirty="0"/>
              <a:t>The deadline for submissions is Thursday of week 2 of semester 2 this is Thursday 23 January 2025 at 1200.</a:t>
            </a:r>
          </a:p>
        </p:txBody>
      </p:sp>
    </p:spTree>
    <p:extLst>
      <p:ext uri="{BB962C8B-B14F-4D97-AF65-F5344CB8AC3E}">
        <p14:creationId xmlns:p14="http://schemas.microsoft.com/office/powerpoint/2010/main" val="1684355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144A-FE23-B764-1F12-BBD33A4C00A5}"/>
              </a:ext>
            </a:extLst>
          </p:cNvPr>
          <p:cNvSpPr>
            <a:spLocks noGrp="1"/>
          </p:cNvSpPr>
          <p:nvPr>
            <p:ph type="title"/>
          </p:nvPr>
        </p:nvSpPr>
        <p:spPr/>
        <p:txBody>
          <a:bodyPr/>
          <a:lstStyle/>
          <a:p>
            <a:r>
              <a:rPr lang="en-GB" dirty="0"/>
              <a:t>Overview - 1</a:t>
            </a:r>
          </a:p>
        </p:txBody>
      </p:sp>
      <p:sp>
        <p:nvSpPr>
          <p:cNvPr id="3" name="Content Placeholder 2">
            <a:extLst>
              <a:ext uri="{FF2B5EF4-FFF2-40B4-BE49-F238E27FC236}">
                <a16:creationId xmlns:a16="http://schemas.microsoft.com/office/drawing/2014/main" id="{07B86E3B-2244-ECB6-5D57-2A20698066D6}"/>
              </a:ext>
            </a:extLst>
          </p:cNvPr>
          <p:cNvSpPr>
            <a:spLocks noGrp="1"/>
          </p:cNvSpPr>
          <p:nvPr>
            <p:ph idx="1"/>
          </p:nvPr>
        </p:nvSpPr>
        <p:spPr/>
        <p:txBody>
          <a:bodyPr/>
          <a:lstStyle/>
          <a:p>
            <a:r>
              <a:rPr lang="en-GB" dirty="0"/>
              <a:t>The Coursework counts 100% of the grade for the course.</a:t>
            </a:r>
          </a:p>
          <a:p>
            <a:r>
              <a:rPr lang="en-GB" dirty="0"/>
              <a:t>You need to select some software you want to work with in testing and development.  </a:t>
            </a:r>
          </a:p>
          <a:p>
            <a:pPr lvl="1"/>
            <a:r>
              <a:rPr lang="en-GB" dirty="0"/>
              <a:t>This could be the ILP or some other software developed for a different course or activity.  </a:t>
            </a:r>
          </a:p>
          <a:p>
            <a:pPr lvl="1"/>
            <a:r>
              <a:rPr lang="en-GB" dirty="0"/>
              <a:t>A simple software project is also provided as a starting point for those who do not have their own project</a:t>
            </a:r>
          </a:p>
          <a:p>
            <a:r>
              <a:rPr lang="en-GB" dirty="0"/>
              <a:t>You will </a:t>
            </a:r>
            <a:r>
              <a:rPr lang="en-GB" dirty="0" err="1"/>
              <a:t>Analyze</a:t>
            </a:r>
            <a:r>
              <a:rPr lang="en-GB" dirty="0"/>
              <a:t> and Test this software to demonstrate you have achieved the learning outcomes of the course.</a:t>
            </a:r>
          </a:p>
        </p:txBody>
      </p:sp>
    </p:spTree>
    <p:extLst>
      <p:ext uri="{BB962C8B-B14F-4D97-AF65-F5344CB8AC3E}">
        <p14:creationId xmlns:p14="http://schemas.microsoft.com/office/powerpoint/2010/main" val="4268945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BD75C-BDA8-13C2-B9A4-0F0B8085A372}"/>
              </a:ext>
            </a:extLst>
          </p:cNvPr>
          <p:cNvSpPr>
            <a:spLocks noGrp="1"/>
          </p:cNvSpPr>
          <p:nvPr>
            <p:ph type="title"/>
          </p:nvPr>
        </p:nvSpPr>
        <p:spPr/>
        <p:txBody>
          <a:bodyPr/>
          <a:lstStyle/>
          <a:p>
            <a:r>
              <a:rPr lang="en-GB" dirty="0"/>
              <a:t>Overview - 2 </a:t>
            </a:r>
          </a:p>
        </p:txBody>
      </p:sp>
      <p:sp>
        <p:nvSpPr>
          <p:cNvPr id="3" name="Content Placeholder 2">
            <a:extLst>
              <a:ext uri="{FF2B5EF4-FFF2-40B4-BE49-F238E27FC236}">
                <a16:creationId xmlns:a16="http://schemas.microsoft.com/office/drawing/2014/main" id="{40DA101F-2052-755A-FDD8-45303A7043AB}"/>
              </a:ext>
            </a:extLst>
          </p:cNvPr>
          <p:cNvSpPr>
            <a:spLocks noGrp="1"/>
          </p:cNvSpPr>
          <p:nvPr>
            <p:ph idx="1"/>
          </p:nvPr>
        </p:nvSpPr>
        <p:spPr/>
        <p:txBody>
          <a:bodyPr>
            <a:normAutofit fontScale="92500" lnSpcReduction="20000"/>
          </a:bodyPr>
          <a:lstStyle/>
          <a:p>
            <a:r>
              <a:rPr lang="en-GB" dirty="0"/>
              <a:t>As you work with the software you will write up short justifications that the work you have done demonstrates you have achieved each learning outcome.</a:t>
            </a:r>
          </a:p>
          <a:p>
            <a:r>
              <a:rPr lang="en-GB" dirty="0"/>
              <a:t>These justification make up the “portfolio” you submit.  It has a short introduction where you outline the software and one section for each learning outcome.  This should be at most three pages long (11pt minimum font, normal margins).</a:t>
            </a:r>
          </a:p>
          <a:p>
            <a:r>
              <a:rPr lang="en-GB" dirty="0"/>
              <a:t>In addition you submit your self-assessment of your work following a detailed grading scheme.</a:t>
            </a:r>
          </a:p>
          <a:p>
            <a:r>
              <a:rPr lang="en-GB" dirty="0"/>
              <a:t>Your grading will be audited to check it is accurate.  Inaccuracies will be corrected by the auditor.  These will be agreed in 1-1 summative feedback </a:t>
            </a:r>
            <a:r>
              <a:rPr lang="en-GB" dirty="0" err="1"/>
              <a:t>sessionsin</a:t>
            </a:r>
            <a:r>
              <a:rPr lang="en-GB" dirty="0"/>
              <a:t> the two weeks </a:t>
            </a:r>
            <a:r>
              <a:rPr lang="en-GB"/>
              <a:t>after submission.</a:t>
            </a:r>
            <a:endParaRPr lang="en-GB" dirty="0"/>
          </a:p>
          <a:p>
            <a:r>
              <a:rPr lang="en-GB" dirty="0"/>
              <a:t>You can find additional detail in the coursework documents.</a:t>
            </a:r>
          </a:p>
        </p:txBody>
      </p:sp>
    </p:spTree>
    <p:extLst>
      <p:ext uri="{BB962C8B-B14F-4D97-AF65-F5344CB8AC3E}">
        <p14:creationId xmlns:p14="http://schemas.microsoft.com/office/powerpoint/2010/main" val="2809339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242BC-847C-EBA6-5585-90D6AB2BEBB0}"/>
              </a:ext>
            </a:extLst>
          </p:cNvPr>
          <p:cNvSpPr>
            <a:spLocks noGrp="1"/>
          </p:cNvSpPr>
          <p:nvPr>
            <p:ph type="title"/>
          </p:nvPr>
        </p:nvSpPr>
        <p:spPr/>
        <p:txBody>
          <a:bodyPr/>
          <a:lstStyle/>
          <a:p>
            <a:r>
              <a:rPr lang="en-GB" dirty="0"/>
              <a:t>Support</a:t>
            </a:r>
          </a:p>
        </p:txBody>
      </p:sp>
      <p:sp>
        <p:nvSpPr>
          <p:cNvPr id="3" name="Content Placeholder 2">
            <a:extLst>
              <a:ext uri="{FF2B5EF4-FFF2-40B4-BE49-F238E27FC236}">
                <a16:creationId xmlns:a16="http://schemas.microsoft.com/office/drawing/2014/main" id="{73FC655A-28B0-CBB3-09E6-025E4F39730F}"/>
              </a:ext>
            </a:extLst>
          </p:cNvPr>
          <p:cNvSpPr>
            <a:spLocks noGrp="1"/>
          </p:cNvSpPr>
          <p:nvPr>
            <p:ph idx="1"/>
          </p:nvPr>
        </p:nvSpPr>
        <p:spPr/>
        <p:txBody>
          <a:bodyPr/>
          <a:lstStyle/>
          <a:p>
            <a:r>
              <a:rPr lang="en-GB" dirty="0"/>
              <a:t>For each two-week chunk of the course you will have one unsupervised tutorial group meeting to work on preparing for the following week’s tutored meeting.</a:t>
            </a:r>
          </a:p>
          <a:p>
            <a:r>
              <a:rPr lang="en-GB" dirty="0"/>
              <a:t>The goal the two sessions will be the development of the section justifying the attainment of the relevant learning outcome.</a:t>
            </a:r>
          </a:p>
          <a:p>
            <a:r>
              <a:rPr lang="en-GB" dirty="0"/>
              <a:t>The grading scheme does allow you to change the balance of the assessment across sections.</a:t>
            </a:r>
          </a:p>
          <a:p>
            <a:r>
              <a:rPr lang="en-GB" dirty="0"/>
              <a:t>The sections in the portfolio will refer to work you have done but the work you have done need not be included in the portfolio.</a:t>
            </a:r>
          </a:p>
        </p:txBody>
      </p:sp>
    </p:spTree>
    <p:extLst>
      <p:ext uri="{BB962C8B-B14F-4D97-AF65-F5344CB8AC3E}">
        <p14:creationId xmlns:p14="http://schemas.microsoft.com/office/powerpoint/2010/main" val="3253066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BFC62-6BCA-B447-AF51-6EE0D01BA42E}"/>
              </a:ext>
            </a:extLst>
          </p:cNvPr>
          <p:cNvSpPr>
            <a:spLocks noGrp="1"/>
          </p:cNvSpPr>
          <p:nvPr>
            <p:ph type="title"/>
          </p:nvPr>
        </p:nvSpPr>
        <p:spPr/>
        <p:txBody>
          <a:bodyPr/>
          <a:lstStyle/>
          <a:p>
            <a:r>
              <a:rPr lang="en-GB" dirty="0"/>
              <a:t>Resources</a:t>
            </a:r>
          </a:p>
        </p:txBody>
      </p:sp>
      <p:sp>
        <p:nvSpPr>
          <p:cNvPr id="3" name="Content Placeholder 2">
            <a:extLst>
              <a:ext uri="{FF2B5EF4-FFF2-40B4-BE49-F238E27FC236}">
                <a16:creationId xmlns:a16="http://schemas.microsoft.com/office/drawing/2014/main" id="{4D7C1191-C206-D567-0307-1E3014B57567}"/>
              </a:ext>
            </a:extLst>
          </p:cNvPr>
          <p:cNvSpPr>
            <a:spLocks noGrp="1"/>
          </p:cNvSpPr>
          <p:nvPr>
            <p:ph idx="1"/>
          </p:nvPr>
        </p:nvSpPr>
        <p:spPr/>
        <p:txBody>
          <a:bodyPr/>
          <a:lstStyle/>
          <a:p>
            <a:r>
              <a:rPr lang="en-GB" dirty="0"/>
              <a:t>You will have full access to a project in GitLab that can be used as the basis for your portfolio.  You should use GitLab as your repository (unless you definitely want to use something different).  Sign up here: </a:t>
            </a:r>
            <a:r>
              <a:rPr lang="en-GB" dirty="0">
                <a:hlinkClick r:id="rId2"/>
              </a:rPr>
              <a:t>https://www.wiki.ed.ac.uk/pages/viewpage.action?spaceKey=ResearchServices&amp;title=GitLab</a:t>
            </a:r>
            <a:r>
              <a:rPr lang="en-GB" dirty="0"/>
              <a:t> </a:t>
            </a:r>
          </a:p>
          <a:p>
            <a:r>
              <a:rPr lang="en-GB" dirty="0"/>
              <a:t>I would like you to give me timings on how long you spend on the course (this will not be used in assessment).  We suggest you try the </a:t>
            </a:r>
            <a:r>
              <a:rPr lang="en-GB" dirty="0" err="1"/>
              <a:t>clockify</a:t>
            </a:r>
            <a:r>
              <a:rPr lang="en-GB" dirty="0"/>
              <a:t> time tracker to keep track of your time: </a:t>
            </a:r>
            <a:r>
              <a:rPr lang="en-GB" dirty="0">
                <a:hlinkClick r:id="rId3"/>
              </a:rPr>
              <a:t>https://clockify.me/</a:t>
            </a:r>
            <a:r>
              <a:rPr lang="en-GB" dirty="0"/>
              <a:t> there will be a short presentation on its use this week.</a:t>
            </a:r>
          </a:p>
        </p:txBody>
      </p:sp>
    </p:spTree>
    <p:extLst>
      <p:ext uri="{BB962C8B-B14F-4D97-AF65-F5344CB8AC3E}">
        <p14:creationId xmlns:p14="http://schemas.microsoft.com/office/powerpoint/2010/main" val="3900425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6BF14F035C7D45A52C6D14C51AC288" ma:contentTypeVersion="10" ma:contentTypeDescription="Create a new document." ma:contentTypeScope="" ma:versionID="3533f83fe3a8b416bc31a6db70dd9d62">
  <xsd:schema xmlns:xsd="http://www.w3.org/2001/XMLSchema" xmlns:xs="http://www.w3.org/2001/XMLSchema" xmlns:p="http://schemas.microsoft.com/office/2006/metadata/properties" xmlns:ns2="4453e41f-0e3b-4ef1-8549-efd6f78edf13" xmlns:ns3="c23498a6-6007-4fd7-81e9-2bacd10e1b3f" targetNamespace="http://schemas.microsoft.com/office/2006/metadata/properties" ma:root="true" ma:fieldsID="254b6e5d58c1a9f6e1ebe53be094a85b" ns2:_="" ns3:_="">
    <xsd:import namespace="4453e41f-0e3b-4ef1-8549-efd6f78edf13"/>
    <xsd:import namespace="c23498a6-6007-4fd7-81e9-2bacd10e1b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53e41f-0e3b-4ef1-8549-efd6f78e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54eff52-6b6d-4e5f-a3b0-187f185b1d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3498a6-6007-4fd7-81e9-2bacd10e1b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453e41f-0e3b-4ef1-8549-efd6f78edf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4993A21-2CF5-4D41-B0E0-CDBE9D7578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53e41f-0e3b-4ef1-8549-efd6f78edf13"/>
    <ds:schemaRef ds:uri="c23498a6-6007-4fd7-81e9-2bacd10e1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59AF5D-165C-4E8F-A6A2-DFDF051FF256}">
  <ds:schemaRefs>
    <ds:schemaRef ds:uri="http://schemas.microsoft.com/sharepoint/v3/contenttype/forms"/>
  </ds:schemaRefs>
</ds:datastoreItem>
</file>

<file path=customXml/itemProps3.xml><?xml version="1.0" encoding="utf-8"?>
<ds:datastoreItem xmlns:ds="http://schemas.openxmlformats.org/officeDocument/2006/customXml" ds:itemID="{B52808F8-1E67-49A2-BDC2-3A9CF1CBC4C3}">
  <ds:schemaRefs>
    <ds:schemaRef ds:uri="http://purl.org/dc/terms/"/>
    <ds:schemaRef ds:uri="http://purl.org/dc/elements/1.1/"/>
    <ds:schemaRef ds:uri="4453e41f-0e3b-4ef1-8549-efd6f78edf13"/>
    <ds:schemaRef ds:uri="http://purl.org/dc/dcmitype/"/>
    <ds:schemaRef ds:uri="http://schemas.openxmlformats.org/package/2006/metadata/core-properties"/>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c23498a6-6007-4fd7-81e9-2bacd10e1b3f"/>
  </ds:schemaRefs>
</ds:datastoreItem>
</file>

<file path=docProps/app.xml><?xml version="1.0" encoding="utf-8"?>
<Properties xmlns="http://schemas.openxmlformats.org/officeDocument/2006/extended-properties" xmlns:vt="http://schemas.openxmlformats.org/officeDocument/2006/docPropsVTypes">
  <TotalTime>91</TotalTime>
  <Words>511</Words>
  <Application>Microsoft Macintosh PowerPoint</Application>
  <PresentationFormat>Widescreen</PresentationFormat>
  <Paragraphs>31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Coursework</vt:lpstr>
      <vt:lpstr>The coursework is available</vt:lpstr>
      <vt:lpstr>Overview - 1</vt:lpstr>
      <vt:lpstr>Overview - 2 </vt:lpstr>
      <vt:lpstr>Support</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Coursework</dc:title>
  <dc:creator>Stuart Anderson</dc:creator>
  <cp:lastModifiedBy>Stuart Anderson</cp:lastModifiedBy>
  <cp:revision>1</cp:revision>
  <dcterms:created xsi:type="dcterms:W3CDTF">2022-09-21T22:45:26Z</dcterms:created>
  <dcterms:modified xsi:type="dcterms:W3CDTF">2024-09-11T23:00:19Z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0x010100566BF14F035C7D45A52C6D14C51AC288</vt:lpwstr>
  </property>
</Properties>
</file>