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2" r:id="rId5"/>
    <p:sldId id="260" r:id="rId6"/>
    <p:sldId id="261" r:id="rId7"/>
    <p:sldId id="268" r:id="rId8"/>
    <p:sldId id="267" r:id="rId9"/>
    <p:sldId id="266" r:id="rId10"/>
    <p:sldId id="265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9B5F-CD84-1F81-275E-87C84F08E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9B3D1-36CA-6A90-FA41-809CC7DE0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445D4-F429-E07C-95BD-DB32A1D1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A549-5820-344D-8A45-DB5CBC288B8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8D842-AA99-C719-7B0F-B6BBA739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D114D-D5DB-F620-A407-9F5D63AF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5B-4453-304C-8B49-3FBDDDC2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B8614-4DF9-D325-65AB-9C696CF2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CFB40-76B6-DE05-DF39-62A0AE67B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E75EE-0BFC-0D27-5BB9-E4F039CD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A549-5820-344D-8A45-DB5CBC288B8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0295-373A-9D70-1126-69D1BFF98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EF6EF-3F9F-270F-BCA5-CCCBDD09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5B-4453-304C-8B49-3FBDDDC2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8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C100F1-47C2-F183-6316-9B98A54A1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8CD96-2A6E-6C40-704F-1A55E93D5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CDD5D-FF07-CE4B-8B7B-B0E8F380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A549-5820-344D-8A45-DB5CBC288B8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12D9C-848A-5C52-7235-EDFE7DEA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11E6E-47FE-DF7E-794D-9C02FCA4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5B-4453-304C-8B49-3FBDDDC2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193A-3432-4B44-7F75-F70A2FF5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6E424-E8DA-F081-0A5E-B9CF9D85C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66CDA-A045-59A7-DAA4-8736A256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A549-5820-344D-8A45-DB5CBC288B8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99C86-CB9B-1D97-9B41-CF1A78B0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947CF-6094-3929-EBB4-F2FF7CDF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5B-4453-304C-8B49-3FBDDDC2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3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A3A6-E66A-069F-1964-915771BD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48E72-B8C1-41D7-C728-20EA6A62B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05F81-7319-7F16-5371-CC621232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A549-5820-344D-8A45-DB5CBC288B8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12C2B-FCBD-FF93-759B-3A089C749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B53F1-C08A-133C-8590-175C72FC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5B-4453-304C-8B49-3FBDDDC2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5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B5D8-C736-3ECC-461D-8D22E383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E847-5FC2-9F06-617F-190345153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6044A-6A1D-2816-1701-BC5D59259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4A4BE-396C-FB97-7A9D-D9E3B7B5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A549-5820-344D-8A45-DB5CBC288B8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60A6F-5939-06F9-F979-C5846E1B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562FB-ED55-8137-BBD3-6A7F2FF2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5B-4453-304C-8B49-3FBDDDC2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5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6B26-4A79-2302-EC99-493AC9B1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9A639-2247-F556-D29F-1AC5FBF20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772A3-13CA-CBCF-64F5-72531AAC1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4E9C2-5DEC-82FC-F52F-0F4F2EBFC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DE8DD9-30DA-3070-EAAE-85E621CC9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D671FC-196C-5BA8-CD52-C81A9740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A549-5820-344D-8A45-DB5CBC288B8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554261-D924-A119-EFB5-C6AFD885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E4366-89C6-8183-785A-F30370F5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5B-4453-304C-8B49-3FBDDDC2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7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18B3-8CCF-2231-D53B-9F776B943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B430A-A835-C494-B49A-DB025657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A549-5820-344D-8A45-DB5CBC288B8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A0923-8064-B476-2BD0-1B30FD06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FBEA3-8D52-85C4-F1DD-FBD4E719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5B-4453-304C-8B49-3FBDDDC2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5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91F54-C1C9-6D32-FB1C-482F04CA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A549-5820-344D-8A45-DB5CBC288B8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CC231-6F0B-B897-8811-007C2A5A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06343-E7B4-E8B5-FA5E-25C5EB67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5B-4453-304C-8B49-3FBDDDC2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7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CBA9C-4B18-B5F1-7A99-1BBE52AC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03297-FA97-22DC-C642-55196A120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533EB-7997-383A-248A-4B1E7CFF2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A9B95-D651-CB34-59F9-D2874C6D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A549-5820-344D-8A45-DB5CBC288B8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7D4E9-EB14-BDF6-CBB0-421AC3E5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B4DE5-1262-7475-7FC3-C8F0EE90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5B-4453-304C-8B49-3FBDDDC2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3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4B02-ADE3-5439-6534-E2E1271A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9994F-F473-E1BF-451F-62EAD70F4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13611-D29E-069C-C144-A422668DD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64999-F9B8-1F07-A4BC-475CCA7BD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A549-5820-344D-8A45-DB5CBC288B8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30A58-38A7-B544-3F44-955185961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B8072-0C47-C2E5-5715-E2B09856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5B-4453-304C-8B49-3FBDDDC2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ABDE97-4413-DDEB-8E0B-22FC03C8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8275B-A9AF-0E19-C451-776847BB6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8645A-5729-85AB-35B2-E988E3659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F8A549-5820-344D-8A45-DB5CBC288B8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C9AFD-9061-CC31-3959-29538E2DC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8C01D-BEEA-77B9-0732-1D848A7B1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44605B-4453-304C-8B49-3FBDDDC2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7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F14C4-2E35-192E-3F9E-EFAE0D5A9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IEC 29119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F0133-5178-EBDC-722D-82E649E611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67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BACF2-5D5A-F676-2119-7D576282F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Processes</a:t>
            </a:r>
          </a:p>
        </p:txBody>
      </p:sp>
      <p:pic>
        <p:nvPicPr>
          <p:cNvPr id="5" name="Content Placeholder 4" descr="A diagram of a project process&#10;&#10;Description automatically generated">
            <a:extLst>
              <a:ext uri="{FF2B5EF4-FFF2-40B4-BE49-F238E27FC236}">
                <a16:creationId xmlns:a16="http://schemas.microsoft.com/office/drawing/2014/main" id="{F7F17008-35E8-AEF3-5241-E4C80ED9E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849" y="1690688"/>
            <a:ext cx="6902302" cy="5067676"/>
          </a:xfrm>
        </p:spPr>
      </p:pic>
    </p:spTree>
    <p:extLst>
      <p:ext uri="{BB962C8B-B14F-4D97-AF65-F5344CB8AC3E}">
        <p14:creationId xmlns:p14="http://schemas.microsoft.com/office/powerpoint/2010/main" val="2671243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2382-66B1-DB4C-2E47-03270502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model</a:t>
            </a:r>
          </a:p>
        </p:txBody>
      </p:sp>
      <p:pic>
        <p:nvPicPr>
          <p:cNvPr id="8" name="Content Placeholder 7" descr="A diagram of a test model&#10;&#10;Description automatically generated">
            <a:extLst>
              <a:ext uri="{FF2B5EF4-FFF2-40B4-BE49-F238E27FC236}">
                <a16:creationId xmlns:a16="http://schemas.microsoft.com/office/drawing/2014/main" id="{3A5FB44E-C265-3EA3-65B5-457BE5035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258" y="1690688"/>
            <a:ext cx="7157484" cy="5110603"/>
          </a:xfrm>
        </p:spPr>
      </p:pic>
    </p:spTree>
    <p:extLst>
      <p:ext uri="{BB962C8B-B14F-4D97-AF65-F5344CB8AC3E}">
        <p14:creationId xmlns:p14="http://schemas.microsoft.com/office/powerpoint/2010/main" val="201296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D41543-23D9-2BAC-AC2F-9FD36D75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in a project</a:t>
            </a:r>
          </a:p>
        </p:txBody>
      </p:sp>
      <p:pic>
        <p:nvPicPr>
          <p:cNvPr id="8" name="Content Placeholder 7" descr="A diagram of a project management process&#10;&#10;Description automatically generated">
            <a:extLst>
              <a:ext uri="{FF2B5EF4-FFF2-40B4-BE49-F238E27FC236}">
                <a16:creationId xmlns:a16="http://schemas.microsoft.com/office/drawing/2014/main" id="{A335B01D-8961-9CD1-1F8C-487669643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700" y="2928144"/>
            <a:ext cx="5054600" cy="2146300"/>
          </a:xfrm>
        </p:spPr>
      </p:pic>
    </p:spTree>
    <p:extLst>
      <p:ext uri="{BB962C8B-B14F-4D97-AF65-F5344CB8AC3E}">
        <p14:creationId xmlns:p14="http://schemas.microsoft.com/office/powerpoint/2010/main" val="303430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3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company's guide&#10;&#10;Description automatically generated">
            <a:extLst>
              <a:ext uri="{FF2B5EF4-FFF2-40B4-BE49-F238E27FC236}">
                <a16:creationId xmlns:a16="http://schemas.microsoft.com/office/drawing/2014/main" id="{AB7C4D5F-F3C1-E176-69A6-D9D6415B7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10" y="643467"/>
            <a:ext cx="822297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5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ACC5-8B7A-1084-A6D9-F206D5B5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V&amp;V methods or practices</a:t>
            </a:r>
          </a:p>
        </p:txBody>
      </p:sp>
      <p:pic>
        <p:nvPicPr>
          <p:cNvPr id="6" name="Content Placeholder 5" descr="A diagram of a software testing process&#10;&#10;Description automatically generated">
            <a:extLst>
              <a:ext uri="{FF2B5EF4-FFF2-40B4-BE49-F238E27FC236}">
                <a16:creationId xmlns:a16="http://schemas.microsoft.com/office/drawing/2014/main" id="{D206F0FC-7E52-DF12-0060-15E32A19F3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890" y="1791729"/>
            <a:ext cx="5925606" cy="3904735"/>
          </a:xfrm>
        </p:spPr>
      </p:pic>
      <p:pic>
        <p:nvPicPr>
          <p:cNvPr id="8" name="Content Placeholder 7" descr="A diagram of a process&#10;&#10;Description automatically generated">
            <a:extLst>
              <a:ext uri="{FF2B5EF4-FFF2-40B4-BE49-F238E27FC236}">
                <a16:creationId xmlns:a16="http://schemas.microsoft.com/office/drawing/2014/main" id="{6536A7D4-5260-762E-14B6-7031F1DFED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5999" y="1791729"/>
            <a:ext cx="5987237" cy="3027406"/>
          </a:xfrm>
        </p:spPr>
      </p:pic>
    </p:spTree>
    <p:extLst>
      <p:ext uri="{BB962C8B-B14F-4D97-AF65-F5344CB8AC3E}">
        <p14:creationId xmlns:p14="http://schemas.microsoft.com/office/powerpoint/2010/main" val="87725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F306D-CF89-AC46-896A-C68825E60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0FDB-B627-1955-E041-084F6DA2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approach choices</a:t>
            </a:r>
          </a:p>
        </p:txBody>
      </p:sp>
      <p:pic>
        <p:nvPicPr>
          <p:cNvPr id="6" name="Content Placeholder 5" descr="A diagram of testing&#10;&#10;Description automatically generated with medium confidence">
            <a:extLst>
              <a:ext uri="{FF2B5EF4-FFF2-40B4-BE49-F238E27FC236}">
                <a16:creationId xmlns:a16="http://schemas.microsoft.com/office/drawing/2014/main" id="{2FDD5E1E-DFD1-6833-7554-3491569628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00537"/>
            <a:ext cx="3708401" cy="4951558"/>
          </a:xfrm>
        </p:spPr>
      </p:pic>
      <p:pic>
        <p:nvPicPr>
          <p:cNvPr id="8" name="Content Placeholder 7" descr="A close-up of a test&#10;&#10;Description automatically generated">
            <a:extLst>
              <a:ext uri="{FF2B5EF4-FFF2-40B4-BE49-F238E27FC236}">
                <a16:creationId xmlns:a16="http://schemas.microsoft.com/office/drawing/2014/main" id="{29D18D00-8491-50E2-C24D-96DFDE76A1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600536"/>
            <a:ext cx="3708400" cy="4951557"/>
          </a:xfrm>
        </p:spPr>
      </p:pic>
    </p:spTree>
    <p:extLst>
      <p:ext uri="{BB962C8B-B14F-4D97-AF65-F5344CB8AC3E}">
        <p14:creationId xmlns:p14="http://schemas.microsoft.com/office/powerpoint/2010/main" val="26004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6F7CD-1C09-7BBD-63DD-56F5373B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approach choices</a:t>
            </a:r>
          </a:p>
        </p:txBody>
      </p:sp>
      <p:pic>
        <p:nvPicPr>
          <p:cNvPr id="6" name="Content Placeholder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622ECCA-E9DF-66B2-B34F-8F944C6441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2658762" cy="5060712"/>
          </a:xfrm>
        </p:spPr>
      </p:pic>
      <p:pic>
        <p:nvPicPr>
          <p:cNvPr id="8" name="Content Placeholder 7" descr="A close-up of a test&#10;&#10;Description automatically generated">
            <a:extLst>
              <a:ext uri="{FF2B5EF4-FFF2-40B4-BE49-F238E27FC236}">
                <a16:creationId xmlns:a16="http://schemas.microsoft.com/office/drawing/2014/main" id="{E3C7FC74-20D5-C909-F668-5BD5182228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7781" y="1690688"/>
            <a:ext cx="2683710" cy="1738312"/>
          </a:xfrm>
        </p:spPr>
      </p:pic>
    </p:spTree>
    <p:extLst>
      <p:ext uri="{BB962C8B-B14F-4D97-AF65-F5344CB8AC3E}">
        <p14:creationId xmlns:p14="http://schemas.microsoft.com/office/powerpoint/2010/main" val="267975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63E4D-5ABA-64F3-693E-DF750A386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45A98-31C6-9C90-AEC1-8B45E3E9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approach choices</a:t>
            </a:r>
          </a:p>
        </p:txBody>
      </p:sp>
      <p:pic>
        <p:nvPicPr>
          <p:cNvPr id="8" name="Content Placeholder 7" descr="A list of testing&#10;&#10;Description automatically generated">
            <a:extLst>
              <a:ext uri="{FF2B5EF4-FFF2-40B4-BE49-F238E27FC236}">
                <a16:creationId xmlns:a16="http://schemas.microsoft.com/office/drawing/2014/main" id="{F797B2F5-0648-D8FF-816F-785003E843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690687"/>
            <a:ext cx="2751438" cy="3720695"/>
          </a:xfrm>
        </p:spPr>
      </p:pic>
      <p:pic>
        <p:nvPicPr>
          <p:cNvPr id="12" name="Content Placeholder 11" descr="A list of test results&#10;&#10;Description automatically generated">
            <a:extLst>
              <a:ext uri="{FF2B5EF4-FFF2-40B4-BE49-F238E27FC236}">
                <a16:creationId xmlns:a16="http://schemas.microsoft.com/office/drawing/2014/main" id="{93C55AAD-AEF1-88A5-3235-EE8D0E3BC5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2881184" cy="5058442"/>
          </a:xfrm>
        </p:spPr>
      </p:pic>
    </p:spTree>
    <p:extLst>
      <p:ext uri="{BB962C8B-B14F-4D97-AF65-F5344CB8AC3E}">
        <p14:creationId xmlns:p14="http://schemas.microsoft.com/office/powerpoint/2010/main" val="33175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40B9-C364-FA64-46F5-E13BBBAF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Tests</a:t>
            </a:r>
          </a:p>
        </p:txBody>
      </p:sp>
      <p:pic>
        <p:nvPicPr>
          <p:cNvPr id="5" name="Content Placeholder 4" descr="A diagram of a test monitoring process&#10;&#10;Description automatically generated">
            <a:extLst>
              <a:ext uri="{FF2B5EF4-FFF2-40B4-BE49-F238E27FC236}">
                <a16:creationId xmlns:a16="http://schemas.microsoft.com/office/drawing/2014/main" id="{F1EA9F62-63D3-0998-E668-EFE76C515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236290"/>
            <a:ext cx="10810115" cy="2835440"/>
          </a:xfrm>
        </p:spPr>
      </p:pic>
    </p:spTree>
    <p:extLst>
      <p:ext uri="{BB962C8B-B14F-4D97-AF65-F5344CB8AC3E}">
        <p14:creationId xmlns:p14="http://schemas.microsoft.com/office/powerpoint/2010/main" val="36446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3AB6-9C90-5810-E4D3-C05DC261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Testing</a:t>
            </a:r>
          </a:p>
        </p:txBody>
      </p:sp>
      <p:pic>
        <p:nvPicPr>
          <p:cNvPr id="5" name="Content Placeholder 4" descr="A diagram of a test process&#10;&#10;Description automatically generated">
            <a:extLst>
              <a:ext uri="{FF2B5EF4-FFF2-40B4-BE49-F238E27FC236}">
                <a16:creationId xmlns:a16="http://schemas.microsoft.com/office/drawing/2014/main" id="{309FB7D8-E208-BE10-9982-7125CBE64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10379149" cy="4702390"/>
          </a:xfrm>
        </p:spPr>
      </p:pic>
    </p:spTree>
    <p:extLst>
      <p:ext uri="{BB962C8B-B14F-4D97-AF65-F5344CB8AC3E}">
        <p14:creationId xmlns:p14="http://schemas.microsoft.com/office/powerpoint/2010/main" val="385084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3207-9051-B05F-B9CD-7D90026F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Management</a:t>
            </a:r>
          </a:p>
        </p:txBody>
      </p:sp>
      <p:pic>
        <p:nvPicPr>
          <p:cNvPr id="5" name="Content Placeholder 4" descr="A diagram of a process&#10;&#10;Description automatically generated">
            <a:extLst>
              <a:ext uri="{FF2B5EF4-FFF2-40B4-BE49-F238E27FC236}">
                <a16:creationId xmlns:a16="http://schemas.microsoft.com/office/drawing/2014/main" id="{F49C852B-4263-BB89-2274-ED7458575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113" y="1690688"/>
            <a:ext cx="9973773" cy="4802187"/>
          </a:xfrm>
        </p:spPr>
      </p:pic>
    </p:spTree>
    <p:extLst>
      <p:ext uri="{BB962C8B-B14F-4D97-AF65-F5344CB8AC3E}">
        <p14:creationId xmlns:p14="http://schemas.microsoft.com/office/powerpoint/2010/main" val="134342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32</Words>
  <Application>Microsoft Macintosh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IEC 29119 Overview</vt:lpstr>
      <vt:lpstr>PowerPoint Presentation</vt:lpstr>
      <vt:lpstr>V&amp;V methods or practices</vt:lpstr>
      <vt:lpstr>Test approach choices</vt:lpstr>
      <vt:lpstr>Test approach choices</vt:lpstr>
      <vt:lpstr>Test approach choices</vt:lpstr>
      <vt:lpstr>Managing Tests</vt:lpstr>
      <vt:lpstr>Dynamic Testing</vt:lpstr>
      <vt:lpstr>Test Management</vt:lpstr>
      <vt:lpstr>Multiple Processes</vt:lpstr>
      <vt:lpstr>Test model</vt:lpstr>
      <vt:lpstr>Testing in a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Stuart Anderson</dc:creator>
  <cp:lastModifiedBy>Stuart Anderson</cp:lastModifiedBy>
  <cp:revision>1</cp:revision>
  <dcterms:created xsi:type="dcterms:W3CDTF">2024-09-17T08:08:51Z</dcterms:created>
  <dcterms:modified xsi:type="dcterms:W3CDTF">2024-09-19T06:07:33Z</dcterms:modified>
</cp:coreProperties>
</file>