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83" r:id="rId4"/>
    <p:sldId id="294" r:id="rId5"/>
    <p:sldId id="295" r:id="rId6"/>
    <p:sldId id="296" r:id="rId7"/>
    <p:sldId id="287" r:id="rId8"/>
    <p:sldId id="271" r:id="rId9"/>
    <p:sldId id="289" r:id="rId10"/>
    <p:sldId id="290" r:id="rId11"/>
    <p:sldId id="291" r:id="rId12"/>
    <p:sldId id="292" r:id="rId13"/>
    <p:sldId id="273" r:id="rId14"/>
    <p:sldId id="285" r:id="rId15"/>
    <p:sldId id="274" r:id="rId16"/>
    <p:sldId id="276" r:id="rId17"/>
    <p:sldId id="277" r:id="rId18"/>
    <p:sldId id="272" r:id="rId19"/>
    <p:sldId id="282" r:id="rId20"/>
    <p:sldId id="286" r:id="rId21"/>
    <p:sldId id="293" r:id="rId22"/>
    <p:sldId id="279" r:id="rId23"/>
    <p:sldId id="281" r:id="rId24"/>
    <p:sldId id="26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D88601-14DB-8FC9-849E-842D2F468B61}" v="1076" dt="2025-11-13T22:25:31.325"/>
    <p1510:client id="{DDB832A1-A91A-FFA6-1DC2-11BABA971B9B}" v="1557" dt="2025-11-14T12:39:21.0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Garforth" userId="S::jgarfort@ed.ac.uk::7f8de3a5-598c-44d4-bcec-5c2a88d15f04" providerId="AD" clId="Web-{DDB832A1-A91A-FFA6-1DC2-11BABA971B9B}"/>
    <pc:docChg chg="addSld modSld">
      <pc:chgData name="James Garforth" userId="S::jgarfort@ed.ac.uk::7f8de3a5-598c-44d4-bcec-5c2a88d15f04" providerId="AD" clId="Web-{DDB832A1-A91A-FFA6-1DC2-11BABA971B9B}" dt="2025-11-14T12:39:19.573" v="1529" actId="20577"/>
      <pc:docMkLst>
        <pc:docMk/>
      </pc:docMkLst>
      <pc:sldChg chg="modSp">
        <pc:chgData name="James Garforth" userId="S::jgarfort@ed.ac.uk::7f8de3a5-598c-44d4-bcec-5c2a88d15f04" providerId="AD" clId="Web-{DDB832A1-A91A-FFA6-1DC2-11BABA971B9B}" dt="2025-11-14T10:21:23.970" v="97" actId="20577"/>
        <pc:sldMkLst>
          <pc:docMk/>
          <pc:sldMk cId="582886224" sldId="270"/>
        </pc:sldMkLst>
        <pc:spChg chg="mod">
          <ac:chgData name="James Garforth" userId="S::jgarfort@ed.ac.uk::7f8de3a5-598c-44d4-bcec-5c2a88d15f04" providerId="AD" clId="Web-{DDB832A1-A91A-FFA6-1DC2-11BABA971B9B}" dt="2025-11-14T10:21:23.970" v="97" actId="20577"/>
          <ac:spMkLst>
            <pc:docMk/>
            <pc:sldMk cId="582886224" sldId="270"/>
            <ac:spMk id="3" creationId="{4E57FCB3-006B-1A5F-09E4-982726D39289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2:37:14.411" v="1519" actId="20577"/>
        <pc:sldMkLst>
          <pc:docMk/>
          <pc:sldMk cId="1286721813" sldId="271"/>
        </pc:sldMkLst>
        <pc:spChg chg="mod">
          <ac:chgData name="James Garforth" userId="S::jgarfort@ed.ac.uk::7f8de3a5-598c-44d4-bcec-5c2a88d15f04" providerId="AD" clId="Web-{DDB832A1-A91A-FFA6-1DC2-11BABA971B9B}" dt="2025-11-14T12:37:14.411" v="1519" actId="20577"/>
          <ac:spMkLst>
            <pc:docMk/>
            <pc:sldMk cId="1286721813" sldId="271"/>
            <ac:spMk id="3" creationId="{CE4B9D4F-1DDD-A0A7-A5FE-01DC96544756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2:02:54.366" v="1147" actId="20577"/>
        <pc:sldMkLst>
          <pc:docMk/>
          <pc:sldMk cId="1400567089" sldId="272"/>
        </pc:sldMkLst>
        <pc:spChg chg="mod">
          <ac:chgData name="James Garforth" userId="S::jgarfort@ed.ac.uk::7f8de3a5-598c-44d4-bcec-5c2a88d15f04" providerId="AD" clId="Web-{DDB832A1-A91A-FFA6-1DC2-11BABA971B9B}" dt="2025-11-14T12:02:54.366" v="1147" actId="20577"/>
          <ac:spMkLst>
            <pc:docMk/>
            <pc:sldMk cId="1400567089" sldId="272"/>
            <ac:spMk id="3" creationId="{E9C4CD3B-A09A-B9CC-3D91-01691B75C61B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1:50:19.641" v="827" actId="20577"/>
        <pc:sldMkLst>
          <pc:docMk/>
          <pc:sldMk cId="1857376597" sldId="273"/>
        </pc:sldMkLst>
        <pc:spChg chg="mod">
          <ac:chgData name="James Garforth" userId="S::jgarfort@ed.ac.uk::7f8de3a5-598c-44d4-bcec-5c2a88d15f04" providerId="AD" clId="Web-{DDB832A1-A91A-FFA6-1DC2-11BABA971B9B}" dt="2025-11-14T11:50:19.641" v="827" actId="20577"/>
          <ac:spMkLst>
            <pc:docMk/>
            <pc:sldMk cId="1857376597" sldId="273"/>
            <ac:spMk id="3" creationId="{92708BE2-46D8-F176-7208-6824A8A2F39D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2:22:49.668" v="1514" actId="20577"/>
        <pc:sldMkLst>
          <pc:docMk/>
          <pc:sldMk cId="3973831039" sldId="274"/>
        </pc:sldMkLst>
        <pc:spChg chg="mod">
          <ac:chgData name="James Garforth" userId="S::jgarfort@ed.ac.uk::7f8de3a5-598c-44d4-bcec-5c2a88d15f04" providerId="AD" clId="Web-{DDB832A1-A91A-FFA6-1DC2-11BABA971B9B}" dt="2025-11-14T12:22:49.668" v="1514" actId="20577"/>
          <ac:spMkLst>
            <pc:docMk/>
            <pc:sldMk cId="3973831039" sldId="274"/>
            <ac:spMk id="3" creationId="{47F67F3D-0542-B081-01B6-A97A898B701E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1:54:49.630" v="1004" actId="20577"/>
        <pc:sldMkLst>
          <pc:docMk/>
          <pc:sldMk cId="3936815472" sldId="276"/>
        </pc:sldMkLst>
        <pc:spChg chg="mod">
          <ac:chgData name="James Garforth" userId="S::jgarfort@ed.ac.uk::7f8de3a5-598c-44d4-bcec-5c2a88d15f04" providerId="AD" clId="Web-{DDB832A1-A91A-FFA6-1DC2-11BABA971B9B}" dt="2025-11-14T11:52:48.503" v="929" actId="20577"/>
          <ac:spMkLst>
            <pc:docMk/>
            <pc:sldMk cId="3936815472" sldId="276"/>
            <ac:spMk id="3" creationId="{5B44522A-5749-1BD4-DE1B-8C5F67A98E91}"/>
          </ac:spMkLst>
        </pc:spChg>
        <pc:spChg chg="mod">
          <ac:chgData name="James Garforth" userId="S::jgarfort@ed.ac.uk::7f8de3a5-598c-44d4-bcec-5c2a88d15f04" providerId="AD" clId="Web-{DDB832A1-A91A-FFA6-1DC2-11BABA971B9B}" dt="2025-11-14T11:54:49.630" v="1004" actId="20577"/>
          <ac:spMkLst>
            <pc:docMk/>
            <pc:sldMk cId="3936815472" sldId="276"/>
            <ac:spMk id="7" creationId="{6DC01F77-2E6A-7304-EAB1-14AAC06BCF16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1:54:42.646" v="1003" actId="20577"/>
        <pc:sldMkLst>
          <pc:docMk/>
          <pc:sldMk cId="2966452733" sldId="277"/>
        </pc:sldMkLst>
        <pc:spChg chg="mod">
          <ac:chgData name="James Garforth" userId="S::jgarfort@ed.ac.uk::7f8de3a5-598c-44d4-bcec-5c2a88d15f04" providerId="AD" clId="Web-{DDB832A1-A91A-FFA6-1DC2-11BABA971B9B}" dt="2025-11-14T11:54:25.536" v="1002" actId="20577"/>
          <ac:spMkLst>
            <pc:docMk/>
            <pc:sldMk cId="2966452733" sldId="277"/>
            <ac:spMk id="3" creationId="{F54CA457-A34C-4771-5A39-D00BBD7FAF09}"/>
          </ac:spMkLst>
        </pc:spChg>
        <pc:spChg chg="mod">
          <ac:chgData name="James Garforth" userId="S::jgarfort@ed.ac.uk::7f8de3a5-598c-44d4-bcec-5c2a88d15f04" providerId="AD" clId="Web-{DDB832A1-A91A-FFA6-1DC2-11BABA971B9B}" dt="2025-11-14T11:54:42.646" v="1003" actId="20577"/>
          <ac:spMkLst>
            <pc:docMk/>
            <pc:sldMk cId="2966452733" sldId="277"/>
            <ac:spMk id="7" creationId="{945FC3D4-0E93-C3E6-E43B-8A8EAA676723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2:09:04.627" v="1278" actId="20577"/>
        <pc:sldMkLst>
          <pc:docMk/>
          <pc:sldMk cId="3123048597" sldId="279"/>
        </pc:sldMkLst>
        <pc:spChg chg="mod">
          <ac:chgData name="James Garforth" userId="S::jgarfort@ed.ac.uk::7f8de3a5-598c-44d4-bcec-5c2a88d15f04" providerId="AD" clId="Web-{DDB832A1-A91A-FFA6-1DC2-11BABA971B9B}" dt="2025-11-14T12:09:04.627" v="1278" actId="20577"/>
          <ac:spMkLst>
            <pc:docMk/>
            <pc:sldMk cId="3123048597" sldId="279"/>
            <ac:spMk id="3" creationId="{2AAE11C8-7C25-3CDA-E826-3DC4F99D6A1E}"/>
          </ac:spMkLst>
        </pc:spChg>
        <pc:spChg chg="mod">
          <ac:chgData name="James Garforth" userId="S::jgarfort@ed.ac.uk::7f8de3a5-598c-44d4-bcec-5c2a88d15f04" providerId="AD" clId="Web-{DDB832A1-A91A-FFA6-1DC2-11BABA971B9B}" dt="2025-11-14T12:07:47.172" v="1189" actId="20577"/>
          <ac:spMkLst>
            <pc:docMk/>
            <pc:sldMk cId="3123048597" sldId="279"/>
            <ac:spMk id="7" creationId="{2632D56D-B8C3-3A25-5AE4-50465D52A518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2:18:50.767" v="1462" actId="20577"/>
        <pc:sldMkLst>
          <pc:docMk/>
          <pc:sldMk cId="1754655602" sldId="281"/>
        </pc:sldMkLst>
        <pc:spChg chg="mod">
          <ac:chgData name="James Garforth" userId="S::jgarfort@ed.ac.uk::7f8de3a5-598c-44d4-bcec-5c2a88d15f04" providerId="AD" clId="Web-{DDB832A1-A91A-FFA6-1DC2-11BABA971B9B}" dt="2025-11-14T12:18:50.767" v="1462" actId="20577"/>
          <ac:spMkLst>
            <pc:docMk/>
            <pc:sldMk cId="1754655602" sldId="281"/>
            <ac:spMk id="3" creationId="{A9FAC118-4F33-662F-0BDF-0ED123038C8B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2:39:19.573" v="1529" actId="20577"/>
        <pc:sldMkLst>
          <pc:docMk/>
          <pc:sldMk cId="1391162262" sldId="282"/>
        </pc:sldMkLst>
        <pc:spChg chg="mod">
          <ac:chgData name="James Garforth" userId="S::jgarfort@ed.ac.uk::7f8de3a5-598c-44d4-bcec-5c2a88d15f04" providerId="AD" clId="Web-{DDB832A1-A91A-FFA6-1DC2-11BABA971B9B}" dt="2025-11-14T12:39:19.573" v="1529" actId="20577"/>
          <ac:spMkLst>
            <pc:docMk/>
            <pc:sldMk cId="1391162262" sldId="282"/>
            <ac:spMk id="3" creationId="{0C757F47-9932-B7EB-88EA-ED2D7391DB8F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1:39:08.335" v="583" actId="20577"/>
        <pc:sldMkLst>
          <pc:docMk/>
          <pc:sldMk cId="958257692" sldId="289"/>
        </pc:sldMkLst>
        <pc:spChg chg="mod">
          <ac:chgData name="James Garforth" userId="S::jgarfort@ed.ac.uk::7f8de3a5-598c-44d4-bcec-5c2a88d15f04" providerId="AD" clId="Web-{DDB832A1-A91A-FFA6-1DC2-11BABA971B9B}" dt="2025-11-14T11:39:08.335" v="583" actId="20577"/>
          <ac:spMkLst>
            <pc:docMk/>
            <pc:sldMk cId="958257692" sldId="289"/>
            <ac:spMk id="3" creationId="{EB961408-44A7-44F2-E702-36D783B4B4C6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1:36:42.224" v="549" actId="20577"/>
        <pc:sldMkLst>
          <pc:docMk/>
          <pc:sldMk cId="1086111260" sldId="290"/>
        </pc:sldMkLst>
        <pc:spChg chg="mod">
          <ac:chgData name="James Garforth" userId="S::jgarfort@ed.ac.uk::7f8de3a5-598c-44d4-bcec-5c2a88d15f04" providerId="AD" clId="Web-{DDB832A1-A91A-FFA6-1DC2-11BABA971B9B}" dt="2025-11-14T11:36:42.224" v="549" actId="20577"/>
          <ac:spMkLst>
            <pc:docMk/>
            <pc:sldMk cId="1086111260" sldId="290"/>
            <ac:spMk id="3" creationId="{0A0CBBEE-1B81-6518-EF78-AE3B29C395CC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1:41:06.399" v="611" actId="20577"/>
        <pc:sldMkLst>
          <pc:docMk/>
          <pc:sldMk cId="68464754" sldId="291"/>
        </pc:sldMkLst>
        <pc:spChg chg="mod">
          <ac:chgData name="James Garforth" userId="S::jgarfort@ed.ac.uk::7f8de3a5-598c-44d4-bcec-5c2a88d15f04" providerId="AD" clId="Web-{DDB832A1-A91A-FFA6-1DC2-11BABA971B9B}" dt="2025-11-14T11:41:06.399" v="611" actId="20577"/>
          <ac:spMkLst>
            <pc:docMk/>
            <pc:sldMk cId="68464754" sldId="291"/>
            <ac:spMk id="3" creationId="{A6773DFD-ADD9-89A2-0088-7C27F1952378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1:43:04.558" v="655" actId="20577"/>
        <pc:sldMkLst>
          <pc:docMk/>
          <pc:sldMk cId="3942030422" sldId="292"/>
        </pc:sldMkLst>
        <pc:spChg chg="mod">
          <ac:chgData name="James Garforth" userId="S::jgarfort@ed.ac.uk::7f8de3a5-598c-44d4-bcec-5c2a88d15f04" providerId="AD" clId="Web-{DDB832A1-A91A-FFA6-1DC2-11BABA971B9B}" dt="2025-11-14T11:43:04.558" v="655" actId="20577"/>
          <ac:spMkLst>
            <pc:docMk/>
            <pc:sldMk cId="3942030422" sldId="292"/>
            <ac:spMk id="3" creationId="{08FCE188-FD4D-3F18-8AD8-A9F238B39C7B}"/>
          </ac:spMkLst>
        </pc:spChg>
      </pc:sldChg>
      <pc:sldChg chg="modSp">
        <pc:chgData name="James Garforth" userId="S::jgarfort@ed.ac.uk::7f8de3a5-598c-44d4-bcec-5c2a88d15f04" providerId="AD" clId="Web-{DDB832A1-A91A-FFA6-1DC2-11BABA971B9B}" dt="2025-11-14T12:07:25.609" v="1187" actId="20577"/>
        <pc:sldMkLst>
          <pc:docMk/>
          <pc:sldMk cId="3985537132" sldId="293"/>
        </pc:sldMkLst>
        <pc:spChg chg="mod">
          <ac:chgData name="James Garforth" userId="S::jgarfort@ed.ac.uk::7f8de3a5-598c-44d4-bcec-5c2a88d15f04" providerId="AD" clId="Web-{DDB832A1-A91A-FFA6-1DC2-11BABA971B9B}" dt="2025-11-14T12:07:25.609" v="1187" actId="20577"/>
          <ac:spMkLst>
            <pc:docMk/>
            <pc:sldMk cId="3985537132" sldId="293"/>
            <ac:spMk id="3" creationId="{B0DF8799-E5ED-C71F-28A0-84AD605896A8}"/>
          </ac:spMkLst>
        </pc:spChg>
      </pc:sldChg>
      <pc:sldChg chg="modSp add replId">
        <pc:chgData name="James Garforth" userId="S::jgarfort@ed.ac.uk::7f8de3a5-598c-44d4-bcec-5c2a88d15f04" providerId="AD" clId="Web-{DDB832A1-A91A-FFA6-1DC2-11BABA971B9B}" dt="2025-11-14T10:54:44.273" v="348" actId="20577"/>
        <pc:sldMkLst>
          <pc:docMk/>
          <pc:sldMk cId="3859784038" sldId="294"/>
        </pc:sldMkLst>
        <pc:spChg chg="mod">
          <ac:chgData name="James Garforth" userId="S::jgarfort@ed.ac.uk::7f8de3a5-598c-44d4-bcec-5c2a88d15f04" providerId="AD" clId="Web-{DDB832A1-A91A-FFA6-1DC2-11BABA971B9B}" dt="2025-11-14T10:25:18.366" v="99" actId="20577"/>
          <ac:spMkLst>
            <pc:docMk/>
            <pc:sldMk cId="3859784038" sldId="294"/>
            <ac:spMk id="2" creationId="{5996A0C7-E138-B06D-EC4D-0F585A46722E}"/>
          </ac:spMkLst>
        </pc:spChg>
        <pc:spChg chg="mod">
          <ac:chgData name="James Garforth" userId="S::jgarfort@ed.ac.uk::7f8de3a5-598c-44d4-bcec-5c2a88d15f04" providerId="AD" clId="Web-{DDB832A1-A91A-FFA6-1DC2-11BABA971B9B}" dt="2025-11-14T10:30:06.542" v="200" actId="20577"/>
          <ac:spMkLst>
            <pc:docMk/>
            <pc:sldMk cId="3859784038" sldId="294"/>
            <ac:spMk id="3" creationId="{5415CA7C-98BA-D8B1-CBD6-8CD6D7DB7CE8}"/>
          </ac:spMkLst>
        </pc:spChg>
        <pc:spChg chg="mod">
          <ac:chgData name="James Garforth" userId="S::jgarfort@ed.ac.uk::7f8de3a5-598c-44d4-bcec-5c2a88d15f04" providerId="AD" clId="Web-{DDB832A1-A91A-FFA6-1DC2-11BABA971B9B}" dt="2025-11-14T10:54:44.273" v="348" actId="20577"/>
          <ac:spMkLst>
            <pc:docMk/>
            <pc:sldMk cId="3859784038" sldId="294"/>
            <ac:spMk id="6" creationId="{6A54D97D-BD3C-6EC0-0096-9AD711A5D7F0}"/>
          </ac:spMkLst>
        </pc:spChg>
      </pc:sldChg>
      <pc:sldChg chg="modSp add replId">
        <pc:chgData name="James Garforth" userId="S::jgarfort@ed.ac.uk::7f8de3a5-598c-44d4-bcec-5c2a88d15f04" providerId="AD" clId="Web-{DDB832A1-A91A-FFA6-1DC2-11BABA971B9B}" dt="2025-11-14T10:54:06.257" v="346" actId="20577"/>
        <pc:sldMkLst>
          <pc:docMk/>
          <pc:sldMk cId="941152145" sldId="295"/>
        </pc:sldMkLst>
        <pc:spChg chg="mod">
          <ac:chgData name="James Garforth" userId="S::jgarfort@ed.ac.uk::7f8de3a5-598c-44d4-bcec-5c2a88d15f04" providerId="AD" clId="Web-{DDB832A1-A91A-FFA6-1DC2-11BABA971B9B}" dt="2025-11-14T10:46:51.046" v="205" actId="20577"/>
          <ac:spMkLst>
            <pc:docMk/>
            <pc:sldMk cId="941152145" sldId="295"/>
            <ac:spMk id="2" creationId="{A432CFFA-787C-E5D8-E68D-38943533A7A5}"/>
          </ac:spMkLst>
        </pc:spChg>
        <pc:spChg chg="mod">
          <ac:chgData name="James Garforth" userId="S::jgarfort@ed.ac.uk::7f8de3a5-598c-44d4-bcec-5c2a88d15f04" providerId="AD" clId="Web-{DDB832A1-A91A-FFA6-1DC2-11BABA971B9B}" dt="2025-11-14T10:54:06.257" v="346" actId="20577"/>
          <ac:spMkLst>
            <pc:docMk/>
            <pc:sldMk cId="941152145" sldId="295"/>
            <ac:spMk id="3" creationId="{2BF1A6D0-BF8F-906D-19E6-28C38E3C4A68}"/>
          </ac:spMkLst>
        </pc:spChg>
        <pc:spChg chg="mod">
          <ac:chgData name="James Garforth" userId="S::jgarfort@ed.ac.uk::7f8de3a5-598c-44d4-bcec-5c2a88d15f04" providerId="AD" clId="Web-{DDB832A1-A91A-FFA6-1DC2-11BABA971B9B}" dt="2025-11-14T10:52:51.475" v="260" actId="20577"/>
          <ac:spMkLst>
            <pc:docMk/>
            <pc:sldMk cId="941152145" sldId="295"/>
            <ac:spMk id="6" creationId="{715E9B97-3936-CAB5-A62D-18A0D3ACCD15}"/>
          </ac:spMkLst>
        </pc:spChg>
      </pc:sldChg>
      <pc:sldChg chg="modSp add replId">
        <pc:chgData name="James Garforth" userId="S::jgarfort@ed.ac.uk::7f8de3a5-598c-44d4-bcec-5c2a88d15f04" providerId="AD" clId="Web-{DDB832A1-A91A-FFA6-1DC2-11BABA971B9B}" dt="2025-11-14T10:59:01.262" v="447" actId="20577"/>
        <pc:sldMkLst>
          <pc:docMk/>
          <pc:sldMk cId="617578830" sldId="296"/>
        </pc:sldMkLst>
        <pc:spChg chg="mod">
          <ac:chgData name="James Garforth" userId="S::jgarfort@ed.ac.uk::7f8de3a5-598c-44d4-bcec-5c2a88d15f04" providerId="AD" clId="Web-{DDB832A1-A91A-FFA6-1DC2-11BABA971B9B}" dt="2025-11-14T10:56:40.135" v="392" actId="20577"/>
          <ac:spMkLst>
            <pc:docMk/>
            <pc:sldMk cId="617578830" sldId="296"/>
            <ac:spMk id="2" creationId="{4488C13D-2A2A-EE5B-8F0E-E9FD09EB5F56}"/>
          </ac:spMkLst>
        </pc:spChg>
        <pc:spChg chg="mod">
          <ac:chgData name="James Garforth" userId="S::jgarfort@ed.ac.uk::7f8de3a5-598c-44d4-bcec-5c2a88d15f04" providerId="AD" clId="Web-{DDB832A1-A91A-FFA6-1DC2-11BABA971B9B}" dt="2025-11-14T10:59:01.262" v="447" actId="20577"/>
          <ac:spMkLst>
            <pc:docMk/>
            <pc:sldMk cId="617578830" sldId="296"/>
            <ac:spMk id="3" creationId="{19549332-8F44-D7EE-EC66-DC72359CB038}"/>
          </ac:spMkLst>
        </pc:spChg>
      </pc:sldChg>
    </pc:docChg>
  </pc:docChgLst>
  <pc:docChgLst>
    <pc:chgData name="James Garforth" userId="S::jgarfort@ed.ac.uk::7f8de3a5-598c-44d4-bcec-5c2a88d15f04" providerId="AD" clId="Web-{964CA590-485A-4BBB-FB50-456CBB0FDD2A}"/>
    <pc:docChg chg="addSld modSld sldOrd">
      <pc:chgData name="James Garforth" userId="S::jgarfort@ed.ac.uk::7f8de3a5-598c-44d4-bcec-5c2a88d15f04" providerId="AD" clId="Web-{964CA590-485A-4BBB-FB50-456CBB0FDD2A}" dt="2025-10-28T20:10:32.136" v="54" actId="20577"/>
      <pc:docMkLst>
        <pc:docMk/>
      </pc:docMkLst>
      <pc:sldChg chg="modSp">
        <pc:chgData name="James Garforth" userId="S::jgarfort@ed.ac.uk::7f8de3a5-598c-44d4-bcec-5c2a88d15f04" providerId="AD" clId="Web-{964CA590-485A-4BBB-FB50-456CBB0FDD2A}" dt="2025-10-28T19:54:57.319" v="2" actId="20577"/>
        <pc:sldMkLst>
          <pc:docMk/>
          <pc:sldMk cId="109857222" sldId="256"/>
        </pc:sldMkLst>
        <pc:spChg chg="mod">
          <ac:chgData name="James Garforth" userId="S::jgarfort@ed.ac.uk::7f8de3a5-598c-44d4-bcec-5c2a88d15f04" providerId="AD" clId="Web-{964CA590-485A-4BBB-FB50-456CBB0FDD2A}" dt="2025-10-28T19:54:57.319" v="2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ord">
        <pc:chgData name="James Garforth" userId="S::jgarfort@ed.ac.uk::7f8de3a5-598c-44d4-bcec-5c2a88d15f04" providerId="AD" clId="Web-{964CA590-485A-4BBB-FB50-456CBB0FDD2A}" dt="2025-10-28T19:56:25.523" v="3"/>
        <pc:sldMkLst>
          <pc:docMk/>
          <pc:sldMk cId="1400567089" sldId="272"/>
        </pc:sldMkLst>
      </pc:sldChg>
      <pc:sldChg chg="modSp new mod ord modClrScheme chgLayout">
        <pc:chgData name="James Garforth" userId="S::jgarfort@ed.ac.uk::7f8de3a5-598c-44d4-bcec-5c2a88d15f04" providerId="AD" clId="Web-{964CA590-485A-4BBB-FB50-456CBB0FDD2A}" dt="2025-10-28T20:08:04.354" v="27" actId="20577"/>
        <pc:sldMkLst>
          <pc:docMk/>
          <pc:sldMk cId="2860057867" sldId="283"/>
        </pc:sldMkLst>
        <pc:spChg chg="mod ord">
          <ac:chgData name="James Garforth" userId="S::jgarfort@ed.ac.uk::7f8de3a5-598c-44d4-bcec-5c2a88d15f04" providerId="AD" clId="Web-{964CA590-485A-4BBB-FB50-456CBB0FDD2A}" dt="2025-10-28T20:08:04.354" v="27" actId="20577"/>
          <ac:spMkLst>
            <pc:docMk/>
            <pc:sldMk cId="2860057867" sldId="283"/>
            <ac:spMk id="2" creationId="{88CED8C1-E70B-EC76-A0D2-6A7A7F97177E}"/>
          </ac:spMkLst>
        </pc:spChg>
        <pc:spChg chg="mod ord">
          <ac:chgData name="James Garforth" userId="S::jgarfort@ed.ac.uk::7f8de3a5-598c-44d4-bcec-5c2a88d15f04" providerId="AD" clId="Web-{964CA590-485A-4BBB-FB50-456CBB0FDD2A}" dt="2025-10-28T20:05:47.384" v="5"/>
          <ac:spMkLst>
            <pc:docMk/>
            <pc:sldMk cId="2860057867" sldId="283"/>
            <ac:spMk id="3" creationId="{38837F49-D427-E1DA-4DA4-979DF21B0D49}"/>
          </ac:spMkLst>
        </pc:spChg>
      </pc:sldChg>
      <pc:sldChg chg="modSp add replId">
        <pc:chgData name="James Garforth" userId="S::jgarfort@ed.ac.uk::7f8de3a5-598c-44d4-bcec-5c2a88d15f04" providerId="AD" clId="Web-{964CA590-485A-4BBB-FB50-456CBB0FDD2A}" dt="2025-10-28T20:07:28.916" v="14" actId="20577"/>
        <pc:sldMkLst>
          <pc:docMk/>
          <pc:sldMk cId="2503777236" sldId="285"/>
        </pc:sldMkLst>
        <pc:spChg chg="mod">
          <ac:chgData name="James Garforth" userId="S::jgarfort@ed.ac.uk::7f8de3a5-598c-44d4-bcec-5c2a88d15f04" providerId="AD" clId="Web-{964CA590-485A-4BBB-FB50-456CBB0FDD2A}" dt="2025-10-28T20:07:28.916" v="14" actId="20577"/>
          <ac:spMkLst>
            <pc:docMk/>
            <pc:sldMk cId="2503777236" sldId="285"/>
            <ac:spMk id="2" creationId="{303FAF54-F6D5-CFBD-AA1C-C0456CC83F17}"/>
          </ac:spMkLst>
        </pc:spChg>
      </pc:sldChg>
      <pc:sldChg chg="modSp add replId">
        <pc:chgData name="James Garforth" userId="S::jgarfort@ed.ac.uk::7f8de3a5-598c-44d4-bcec-5c2a88d15f04" providerId="AD" clId="Web-{964CA590-485A-4BBB-FB50-456CBB0FDD2A}" dt="2025-10-28T20:07:56.807" v="18" actId="20577"/>
        <pc:sldMkLst>
          <pc:docMk/>
          <pc:sldMk cId="1896930149" sldId="286"/>
        </pc:sldMkLst>
        <pc:spChg chg="mod">
          <ac:chgData name="James Garforth" userId="S::jgarfort@ed.ac.uk::7f8de3a5-598c-44d4-bcec-5c2a88d15f04" providerId="AD" clId="Web-{964CA590-485A-4BBB-FB50-456CBB0FDD2A}" dt="2025-10-28T20:07:56.807" v="18" actId="20577"/>
          <ac:spMkLst>
            <pc:docMk/>
            <pc:sldMk cId="1896930149" sldId="286"/>
            <ac:spMk id="2" creationId="{DC98B397-A6BC-183A-4155-6362D3669E9F}"/>
          </ac:spMkLst>
        </pc:spChg>
      </pc:sldChg>
      <pc:sldChg chg="add replId">
        <pc:chgData name="James Garforth" userId="S::jgarfort@ed.ac.uk::7f8de3a5-598c-44d4-bcec-5c2a88d15f04" providerId="AD" clId="Web-{964CA590-485A-4BBB-FB50-456CBB0FDD2A}" dt="2025-10-28T20:07:58.511" v="19"/>
        <pc:sldMkLst>
          <pc:docMk/>
          <pc:sldMk cId="3265308215" sldId="287"/>
        </pc:sldMkLst>
      </pc:sldChg>
      <pc:sldChg chg="modSp add replId">
        <pc:chgData name="James Garforth" userId="S::jgarfort@ed.ac.uk::7f8de3a5-598c-44d4-bcec-5c2a88d15f04" providerId="AD" clId="Web-{964CA590-485A-4BBB-FB50-456CBB0FDD2A}" dt="2025-10-28T20:10:24.089" v="51" actId="20577"/>
        <pc:sldMkLst>
          <pc:docMk/>
          <pc:sldMk cId="958257692" sldId="289"/>
        </pc:sldMkLst>
        <pc:spChg chg="mod">
          <ac:chgData name="James Garforth" userId="S::jgarfort@ed.ac.uk::7f8de3a5-598c-44d4-bcec-5c2a88d15f04" providerId="AD" clId="Web-{964CA590-485A-4BBB-FB50-456CBB0FDD2A}" dt="2025-10-28T20:09:48.089" v="38" actId="20577"/>
          <ac:spMkLst>
            <pc:docMk/>
            <pc:sldMk cId="958257692" sldId="289"/>
            <ac:spMk id="2" creationId="{987D2D4D-E90D-A6EC-C4AD-81A1F831BC49}"/>
          </ac:spMkLst>
        </pc:spChg>
        <pc:spChg chg="mod">
          <ac:chgData name="James Garforth" userId="S::jgarfort@ed.ac.uk::7f8de3a5-598c-44d4-bcec-5c2a88d15f04" providerId="AD" clId="Web-{964CA590-485A-4BBB-FB50-456CBB0FDD2A}" dt="2025-10-28T20:10:24.089" v="51" actId="20577"/>
          <ac:spMkLst>
            <pc:docMk/>
            <pc:sldMk cId="958257692" sldId="289"/>
            <ac:spMk id="3" creationId="{EB961408-44A7-44F2-E702-36D783B4B4C6}"/>
          </ac:spMkLst>
        </pc:spChg>
      </pc:sldChg>
      <pc:sldChg chg="modSp add replId">
        <pc:chgData name="James Garforth" userId="S::jgarfort@ed.ac.uk::7f8de3a5-598c-44d4-bcec-5c2a88d15f04" providerId="AD" clId="Web-{964CA590-485A-4BBB-FB50-456CBB0FDD2A}" dt="2025-10-28T20:10:27.089" v="52" actId="20577"/>
        <pc:sldMkLst>
          <pc:docMk/>
          <pc:sldMk cId="1086111260" sldId="290"/>
        </pc:sldMkLst>
        <pc:spChg chg="mod">
          <ac:chgData name="James Garforth" userId="S::jgarfort@ed.ac.uk::7f8de3a5-598c-44d4-bcec-5c2a88d15f04" providerId="AD" clId="Web-{964CA590-485A-4BBB-FB50-456CBB0FDD2A}" dt="2025-10-28T20:09:59.667" v="43" actId="20577"/>
          <ac:spMkLst>
            <pc:docMk/>
            <pc:sldMk cId="1086111260" sldId="290"/>
            <ac:spMk id="2" creationId="{8C56D6E4-B8F5-270A-CF80-6AB6CA1AFECF}"/>
          </ac:spMkLst>
        </pc:spChg>
        <pc:spChg chg="mod">
          <ac:chgData name="James Garforth" userId="S::jgarfort@ed.ac.uk::7f8de3a5-598c-44d4-bcec-5c2a88d15f04" providerId="AD" clId="Web-{964CA590-485A-4BBB-FB50-456CBB0FDD2A}" dt="2025-10-28T20:10:27.089" v="52" actId="20577"/>
          <ac:spMkLst>
            <pc:docMk/>
            <pc:sldMk cId="1086111260" sldId="290"/>
            <ac:spMk id="3" creationId="{0A0CBBEE-1B81-6518-EF78-AE3B29C395CC}"/>
          </ac:spMkLst>
        </pc:spChg>
      </pc:sldChg>
      <pc:sldChg chg="modSp add replId">
        <pc:chgData name="James Garforth" userId="S::jgarfort@ed.ac.uk::7f8de3a5-598c-44d4-bcec-5c2a88d15f04" providerId="AD" clId="Web-{964CA590-485A-4BBB-FB50-456CBB0FDD2A}" dt="2025-10-28T20:10:29.824" v="53" actId="20577"/>
        <pc:sldMkLst>
          <pc:docMk/>
          <pc:sldMk cId="68464754" sldId="291"/>
        </pc:sldMkLst>
        <pc:spChg chg="mod">
          <ac:chgData name="James Garforth" userId="S::jgarfort@ed.ac.uk::7f8de3a5-598c-44d4-bcec-5c2a88d15f04" providerId="AD" clId="Web-{964CA590-485A-4BBB-FB50-456CBB0FDD2A}" dt="2025-10-28T20:10:03.324" v="45" actId="20577"/>
          <ac:spMkLst>
            <pc:docMk/>
            <pc:sldMk cId="68464754" sldId="291"/>
            <ac:spMk id="2" creationId="{C31673EA-1C64-EA38-BFF7-5895DAB843C9}"/>
          </ac:spMkLst>
        </pc:spChg>
        <pc:spChg chg="mod">
          <ac:chgData name="James Garforth" userId="S::jgarfort@ed.ac.uk::7f8de3a5-598c-44d4-bcec-5c2a88d15f04" providerId="AD" clId="Web-{964CA590-485A-4BBB-FB50-456CBB0FDD2A}" dt="2025-10-28T20:10:29.824" v="53" actId="20577"/>
          <ac:spMkLst>
            <pc:docMk/>
            <pc:sldMk cId="68464754" sldId="291"/>
            <ac:spMk id="3" creationId="{A6773DFD-ADD9-89A2-0088-7C27F1952378}"/>
          </ac:spMkLst>
        </pc:spChg>
      </pc:sldChg>
      <pc:sldChg chg="modSp add replId">
        <pc:chgData name="James Garforth" userId="S::jgarfort@ed.ac.uk::7f8de3a5-598c-44d4-bcec-5c2a88d15f04" providerId="AD" clId="Web-{964CA590-485A-4BBB-FB50-456CBB0FDD2A}" dt="2025-10-28T20:10:32.136" v="54" actId="20577"/>
        <pc:sldMkLst>
          <pc:docMk/>
          <pc:sldMk cId="3942030422" sldId="292"/>
        </pc:sldMkLst>
        <pc:spChg chg="mod">
          <ac:chgData name="James Garforth" userId="S::jgarfort@ed.ac.uk::7f8de3a5-598c-44d4-bcec-5c2a88d15f04" providerId="AD" clId="Web-{964CA590-485A-4BBB-FB50-456CBB0FDD2A}" dt="2025-10-28T20:10:16.152" v="49" actId="20577"/>
          <ac:spMkLst>
            <pc:docMk/>
            <pc:sldMk cId="3942030422" sldId="292"/>
            <ac:spMk id="2" creationId="{AF576EC2-2E8D-9262-F5B7-EFCE9F43E877}"/>
          </ac:spMkLst>
        </pc:spChg>
        <pc:spChg chg="mod">
          <ac:chgData name="James Garforth" userId="S::jgarfort@ed.ac.uk::7f8de3a5-598c-44d4-bcec-5c2a88d15f04" providerId="AD" clId="Web-{964CA590-485A-4BBB-FB50-456CBB0FDD2A}" dt="2025-10-28T20:10:32.136" v="54" actId="20577"/>
          <ac:spMkLst>
            <pc:docMk/>
            <pc:sldMk cId="3942030422" sldId="292"/>
            <ac:spMk id="3" creationId="{08FCE188-FD4D-3F18-8AD8-A9F238B39C7B}"/>
          </ac:spMkLst>
        </pc:spChg>
      </pc:sldChg>
    </pc:docChg>
  </pc:docChgLst>
  <pc:docChgLst>
    <pc:chgData name="James Garforth" userId="S::jgarfort@ed.ac.uk::7f8de3a5-598c-44d4-bcec-5c2a88d15f04" providerId="AD" clId="Web-{4BD88601-14DB-8FC9-849E-842D2F468B61}"/>
    <pc:docChg chg="addSld delSld modSld sldOrd modMainMaster">
      <pc:chgData name="James Garforth" userId="S::jgarfort@ed.ac.uk::7f8de3a5-598c-44d4-bcec-5c2a88d15f04" providerId="AD" clId="Web-{4BD88601-14DB-8FC9-849E-842D2F468B61}" dt="2025-11-13T22:25:31.325" v="1026"/>
      <pc:docMkLst>
        <pc:docMk/>
      </pc:docMkLst>
      <pc:sldChg chg="addSp delSp modSp">
        <pc:chgData name="James Garforth" userId="S::jgarfort@ed.ac.uk::7f8de3a5-598c-44d4-bcec-5c2a88d15f04" providerId="AD" clId="Web-{4BD88601-14DB-8FC9-849E-842D2F468B61}" dt="2025-11-13T21:14:37.999" v="255"/>
        <pc:sldMkLst>
          <pc:docMk/>
          <pc:sldMk cId="109857222" sldId="256"/>
        </pc:sldMkLst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109857222" sldId="256"/>
            <ac:spMk id="3" creationId="{491FA113-FFAC-A7CF-D612-0E29BFEC2AFD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09857222" sldId="256"/>
            <ac:spMk id="4" creationId="{AF18CBE5-F6C8-A8EE-28A1-B6A9758CE1F9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14:37.999" v="255"/>
        <pc:sldMkLst>
          <pc:docMk/>
          <pc:sldMk cId="1289178224" sldId="266"/>
        </pc:sldMkLst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1289178224" sldId="266"/>
            <ac:spMk id="3" creationId="{B6B7E859-05B6-567E-EFAA-D03A64AF7A3D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289178224" sldId="266"/>
            <ac:spMk id="4" creationId="{2F195238-7EE8-A704-E8B9-FF9652592712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14:37.999" v="255"/>
        <pc:sldMkLst>
          <pc:docMk/>
          <pc:sldMk cId="582886224" sldId="270"/>
        </pc:sldMkLst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582886224" sldId="270"/>
            <ac:spMk id="4" creationId="{76F84724-2C0B-9304-CF04-5DDEF3D079B4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582886224" sldId="270"/>
            <ac:spMk id="5" creationId="{7AF2A642-D274-A0E6-6A71-3FD5FFD315CA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15:00.937" v="264" actId="14100"/>
        <pc:sldMkLst>
          <pc:docMk/>
          <pc:sldMk cId="1286721813" sldId="271"/>
        </pc:sldMkLst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286721813" sldId="271"/>
            <ac:spMk id="4" creationId="{7407009A-760A-C97D-CE11-47D389BA871D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46.468" v="259"/>
          <ac:spMkLst>
            <pc:docMk/>
            <pc:sldMk cId="1286721813" sldId="271"/>
            <ac:spMk id="5" creationId="{AEB8F976-C035-E120-C04F-C3F7E71BE84C}"/>
          </ac:spMkLst>
        </pc:spChg>
        <pc:spChg chg="add mod">
          <ac:chgData name="James Garforth" userId="S::jgarfort@ed.ac.uk::7f8de3a5-598c-44d4-bcec-5c2a88d15f04" providerId="AD" clId="Web-{4BD88601-14DB-8FC9-849E-842D2F468B61}" dt="2025-11-13T21:15:00.937" v="264" actId="14100"/>
          <ac:spMkLst>
            <pc:docMk/>
            <pc:sldMk cId="1286721813" sldId="271"/>
            <ac:spMk id="6" creationId="{CBD839B7-1991-FED2-D9E5-2F1285F6146F}"/>
          </ac:spMkLst>
        </pc:spChg>
      </pc:sldChg>
      <pc:sldChg chg="addSp delSp modSp ord">
        <pc:chgData name="James Garforth" userId="S::jgarfort@ed.ac.uk::7f8de3a5-598c-44d4-bcec-5c2a88d15f04" providerId="AD" clId="Web-{4BD88601-14DB-8FC9-849E-842D2F468B61}" dt="2025-11-13T22:24:43.144" v="1023"/>
        <pc:sldMkLst>
          <pc:docMk/>
          <pc:sldMk cId="1400567089" sldId="272"/>
        </pc:sldMkLst>
        <pc:spChg chg="mod">
          <ac:chgData name="James Garforth" userId="S::jgarfort@ed.ac.uk::7f8de3a5-598c-44d4-bcec-5c2a88d15f04" providerId="AD" clId="Web-{4BD88601-14DB-8FC9-849E-842D2F468B61}" dt="2025-11-13T21:16:57.803" v="291" actId="20577"/>
          <ac:spMkLst>
            <pc:docMk/>
            <pc:sldMk cId="1400567089" sldId="272"/>
            <ac:spMk id="3" creationId="{E9C4CD3B-A09A-B9CC-3D91-01691B75C61B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1400567089" sldId="272"/>
            <ac:spMk id="4" creationId="{04A1C9B9-8030-3BE1-5552-3754E04B730A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400567089" sldId="272"/>
            <ac:spMk id="5" creationId="{3E22D479-2062-5114-62D5-F4949200E1B2}"/>
          </ac:spMkLst>
        </pc:spChg>
        <pc:spChg chg="add mod">
          <ac:chgData name="James Garforth" userId="S::jgarfort@ed.ac.uk::7f8de3a5-598c-44d4-bcec-5c2a88d15f04" providerId="AD" clId="Web-{4BD88601-14DB-8FC9-849E-842D2F468B61}" dt="2025-11-13T21:17:02.366" v="293" actId="20577"/>
          <ac:spMkLst>
            <pc:docMk/>
            <pc:sldMk cId="1400567089" sldId="272"/>
            <ac:spMk id="7" creationId="{47C8F59B-8425-BB02-52E3-52EE75A3EB59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2:14:03.996" v="880" actId="20577"/>
        <pc:sldMkLst>
          <pc:docMk/>
          <pc:sldMk cId="1857376597" sldId="273"/>
        </pc:sldMkLst>
        <pc:spChg chg="mod">
          <ac:chgData name="James Garforth" userId="S::jgarfort@ed.ac.uk::7f8de3a5-598c-44d4-bcec-5c2a88d15f04" providerId="AD" clId="Web-{4BD88601-14DB-8FC9-849E-842D2F468B61}" dt="2025-11-13T22:14:03.996" v="880" actId="20577"/>
          <ac:spMkLst>
            <pc:docMk/>
            <pc:sldMk cId="1857376597" sldId="273"/>
            <ac:spMk id="2" creationId="{5AC6134B-6638-7A85-9339-559B198119B4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1857376597" sldId="273"/>
            <ac:spMk id="4" creationId="{7710C0E4-CB2A-C621-8940-F2387EEF821C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857376597" sldId="273"/>
            <ac:spMk id="5" creationId="{62ACE319-7FDA-2B69-950A-0F4AB2EBA9CA}"/>
          </ac:spMkLst>
        </pc:spChg>
        <pc:spChg chg="add mod">
          <ac:chgData name="James Garforth" userId="S::jgarfort@ed.ac.uk::7f8de3a5-598c-44d4-bcec-5c2a88d15f04" providerId="AD" clId="Web-{4BD88601-14DB-8FC9-849E-842D2F468B61}" dt="2025-11-13T21:18:22.640" v="296" actId="20577"/>
          <ac:spMkLst>
            <pc:docMk/>
            <pc:sldMk cId="1857376597" sldId="273"/>
            <ac:spMk id="7" creationId="{4A57AE25-30C5-2083-366A-9A57E58ED30C}"/>
          </ac:spMkLst>
        </pc:spChg>
      </pc:sldChg>
      <pc:sldChg chg="addSp delSp modSp ord">
        <pc:chgData name="James Garforth" userId="S::jgarfort@ed.ac.uk::7f8de3a5-598c-44d4-bcec-5c2a88d15f04" providerId="AD" clId="Web-{4BD88601-14DB-8FC9-849E-842D2F468B61}" dt="2025-11-13T22:25:13.290" v="1025"/>
        <pc:sldMkLst>
          <pc:docMk/>
          <pc:sldMk cId="3973831039" sldId="274"/>
        </pc:sldMkLst>
        <pc:spChg chg="mod">
          <ac:chgData name="James Garforth" userId="S::jgarfort@ed.ac.uk::7f8de3a5-598c-44d4-bcec-5c2a88d15f04" providerId="AD" clId="Web-{4BD88601-14DB-8FC9-849E-842D2F468B61}" dt="2025-11-13T21:51:43.936" v="708" actId="20577"/>
          <ac:spMkLst>
            <pc:docMk/>
            <pc:sldMk cId="3973831039" sldId="274"/>
            <ac:spMk id="3" creationId="{47F67F3D-0542-B081-01B6-A97A898B701E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3973831039" sldId="274"/>
            <ac:spMk id="4" creationId="{2AA05C7B-C2E8-CAB3-E081-1124BCDDC7FD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3973831039" sldId="274"/>
            <ac:spMk id="5" creationId="{EC0A24EF-4E87-60D0-5C8C-5098E1E8C00E}"/>
          </ac:spMkLst>
        </pc:spChg>
        <pc:spChg chg="add mod">
          <ac:chgData name="James Garforth" userId="S::jgarfort@ed.ac.uk::7f8de3a5-598c-44d4-bcec-5c2a88d15f04" providerId="AD" clId="Web-{4BD88601-14DB-8FC9-849E-842D2F468B61}" dt="2025-11-13T21:45:53.556" v="602" actId="20577"/>
          <ac:spMkLst>
            <pc:docMk/>
            <pc:sldMk cId="3973831039" sldId="274"/>
            <ac:spMk id="7" creationId="{4578700E-089F-BA81-FF3E-E7E466F50FE2}"/>
          </ac:spMkLst>
        </pc:spChg>
      </pc:sldChg>
      <pc:sldChg chg="addSp delSp modSp del mod ord modShow">
        <pc:chgData name="James Garforth" userId="S::jgarfort@ed.ac.uk::7f8de3a5-598c-44d4-bcec-5c2a88d15f04" providerId="AD" clId="Web-{4BD88601-14DB-8FC9-849E-842D2F468B61}" dt="2025-11-13T22:15:30.908" v="920"/>
        <pc:sldMkLst>
          <pc:docMk/>
          <pc:sldMk cId="1272608281" sldId="275"/>
        </pc:sldMkLst>
        <pc:spChg chg="mod">
          <ac:chgData name="James Garforth" userId="S::jgarfort@ed.ac.uk::7f8de3a5-598c-44d4-bcec-5c2a88d15f04" providerId="AD" clId="Web-{4BD88601-14DB-8FC9-849E-842D2F468B61}" dt="2025-11-13T21:43:53.521" v="509" actId="20577"/>
          <ac:spMkLst>
            <pc:docMk/>
            <pc:sldMk cId="1272608281" sldId="275"/>
            <ac:spMk id="3" creationId="{28953071-D027-441C-CA43-F0CA04DDB7C7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1272608281" sldId="275"/>
            <ac:spMk id="4" creationId="{47EAE727-6F1D-5D32-C22B-59757D7C3E92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272608281" sldId="275"/>
            <ac:spMk id="5" creationId="{D6D8AB98-7E72-A836-8CA2-3737E1098A3A}"/>
          </ac:spMkLst>
        </pc:spChg>
        <pc:spChg chg="add mod">
          <ac:chgData name="James Garforth" userId="S::jgarfort@ed.ac.uk::7f8de3a5-598c-44d4-bcec-5c2a88d15f04" providerId="AD" clId="Web-{4BD88601-14DB-8FC9-849E-842D2F468B61}" dt="2025-11-13T21:43:55.911" v="511" actId="20577"/>
          <ac:spMkLst>
            <pc:docMk/>
            <pc:sldMk cId="1272608281" sldId="275"/>
            <ac:spMk id="7" creationId="{282E5980-6D66-0082-D6AA-704B62750138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2:10:08.004" v="809" actId="20577"/>
        <pc:sldMkLst>
          <pc:docMk/>
          <pc:sldMk cId="3936815472" sldId="276"/>
        </pc:sldMkLst>
        <pc:spChg chg="mod">
          <ac:chgData name="James Garforth" userId="S::jgarfort@ed.ac.uk::7f8de3a5-598c-44d4-bcec-5c2a88d15f04" providerId="AD" clId="Web-{4BD88601-14DB-8FC9-849E-842D2F468B61}" dt="2025-11-13T22:10:08.004" v="809" actId="20577"/>
          <ac:spMkLst>
            <pc:docMk/>
            <pc:sldMk cId="3936815472" sldId="276"/>
            <ac:spMk id="3" creationId="{5B44522A-5749-1BD4-DE1B-8C5F67A98E91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3936815472" sldId="276"/>
            <ac:spMk id="4" creationId="{139AE361-2450-29BA-212A-1682B3D8711C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3936815472" sldId="276"/>
            <ac:spMk id="5" creationId="{1141D9EA-4874-25E2-D407-D6B5AD881AB1}"/>
          </ac:spMkLst>
        </pc:spChg>
        <pc:spChg chg="add mod">
          <ac:chgData name="James Garforth" userId="S::jgarfort@ed.ac.uk::7f8de3a5-598c-44d4-bcec-5c2a88d15f04" providerId="AD" clId="Web-{4BD88601-14DB-8FC9-849E-842D2F468B61}" dt="2025-11-13T21:26:30.586" v="339" actId="20577"/>
          <ac:spMkLst>
            <pc:docMk/>
            <pc:sldMk cId="3936815472" sldId="276"/>
            <ac:spMk id="7" creationId="{6DC01F77-2E6A-7304-EAB1-14AAC06BCF16}"/>
          </ac:spMkLst>
        </pc:spChg>
        <pc:spChg chg="add mod">
          <ac:chgData name="James Garforth" userId="S::jgarfort@ed.ac.uk::7f8de3a5-598c-44d4-bcec-5c2a88d15f04" providerId="AD" clId="Web-{4BD88601-14DB-8FC9-849E-842D2F468B61}" dt="2025-11-13T21:40:26.649" v="431" actId="20577"/>
          <ac:spMkLst>
            <pc:docMk/>
            <pc:sldMk cId="3936815472" sldId="276"/>
            <ac:spMk id="10" creationId="{E556DB21-CBBC-ED4A-DD7C-A9B24FC69E59}"/>
          </ac:spMkLst>
        </pc:spChg>
        <pc:picChg chg="add del mod">
          <ac:chgData name="James Garforth" userId="S::jgarfort@ed.ac.uk::7f8de3a5-598c-44d4-bcec-5c2a88d15f04" providerId="AD" clId="Web-{4BD88601-14DB-8FC9-849E-842D2F468B61}" dt="2025-11-13T21:38:51.796" v="413"/>
          <ac:picMkLst>
            <pc:docMk/>
            <pc:sldMk cId="3936815472" sldId="276"/>
            <ac:picMk id="8" creationId="{5C7A05BA-31C0-F8D1-D2E3-C0E47804A056}"/>
          </ac:picMkLst>
        </pc:picChg>
        <pc:picChg chg="add mod">
          <ac:chgData name="James Garforth" userId="S::jgarfort@ed.ac.uk::7f8de3a5-598c-44d4-bcec-5c2a88d15f04" providerId="AD" clId="Web-{4BD88601-14DB-8FC9-849E-842D2F468B61}" dt="2025-11-13T21:39:40.520" v="418"/>
          <ac:picMkLst>
            <pc:docMk/>
            <pc:sldMk cId="3936815472" sldId="276"/>
            <ac:picMk id="9" creationId="{6DE54FFF-092D-93B1-628E-9E3575105565}"/>
          </ac:picMkLst>
        </pc:picChg>
      </pc:sldChg>
      <pc:sldChg chg="addSp delSp modSp">
        <pc:chgData name="James Garforth" userId="S::jgarfort@ed.ac.uk::7f8de3a5-598c-44d4-bcec-5c2a88d15f04" providerId="AD" clId="Web-{4BD88601-14DB-8FC9-849E-842D2F468B61}" dt="2025-11-13T22:05:43.507" v="797" actId="20577"/>
        <pc:sldMkLst>
          <pc:docMk/>
          <pc:sldMk cId="2966452733" sldId="277"/>
        </pc:sldMkLst>
        <pc:spChg chg="mod">
          <ac:chgData name="James Garforth" userId="S::jgarfort@ed.ac.uk::7f8de3a5-598c-44d4-bcec-5c2a88d15f04" providerId="AD" clId="Web-{4BD88601-14DB-8FC9-849E-842D2F468B61}" dt="2025-11-13T22:05:43.507" v="797" actId="20577"/>
          <ac:spMkLst>
            <pc:docMk/>
            <pc:sldMk cId="2966452733" sldId="277"/>
            <ac:spMk id="3" creationId="{F54CA457-A34C-4771-5A39-D00BBD7FAF09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2966452733" sldId="277"/>
            <ac:spMk id="4" creationId="{11782848-F429-5490-B927-5AA255E7BF6F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2966452733" sldId="277"/>
            <ac:spMk id="5" creationId="{7E4CD54D-C328-C54E-ED5C-6BFB5A83893F}"/>
          </ac:spMkLst>
        </pc:spChg>
        <pc:spChg chg="add mod">
          <ac:chgData name="James Garforth" userId="S::jgarfort@ed.ac.uk::7f8de3a5-598c-44d4-bcec-5c2a88d15f04" providerId="AD" clId="Web-{4BD88601-14DB-8FC9-849E-842D2F468B61}" dt="2025-11-13T21:26:36.321" v="340"/>
          <ac:spMkLst>
            <pc:docMk/>
            <pc:sldMk cId="2966452733" sldId="277"/>
            <ac:spMk id="7" creationId="{945FC3D4-0E93-C3E6-E43B-8A8EAA676723}"/>
          </ac:spMkLst>
        </pc:spChg>
      </pc:sldChg>
      <pc:sldChg chg="addSp delSp modSp del">
        <pc:chgData name="James Garforth" userId="S::jgarfort@ed.ac.uk::7f8de3a5-598c-44d4-bcec-5c2a88d15f04" providerId="AD" clId="Web-{4BD88601-14DB-8FC9-849E-842D2F468B61}" dt="2025-11-13T21:26:42.196" v="341"/>
        <pc:sldMkLst>
          <pc:docMk/>
          <pc:sldMk cId="763004477" sldId="278"/>
        </pc:sldMkLst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763004477" sldId="278"/>
            <ac:spMk id="4" creationId="{C9DA3C04-19C8-0DA3-291C-2E76A5379DA3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763004477" sldId="278"/>
            <ac:spMk id="5" creationId="{6FEDDDF2-4697-A244-CC77-70D9EC5F94F3}"/>
          </ac:spMkLst>
        </pc:spChg>
      </pc:sldChg>
      <pc:sldChg chg="addSp delSp modSp ord">
        <pc:chgData name="James Garforth" userId="S::jgarfort@ed.ac.uk::7f8de3a5-598c-44d4-bcec-5c2a88d15f04" providerId="AD" clId="Web-{4BD88601-14DB-8FC9-849E-842D2F468B61}" dt="2025-11-13T22:22:56.235" v="1013"/>
        <pc:sldMkLst>
          <pc:docMk/>
          <pc:sldMk cId="3123048597" sldId="279"/>
        </pc:sldMkLst>
        <pc:spChg chg="mod">
          <ac:chgData name="James Garforth" userId="S::jgarfort@ed.ac.uk::7f8de3a5-598c-44d4-bcec-5c2a88d15f04" providerId="AD" clId="Web-{4BD88601-14DB-8FC9-849E-842D2F468B61}" dt="2025-11-13T22:19:33.449" v="923" actId="20577"/>
          <ac:spMkLst>
            <pc:docMk/>
            <pc:sldMk cId="3123048597" sldId="279"/>
            <ac:spMk id="2" creationId="{D2F272C6-F900-0F6A-FE7E-2FD56FE00397}"/>
          </ac:spMkLst>
        </pc:spChg>
        <pc:spChg chg="mod">
          <ac:chgData name="James Garforth" userId="S::jgarfort@ed.ac.uk::7f8de3a5-598c-44d4-bcec-5c2a88d15f04" providerId="AD" clId="Web-{4BD88601-14DB-8FC9-849E-842D2F468B61}" dt="2025-11-13T22:20:58.123" v="1009" actId="20577"/>
          <ac:spMkLst>
            <pc:docMk/>
            <pc:sldMk cId="3123048597" sldId="279"/>
            <ac:spMk id="3" creationId="{2AAE11C8-7C25-3CDA-E826-3DC4F99D6A1E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3123048597" sldId="279"/>
            <ac:spMk id="4" creationId="{525C786D-21C3-4855-E68B-1CE58510B736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3123048597" sldId="279"/>
            <ac:spMk id="5" creationId="{19FFFE2F-188C-7CDC-A31B-A941DCF4123E}"/>
          </ac:spMkLst>
        </pc:spChg>
        <pc:spChg chg="add mod">
          <ac:chgData name="James Garforth" userId="S::jgarfort@ed.ac.uk::7f8de3a5-598c-44d4-bcec-5c2a88d15f04" providerId="AD" clId="Web-{4BD88601-14DB-8FC9-849E-842D2F468B61}" dt="2025-11-13T21:26:46.040" v="342"/>
          <ac:spMkLst>
            <pc:docMk/>
            <pc:sldMk cId="3123048597" sldId="279"/>
            <ac:spMk id="7" creationId="{2632D56D-B8C3-3A25-5AE4-50465D52A518}"/>
          </ac:spMkLst>
        </pc:spChg>
      </pc:sldChg>
      <pc:sldChg chg="addSp delSp modSp del mod modShow">
        <pc:chgData name="James Garforth" userId="S::jgarfort@ed.ac.uk::7f8de3a5-598c-44d4-bcec-5c2a88d15f04" providerId="AD" clId="Web-{4BD88601-14DB-8FC9-849E-842D2F468B61}" dt="2025-11-13T22:15:29.439" v="919"/>
        <pc:sldMkLst>
          <pc:docMk/>
          <pc:sldMk cId="2642266809" sldId="280"/>
        </pc:sldMkLst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2642266809" sldId="280"/>
            <ac:spMk id="4" creationId="{2EF8E865-3DB7-C4CB-8CD8-A3A43FCEBFFB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2642266809" sldId="280"/>
            <ac:spMk id="5" creationId="{98EA9238-EFA1-F144-A3DE-8812CAFEFFA0}"/>
          </ac:spMkLst>
        </pc:spChg>
        <pc:spChg chg="add mod">
          <ac:chgData name="James Garforth" userId="S::jgarfort@ed.ac.uk::7f8de3a5-598c-44d4-bcec-5c2a88d15f04" providerId="AD" clId="Web-{4BD88601-14DB-8FC9-849E-842D2F468B61}" dt="2025-11-13T21:27:26.165" v="343"/>
          <ac:spMkLst>
            <pc:docMk/>
            <pc:sldMk cId="2642266809" sldId="280"/>
            <ac:spMk id="7" creationId="{95247F14-5F35-B8A6-D257-50B23E803E03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42:44.845" v="492" actId="20577"/>
        <pc:sldMkLst>
          <pc:docMk/>
          <pc:sldMk cId="1754655602" sldId="281"/>
        </pc:sldMkLst>
        <pc:spChg chg="mod">
          <ac:chgData name="James Garforth" userId="S::jgarfort@ed.ac.uk::7f8de3a5-598c-44d4-bcec-5c2a88d15f04" providerId="AD" clId="Web-{4BD88601-14DB-8FC9-849E-842D2F468B61}" dt="2025-11-13T21:35:41.049" v="404" actId="20577"/>
          <ac:spMkLst>
            <pc:docMk/>
            <pc:sldMk cId="1754655602" sldId="281"/>
            <ac:spMk id="2" creationId="{1CB4EDCC-9DB9-AA2F-0D61-2037D7E29B64}"/>
          </ac:spMkLst>
        </pc:spChg>
        <pc:spChg chg="mod">
          <ac:chgData name="James Garforth" userId="S::jgarfort@ed.ac.uk::7f8de3a5-598c-44d4-bcec-5c2a88d15f04" providerId="AD" clId="Web-{4BD88601-14DB-8FC9-849E-842D2F468B61}" dt="2025-11-13T21:42:44.845" v="492" actId="20577"/>
          <ac:spMkLst>
            <pc:docMk/>
            <pc:sldMk cId="1754655602" sldId="281"/>
            <ac:spMk id="3" creationId="{A9FAC118-4F33-662F-0BDF-0ED123038C8B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1754655602" sldId="281"/>
            <ac:spMk id="4" creationId="{E77C6B2F-3049-FD39-1183-95A234813EF0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754655602" sldId="281"/>
            <ac:spMk id="5" creationId="{42515072-3F52-2BAA-465E-2E6658425CA4}"/>
          </ac:spMkLst>
        </pc:spChg>
        <pc:spChg chg="add mod">
          <ac:chgData name="James Garforth" userId="S::jgarfort@ed.ac.uk::7f8de3a5-598c-44d4-bcec-5c2a88d15f04" providerId="AD" clId="Web-{4BD88601-14DB-8FC9-849E-842D2F468B61}" dt="2025-11-13T21:35:16.481" v="400" actId="20577"/>
          <ac:spMkLst>
            <pc:docMk/>
            <pc:sldMk cId="1754655602" sldId="281"/>
            <ac:spMk id="7" creationId="{4B600A4A-3FEF-A081-D83C-F5C66B8E732D}"/>
          </ac:spMkLst>
        </pc:spChg>
      </pc:sldChg>
      <pc:sldChg chg="addSp delSp modSp ord">
        <pc:chgData name="James Garforth" userId="S::jgarfort@ed.ac.uk::7f8de3a5-598c-44d4-bcec-5c2a88d15f04" providerId="AD" clId="Web-{4BD88601-14DB-8FC9-849E-842D2F468B61}" dt="2025-11-13T22:23:02.626" v="1014"/>
        <pc:sldMkLst>
          <pc:docMk/>
          <pc:sldMk cId="1391162262" sldId="282"/>
        </pc:sldMkLst>
        <pc:spChg chg="mod">
          <ac:chgData name="James Garforth" userId="S::jgarfort@ed.ac.uk::7f8de3a5-598c-44d4-bcec-5c2a88d15f04" providerId="AD" clId="Web-{4BD88601-14DB-8FC9-849E-842D2F468B61}" dt="2025-11-13T22:15:18.204" v="917" actId="20577"/>
          <ac:spMkLst>
            <pc:docMk/>
            <pc:sldMk cId="1391162262" sldId="282"/>
            <ac:spMk id="3" creationId="{0C757F47-9932-B7EB-88EA-ED2D7391DB8F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1391162262" sldId="282"/>
            <ac:spMk id="4" creationId="{05D38311-E46D-7217-20B6-6A3122A30278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391162262" sldId="282"/>
            <ac:spMk id="5" creationId="{CE0FC22B-0BCF-A1C7-2465-24BF28A54F8F}"/>
          </ac:spMkLst>
        </pc:spChg>
        <pc:spChg chg="add mod">
          <ac:chgData name="James Garforth" userId="S::jgarfort@ed.ac.uk::7f8de3a5-598c-44d4-bcec-5c2a88d15f04" providerId="AD" clId="Web-{4BD88601-14DB-8FC9-849E-842D2F468B61}" dt="2025-11-13T21:27:31.728" v="345"/>
          <ac:spMkLst>
            <pc:docMk/>
            <pc:sldMk cId="1391162262" sldId="282"/>
            <ac:spMk id="7" creationId="{9C26F102-6F01-929C-4C21-FD9DD4827EE9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14:37.999" v="255"/>
        <pc:sldMkLst>
          <pc:docMk/>
          <pc:sldMk cId="2860057867" sldId="283"/>
        </pc:sldMkLst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2860057867" sldId="283"/>
            <ac:spMk id="4" creationId="{4542E1A6-5DC3-2081-77A6-ACFF462FB240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2860057867" sldId="283"/>
            <ac:spMk id="5" creationId="{C7CA2863-7584-279A-C9F2-9E78228DE6AB}"/>
          </ac:spMkLst>
        </pc:spChg>
      </pc:sldChg>
      <pc:sldChg chg="addSp delSp modSp del ord">
        <pc:chgData name="James Garforth" userId="S::jgarfort@ed.ac.uk::7f8de3a5-598c-44d4-bcec-5c2a88d15f04" providerId="AD" clId="Web-{4BD88601-14DB-8FC9-849E-842D2F468B61}" dt="2025-11-13T22:22:52.829" v="1012"/>
        <pc:sldMkLst>
          <pc:docMk/>
          <pc:sldMk cId="3319754790" sldId="284"/>
        </pc:sldMkLst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3319754790" sldId="284"/>
            <ac:spMk id="4" creationId="{804ADB0A-7FA1-6DA8-E877-0623C188EF11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3319754790" sldId="284"/>
            <ac:spMk id="5" creationId="{703472BD-7399-E62B-A99E-50CD2691C568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2:24:35.862" v="1022" actId="20577"/>
        <pc:sldMkLst>
          <pc:docMk/>
          <pc:sldMk cId="2503777236" sldId="285"/>
        </pc:sldMkLst>
        <pc:spChg chg="mod">
          <ac:chgData name="James Garforth" userId="S::jgarfort@ed.ac.uk::7f8de3a5-598c-44d4-bcec-5c2a88d15f04" providerId="AD" clId="Web-{4BD88601-14DB-8FC9-849E-842D2F468B61}" dt="2025-11-13T22:24:35.862" v="1022" actId="20577"/>
          <ac:spMkLst>
            <pc:docMk/>
            <pc:sldMk cId="2503777236" sldId="285"/>
            <ac:spMk id="2" creationId="{303FAF54-F6D5-CFBD-AA1C-C0456CC83F17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2503777236" sldId="285"/>
            <ac:spMk id="4" creationId="{5EEABD37-A382-885B-070A-662AC0FFACF6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2503777236" sldId="285"/>
            <ac:spMk id="5" creationId="{611CCC14-44A9-BDF7-A3DA-FF6654124E06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2:23:08.173" v="1020" actId="20577"/>
        <pc:sldMkLst>
          <pc:docMk/>
          <pc:sldMk cId="1896930149" sldId="286"/>
        </pc:sldMkLst>
        <pc:spChg chg="mod">
          <ac:chgData name="James Garforth" userId="S::jgarfort@ed.ac.uk::7f8de3a5-598c-44d4-bcec-5c2a88d15f04" providerId="AD" clId="Web-{4BD88601-14DB-8FC9-849E-842D2F468B61}" dt="2025-11-13T22:23:08.173" v="1020" actId="20577"/>
          <ac:spMkLst>
            <pc:docMk/>
            <pc:sldMk cId="1896930149" sldId="286"/>
            <ac:spMk id="2" creationId="{DC98B397-A6BC-183A-4155-6362D3669E9F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1896930149" sldId="286"/>
            <ac:spMk id="4" creationId="{F6A8E4AF-2D4F-6C66-7026-D5096251063F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896930149" sldId="286"/>
            <ac:spMk id="5" creationId="{2B91B6BC-22A0-C13F-7A1E-98F85728C13F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27:53.291" v="347" actId="20577"/>
        <pc:sldMkLst>
          <pc:docMk/>
          <pc:sldMk cId="3265308215" sldId="287"/>
        </pc:sldMkLst>
        <pc:spChg chg="mod">
          <ac:chgData name="James Garforth" userId="S::jgarfort@ed.ac.uk::7f8de3a5-598c-44d4-bcec-5c2a88d15f04" providerId="AD" clId="Web-{4BD88601-14DB-8FC9-849E-842D2F468B61}" dt="2025-11-13T21:27:53.291" v="347" actId="20577"/>
          <ac:spMkLst>
            <pc:docMk/>
            <pc:sldMk cId="3265308215" sldId="287"/>
            <ac:spMk id="2" creationId="{774342DB-38BF-9C52-F57A-60A579F6A7D5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3265308215" sldId="287"/>
            <ac:spMk id="4" creationId="{51A12B0D-07A4-5AE3-9235-CE0D8707B516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3265308215" sldId="287"/>
            <ac:spMk id="5" creationId="{84D2AC30-8F31-8F75-6334-4E7AFE290971}"/>
          </ac:spMkLst>
        </pc:spChg>
      </pc:sldChg>
      <pc:sldChg chg="addSp delSp modSp del">
        <pc:chgData name="James Garforth" userId="S::jgarfort@ed.ac.uk::7f8de3a5-598c-44d4-bcec-5c2a88d15f04" providerId="AD" clId="Web-{4BD88601-14DB-8FC9-849E-842D2F468B61}" dt="2025-11-13T22:21:35.312" v="1010"/>
        <pc:sldMkLst>
          <pc:docMk/>
          <pc:sldMk cId="2339340839" sldId="288"/>
        </pc:sldMkLst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2339340839" sldId="288"/>
            <ac:spMk id="3" creationId="{1338959E-573A-8390-E066-84549DAC77B1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2339340839" sldId="288"/>
            <ac:spMk id="5" creationId="{72F015F9-E5F8-2ED7-3FEF-963FC64F063B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15:19.141" v="269"/>
        <pc:sldMkLst>
          <pc:docMk/>
          <pc:sldMk cId="958257692" sldId="289"/>
        </pc:sldMkLst>
        <pc:spChg chg="mod">
          <ac:chgData name="James Garforth" userId="S::jgarfort@ed.ac.uk::7f8de3a5-598c-44d4-bcec-5c2a88d15f04" providerId="AD" clId="Web-{4BD88601-14DB-8FC9-849E-842D2F468B61}" dt="2025-11-13T21:05:18.137" v="133" actId="20577"/>
          <ac:spMkLst>
            <pc:docMk/>
            <pc:sldMk cId="958257692" sldId="289"/>
            <ac:spMk id="3" creationId="{EB961408-44A7-44F2-E702-36D783B4B4C6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958257692" sldId="289"/>
            <ac:spMk id="4" creationId="{1E40B93C-B9A6-2551-BCF6-97CC48E5B27C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6.624" v="254"/>
          <ac:spMkLst>
            <pc:docMk/>
            <pc:sldMk cId="958257692" sldId="289"/>
            <ac:spMk id="5" creationId="{F78E44C0-9035-4039-22FF-C7F8A1584816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5:11.422" v="268"/>
          <ac:spMkLst>
            <pc:docMk/>
            <pc:sldMk cId="958257692" sldId="289"/>
            <ac:spMk id="6" creationId="{516DECFD-2756-F634-9A9A-59F614090D4E}"/>
          </ac:spMkLst>
        </pc:spChg>
        <pc:spChg chg="add mod">
          <ac:chgData name="James Garforth" userId="S::jgarfort@ed.ac.uk::7f8de3a5-598c-44d4-bcec-5c2a88d15f04" providerId="AD" clId="Web-{4BD88601-14DB-8FC9-849E-842D2F468B61}" dt="2025-11-13T21:15:19.141" v="269"/>
          <ac:spMkLst>
            <pc:docMk/>
            <pc:sldMk cId="958257692" sldId="289"/>
            <ac:spMk id="8" creationId="{410CF45D-A71B-16B3-CDCF-CC1806F7C5F1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15:21.625" v="270"/>
        <pc:sldMkLst>
          <pc:docMk/>
          <pc:sldMk cId="1086111260" sldId="290"/>
        </pc:sldMkLst>
        <pc:spChg chg="mod">
          <ac:chgData name="James Garforth" userId="S::jgarfort@ed.ac.uk::7f8de3a5-598c-44d4-bcec-5c2a88d15f04" providerId="AD" clId="Web-{4BD88601-14DB-8FC9-849E-842D2F468B61}" dt="2025-11-13T21:06:04.452" v="155" actId="20577"/>
          <ac:spMkLst>
            <pc:docMk/>
            <pc:sldMk cId="1086111260" sldId="290"/>
            <ac:spMk id="3" creationId="{0A0CBBEE-1B81-6518-EF78-AE3B29C395CC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1086111260" sldId="290"/>
            <ac:spMk id="4" creationId="{5EBDDB79-FD8E-2EDC-6331-A574EBFF8302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1086111260" sldId="290"/>
            <ac:spMk id="5" creationId="{4CF5A33D-6C36-E21D-4954-8B8D49C7C9F9}"/>
          </ac:spMkLst>
        </pc:spChg>
        <pc:spChg chg="add mod">
          <ac:chgData name="James Garforth" userId="S::jgarfort@ed.ac.uk::7f8de3a5-598c-44d4-bcec-5c2a88d15f04" providerId="AD" clId="Web-{4BD88601-14DB-8FC9-849E-842D2F468B61}" dt="2025-11-13T21:15:21.625" v="270"/>
          <ac:spMkLst>
            <pc:docMk/>
            <pc:sldMk cId="1086111260" sldId="290"/>
            <ac:spMk id="7" creationId="{F1C59CC2-23C1-E7A1-876C-EBA3474444AE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15:22.781" v="271"/>
        <pc:sldMkLst>
          <pc:docMk/>
          <pc:sldMk cId="68464754" sldId="291"/>
        </pc:sldMkLst>
        <pc:spChg chg="mod">
          <ac:chgData name="James Garforth" userId="S::jgarfort@ed.ac.uk::7f8de3a5-598c-44d4-bcec-5c2a88d15f04" providerId="AD" clId="Web-{4BD88601-14DB-8FC9-849E-842D2F468B61}" dt="2025-11-13T21:06:51.517" v="178" actId="20577"/>
          <ac:spMkLst>
            <pc:docMk/>
            <pc:sldMk cId="68464754" sldId="291"/>
            <ac:spMk id="3" creationId="{A6773DFD-ADD9-89A2-0088-7C27F1952378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68464754" sldId="291"/>
            <ac:spMk id="4" creationId="{EB85A0A3-DBE4-6D02-1F1E-DDF8E580876F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68464754" sldId="291"/>
            <ac:spMk id="5" creationId="{15C2C8B6-06D3-3FF3-FB20-23BF58742378}"/>
          </ac:spMkLst>
        </pc:spChg>
        <pc:spChg chg="add mod">
          <ac:chgData name="James Garforth" userId="S::jgarfort@ed.ac.uk::7f8de3a5-598c-44d4-bcec-5c2a88d15f04" providerId="AD" clId="Web-{4BD88601-14DB-8FC9-849E-842D2F468B61}" dt="2025-11-13T21:15:22.781" v="271"/>
          <ac:spMkLst>
            <pc:docMk/>
            <pc:sldMk cId="68464754" sldId="291"/>
            <ac:spMk id="7" creationId="{B9B01A27-6B7E-4CAC-9D7A-D71BE1AFFDEE}"/>
          </ac:spMkLst>
        </pc:spChg>
      </pc:sldChg>
      <pc:sldChg chg="addSp delSp modSp">
        <pc:chgData name="James Garforth" userId="S::jgarfort@ed.ac.uk::7f8de3a5-598c-44d4-bcec-5c2a88d15f04" providerId="AD" clId="Web-{4BD88601-14DB-8FC9-849E-842D2F468B61}" dt="2025-11-13T21:15:23.719" v="272"/>
        <pc:sldMkLst>
          <pc:docMk/>
          <pc:sldMk cId="3942030422" sldId="292"/>
        </pc:sldMkLst>
        <pc:spChg chg="mod">
          <ac:chgData name="James Garforth" userId="S::jgarfort@ed.ac.uk::7f8de3a5-598c-44d4-bcec-5c2a88d15f04" providerId="AD" clId="Web-{4BD88601-14DB-8FC9-849E-842D2F468B61}" dt="2025-11-13T21:07:57.879" v="209" actId="20577"/>
          <ac:spMkLst>
            <pc:docMk/>
            <pc:sldMk cId="3942030422" sldId="292"/>
            <ac:spMk id="3" creationId="{08FCE188-FD4D-3F18-8AD8-A9F238B39C7B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3942030422" sldId="292"/>
            <ac:spMk id="4" creationId="{E6B3FEE5-F9BC-1A11-7F9F-60F2A4B2A27D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3942030422" sldId="292"/>
            <ac:spMk id="5" creationId="{0D0A1462-7BF4-87EF-F249-9A869753413D}"/>
          </ac:spMkLst>
        </pc:spChg>
        <pc:spChg chg="add mod">
          <ac:chgData name="James Garforth" userId="S::jgarfort@ed.ac.uk::7f8de3a5-598c-44d4-bcec-5c2a88d15f04" providerId="AD" clId="Web-{4BD88601-14DB-8FC9-849E-842D2F468B61}" dt="2025-11-13T21:15:23.719" v="272"/>
          <ac:spMkLst>
            <pc:docMk/>
            <pc:sldMk cId="3942030422" sldId="292"/>
            <ac:spMk id="7" creationId="{4E81FE30-BAD5-1F21-35E0-2851689BBEB0}"/>
          </ac:spMkLst>
        </pc:spChg>
      </pc:sldChg>
      <pc:sldChg chg="addSp delSp modSp add ord replId">
        <pc:chgData name="James Garforth" userId="S::jgarfort@ed.ac.uk::7f8de3a5-598c-44d4-bcec-5c2a88d15f04" providerId="AD" clId="Web-{4BD88601-14DB-8FC9-849E-842D2F468B61}" dt="2025-11-13T22:25:31.325" v="1026"/>
        <pc:sldMkLst>
          <pc:docMk/>
          <pc:sldMk cId="3985537132" sldId="293"/>
        </pc:sldMkLst>
        <pc:spChg chg="mod">
          <ac:chgData name="James Garforth" userId="S::jgarfort@ed.ac.uk::7f8de3a5-598c-44d4-bcec-5c2a88d15f04" providerId="AD" clId="Web-{4BD88601-14DB-8FC9-849E-842D2F468B61}" dt="2025-11-13T21:01:37.822" v="89" actId="20577"/>
          <ac:spMkLst>
            <pc:docMk/>
            <pc:sldMk cId="3985537132" sldId="293"/>
            <ac:spMk id="2" creationId="{D43095EB-E60B-AF3D-8FDA-EA63F752FE80}"/>
          </ac:spMkLst>
        </pc:spChg>
        <pc:spChg chg="mod">
          <ac:chgData name="James Garforth" userId="S::jgarfort@ed.ac.uk::7f8de3a5-598c-44d4-bcec-5c2a88d15f04" providerId="AD" clId="Web-{4BD88601-14DB-8FC9-849E-842D2F468B61}" dt="2025-11-13T21:28:37.401" v="395" actId="20577"/>
          <ac:spMkLst>
            <pc:docMk/>
            <pc:sldMk cId="3985537132" sldId="293"/>
            <ac:spMk id="3" creationId="{B0DF8799-E5ED-C71F-28A0-84AD605896A8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k cId="3985537132" sldId="293"/>
            <ac:spMk id="4" creationId="{120E5B7E-F223-0D54-5764-2D9835BF4E5E}"/>
          </ac:spMkLst>
        </pc:spChg>
        <pc:spChg chg="add del mod">
          <ac:chgData name="James Garforth" userId="S::jgarfort@ed.ac.uk::7f8de3a5-598c-44d4-bcec-5c2a88d15f04" providerId="AD" clId="Web-{4BD88601-14DB-8FC9-849E-842D2F468B61}" dt="2025-11-13T21:14:37.999" v="255"/>
          <ac:spMkLst>
            <pc:docMk/>
            <pc:sldMk cId="3985537132" sldId="293"/>
            <ac:spMk id="5" creationId="{2CD90E3F-F551-7CEC-6367-95193C5D5477}"/>
          </ac:spMkLst>
        </pc:spChg>
        <pc:spChg chg="add mod">
          <ac:chgData name="James Garforth" userId="S::jgarfort@ed.ac.uk::7f8de3a5-598c-44d4-bcec-5c2a88d15f04" providerId="AD" clId="Web-{4BD88601-14DB-8FC9-849E-842D2F468B61}" dt="2025-11-13T21:15:25.672" v="273"/>
          <ac:spMkLst>
            <pc:docMk/>
            <pc:sldMk cId="3985537132" sldId="293"/>
            <ac:spMk id="7" creationId="{659C6336-CC0E-93DE-D0C9-FF5DDAB80451}"/>
          </ac:spMkLst>
        </pc:spChg>
      </pc:sldChg>
      <pc:sldMasterChg chg="modSp mod modSldLayout">
        <pc:chgData name="James Garforth" userId="S::jgarfort@ed.ac.uk::7f8de3a5-598c-44d4-bcec-5c2a88d15f04" providerId="AD" clId="Web-{4BD88601-14DB-8FC9-849E-842D2F468B61}" dt="2025-11-13T21:14:37.999" v="255"/>
        <pc:sldMasterMkLst>
          <pc:docMk/>
          <pc:sldMasterMk cId="2460954070" sldId="2147483660"/>
        </pc:sldMasterMkLst>
        <pc:spChg chg="mod">
          <ac:chgData name="James Garforth" userId="S::jgarfort@ed.ac.uk::7f8de3a5-598c-44d4-bcec-5c2a88d15f04" providerId="AD" clId="Web-{4BD88601-14DB-8FC9-849E-842D2F468B61}" dt="2025-11-13T21:13:06.245" v="247"/>
          <ac:spMkLst>
            <pc:docMk/>
            <pc:sldMasterMk cId="2460954070" sldId="2147483660"/>
            <ac:spMk id="5" creationId="{00000000-0000-0000-0000-000000000000}"/>
          </ac:spMkLst>
        </pc:sp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2385387890" sldId="2147483661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2385387890" sldId="2147483661"/>
              <ac:spMk id="5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949138452" sldId="2147483662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949138452" sldId="2147483662"/>
              <ac:spMk id="5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2591524520" sldId="2147483663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2591524520" sldId="2147483663"/>
              <ac:spMk id="5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1203092039" sldId="2147483664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1203092039" sldId="2147483664"/>
              <ac:spMk id="6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3733172339" sldId="2147483665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3733172339" sldId="2147483665"/>
              <ac:spMk id="8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3210312558" sldId="2147483666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3210312558" sldId="2147483666"/>
              <ac:spMk id="4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3146388984" sldId="2147483667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3146388984" sldId="2147483667"/>
              <ac:spMk id="3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3171841454" sldId="2147483668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3171841454" sldId="2147483668"/>
              <ac:spMk id="6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1718958274" sldId="2147483669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1718958274" sldId="2147483669"/>
              <ac:spMk id="6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2202905451" sldId="2147483670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2202905451" sldId="2147483670"/>
              <ac:spMk id="5" creationId="{00000000-0000-0000-0000-000000000000}"/>
            </ac:spMkLst>
          </pc:spChg>
        </pc:sldLayoutChg>
        <pc:sldLayoutChg chg="modSp mod">
          <pc:chgData name="James Garforth" userId="S::jgarfort@ed.ac.uk::7f8de3a5-598c-44d4-bcec-5c2a88d15f04" providerId="AD" clId="Web-{4BD88601-14DB-8FC9-849E-842D2F468B61}" dt="2025-11-13T21:14:37.999" v="255"/>
          <pc:sldLayoutMkLst>
            <pc:docMk/>
            <pc:sldMasterMk cId="2460954070" sldId="2147483660"/>
            <pc:sldLayoutMk cId="3479445657" sldId="2147483671"/>
          </pc:sldLayoutMkLst>
          <pc:spChg chg="mod">
            <ac:chgData name="James Garforth" userId="S::jgarfort@ed.ac.uk::7f8de3a5-598c-44d4-bcec-5c2a88d15f04" providerId="AD" clId="Web-{4BD88601-14DB-8FC9-849E-842D2F468B61}" dt="2025-11-13T21:13:06.245" v="247"/>
            <ac:spMkLst>
              <pc:docMk/>
              <pc:sldMasterMk cId="2460954070" sldId="2147483660"/>
              <pc:sldLayoutMk cId="3479445657" sldId="2147483671"/>
              <ac:spMk id="5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Traps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EF114-7AA4-33F2-F633-E033C0508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6D6E4-B8F5-270A-CF80-6AB6CA1AF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Abstraction – The Portability Trap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CBBEE-1B81-6518-EF78-AE3B29C39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 panose="020F0502020204030204"/>
                <a:cs typeface="Calibri" panose="020F0502020204030204"/>
              </a:rPr>
              <a:t>Assuming a new problem can reuse an old solution</a:t>
            </a:r>
          </a:p>
          <a:p>
            <a:r>
              <a:rPr lang="en-GB" dirty="0">
                <a:ea typeface="Calibri" panose="020F0502020204030204"/>
                <a:cs typeface="Calibri" panose="020F0502020204030204"/>
              </a:rPr>
              <a:t>Imagine your 4x4 is in for maintenance and the courtesy car is a mini</a:t>
            </a:r>
          </a:p>
          <a:p>
            <a:r>
              <a:rPr lang="en-GB" b="1" dirty="0">
                <a:ea typeface="Calibri" panose="020F0502020204030204"/>
                <a:cs typeface="Calibri" panose="020F0502020204030204"/>
              </a:rPr>
              <a:t>Properly assess the social and technical requirements of each new context first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1C59CC2-23C1-E7A1-876C-EBA347444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Selbst, Andrew D., et al. "Fairness and abstraction in sociotechnical systems."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111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FF5C1-CD30-37AB-ED74-5807BDC3A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673EA-1C64-EA38-BFF7-5895DAB84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Abstraction – The Formalism Trap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73DFD-ADD9-89A2-0088-7C27F1952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 panose="020F0502020204030204"/>
                <a:cs typeface="Calibri" panose="020F0502020204030204"/>
              </a:rPr>
              <a:t>Failure to account for the full meanings of social concepts</a:t>
            </a:r>
          </a:p>
          <a:p>
            <a:r>
              <a:rPr lang="en-GB" dirty="0">
                <a:ea typeface="Calibri" panose="020F0502020204030204"/>
                <a:cs typeface="Calibri" panose="020F0502020204030204"/>
              </a:rPr>
              <a:t>e.g. Defining "fair" as only "identical users will be treated identically"</a:t>
            </a:r>
          </a:p>
          <a:p>
            <a:r>
              <a:rPr lang="en-GB" b="1" dirty="0">
                <a:ea typeface="Calibri" panose="020F0502020204030204"/>
                <a:cs typeface="Calibri" panose="020F0502020204030204"/>
              </a:rPr>
              <a:t>Consider broad understandings (and consult others to identify gaps)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B9B01A27-6B7E-4CAC-9D7A-D71BE1AF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Selbst, Andrew D., et al. "Fairness and abstraction in sociotechnical systems."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64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0859F-C368-7027-D89D-99FEADD92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76EC2-2E8D-9262-F5B7-EFCE9F43E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Abstraction – The Ripple Effect Trap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CE188-FD4D-3F18-8AD8-A9F238B39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 panose="020F0502020204030204"/>
                <a:cs typeface="Calibri" panose="020F0502020204030204"/>
              </a:rPr>
              <a:t>Failing to account for the consequences of deployment</a:t>
            </a:r>
          </a:p>
          <a:p>
            <a:r>
              <a:rPr lang="en-GB" dirty="0">
                <a:ea typeface="Calibri" panose="020F0502020204030204"/>
                <a:cs typeface="Calibri" panose="020F0502020204030204"/>
              </a:rPr>
              <a:t>e.g. Judges might start using risk scores differently over time</a:t>
            </a:r>
          </a:p>
          <a:p>
            <a:r>
              <a:rPr lang="en-GB" b="1" dirty="0">
                <a:ea typeface="Calibri" panose="020F0502020204030204"/>
                <a:cs typeface="Calibri" panose="020F0502020204030204"/>
              </a:rPr>
              <a:t>Deploy only in cases where changes to the social context are predictable (or constrain deployment to achieve this)</a:t>
            </a:r>
            <a:endParaRPr lang="en-GB" b="1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E81FE30-BAD5-1F21-35E0-2851689BB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Selbst, Andrew D., et al. "Fairness and abstraction in sociotechnical systems."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030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6134B-6638-7A85-9339-559B19811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Metrics and Benchmarks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08BE2-46D8-F176-7208-6824A8A2F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Focus on, and reward, easily measured developments</a:t>
            </a:r>
          </a:p>
          <a:p>
            <a:r>
              <a:rPr lang="en-GB" dirty="0">
                <a:ea typeface="Calibri"/>
                <a:cs typeface="Calibri"/>
              </a:rPr>
              <a:t>e.g. User wellbeing is hard to measure, so it's often forgotten</a:t>
            </a:r>
          </a:p>
          <a:p>
            <a:r>
              <a:rPr lang="en-GB" b="1" dirty="0">
                <a:ea typeface="Calibri"/>
                <a:cs typeface="Calibri"/>
              </a:rPr>
              <a:t>Consider what your benchmarks can't measure and devote energy to this too</a:t>
            </a:r>
            <a:endParaRPr lang="en-GB" dirty="0">
              <a:ea typeface="Calibri"/>
              <a:cs typeface="Calibri"/>
            </a:endParaRPr>
          </a:p>
          <a:p>
            <a:r>
              <a:rPr lang="en-GB" dirty="0">
                <a:ea typeface="Calibri"/>
                <a:cs typeface="Calibri"/>
              </a:rPr>
              <a:t>Hide a lot of value choices behind a veneer of "objectivity"</a:t>
            </a:r>
          </a:p>
          <a:p>
            <a:r>
              <a:rPr lang="en-GB" dirty="0">
                <a:ea typeface="Calibri"/>
                <a:cs typeface="Calibri"/>
              </a:rPr>
              <a:t>e.g. Choosing dialects in NLP, environments in robotics, cultures in toxicity detection, etc.</a:t>
            </a:r>
          </a:p>
          <a:p>
            <a:r>
              <a:rPr lang="en-GB" b="1" dirty="0">
                <a:ea typeface="Calibri"/>
                <a:cs typeface="Calibri"/>
              </a:rPr>
              <a:t>Interrogate the value assumptions that went into benchmarks</a:t>
            </a:r>
          </a:p>
          <a:p>
            <a:endParaRPr lang="en-GB" b="1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A57AE25-30C5-2083-366A-9A57E58ED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 err="1">
                <a:solidFill>
                  <a:srgbClr val="222222"/>
                </a:solidFill>
                <a:latin typeface="Arial"/>
                <a:cs typeface="Arial"/>
              </a:rPr>
              <a:t>Blili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-Hamelin, </a:t>
            </a:r>
            <a:r>
              <a:rPr lang="en-GB" sz="1000" dirty="0" err="1">
                <a:solidFill>
                  <a:srgbClr val="222222"/>
                </a:solidFill>
                <a:latin typeface="Arial"/>
                <a:cs typeface="Arial"/>
              </a:rPr>
              <a:t>Borhane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, and Leif Hancox-Li. "Making intelligence: Ethical values in </a:t>
            </a:r>
            <a:r>
              <a:rPr lang="en-GB" sz="1000" dirty="0" err="1">
                <a:solidFill>
                  <a:srgbClr val="222222"/>
                </a:solidFill>
                <a:latin typeface="Arial"/>
                <a:cs typeface="Arial"/>
              </a:rPr>
              <a:t>iq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 and ml benchmarks."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2023 ACM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2023.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376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B374D-50AC-E55D-1915-332E5DAEC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FAF54-F6D5-CFBD-AA1C-C0456CC83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Cultural / Practice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8A172-E2FE-09C4-2F0E-DEF3BF736A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777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09712-1D29-5EEA-33AB-560FF270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Siloing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67F3D-0542-B081-01B6-A97A898B7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Informatics and other disciplines separated from each other</a:t>
            </a:r>
          </a:p>
          <a:p>
            <a:r>
              <a:rPr lang="en-GB" dirty="0">
                <a:ea typeface="Calibri"/>
                <a:cs typeface="Calibri"/>
              </a:rPr>
              <a:t>Mechanisms of exclusion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>
                <a:ea typeface="Calibri"/>
                <a:cs typeface="Calibri"/>
              </a:rPr>
              <a:t>Dogmatism – not valuing each other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>
                <a:ea typeface="Calibri"/>
                <a:cs typeface="Calibri"/>
              </a:rPr>
              <a:t>Lack of joint outputs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>
                <a:ea typeface="Calibri"/>
                <a:cs typeface="Calibri"/>
              </a:rPr>
              <a:t>Not building on each other's work</a:t>
            </a:r>
          </a:p>
          <a:p>
            <a:r>
              <a:rPr lang="en-GB" dirty="0">
                <a:ea typeface="Calibri"/>
                <a:cs typeface="Calibri"/>
              </a:rPr>
              <a:t>Results in either helplessness or "ethical unicorns"</a:t>
            </a:r>
          </a:p>
          <a:p>
            <a:r>
              <a:rPr lang="en-GB" dirty="0">
                <a:ea typeface="Calibri"/>
                <a:cs typeface="Calibri"/>
              </a:rPr>
              <a:t>Tech people "solving" old problems like reinventing public transport</a:t>
            </a:r>
          </a:p>
          <a:p>
            <a:r>
              <a:rPr lang="en-GB" b="1" dirty="0">
                <a:ea typeface="Calibri"/>
                <a:cs typeface="Calibri"/>
              </a:rPr>
              <a:t>Learn to be honest with yourself about the limits of your expertise and seek out / value others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578700E-089F-BA81-FF3E-E7E466F50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Raji, Inioluwa Deborah, Morgan Klaus Scheuerman, and Razvan Amironesei. "You can't sit with us: Exclusionary pedagogy in ai ethics education."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2021 ACM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2021.</a:t>
            </a:r>
            <a:endParaRPr lang="en-GB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3831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27DFB-8C17-B466-6179-68A503933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Speed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4522A-5749-1BD4-DE1B-8C5F67A98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0544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"Move fast and break things" (Facebook)</a:t>
            </a:r>
            <a:endParaRPr lang="en-US" dirty="0"/>
          </a:p>
          <a:p>
            <a:r>
              <a:rPr lang="en-GB" dirty="0">
                <a:ea typeface="Calibri"/>
                <a:cs typeface="Calibri"/>
              </a:rPr>
              <a:t>Iterative design and deployment on short deadlines</a:t>
            </a:r>
          </a:p>
          <a:p>
            <a:r>
              <a:rPr lang="en-GB" dirty="0">
                <a:ea typeface="Calibri"/>
                <a:cs typeface="Calibri"/>
              </a:rPr>
              <a:t>Deploy, then test</a:t>
            </a:r>
          </a:p>
          <a:p>
            <a:r>
              <a:rPr lang="en-GB" dirty="0">
                <a:ea typeface="Calibri"/>
                <a:cs typeface="Calibri"/>
              </a:rPr>
              <a:t>Reflected in teaching (short deadlines)</a:t>
            </a:r>
          </a:p>
          <a:p>
            <a:r>
              <a:rPr lang="en-GB" dirty="0">
                <a:ea typeface="Calibri"/>
                <a:cs typeface="Calibri"/>
              </a:rPr>
              <a:t>Also in coding challenges or hackathons</a:t>
            </a:r>
          </a:p>
          <a:p>
            <a:r>
              <a:rPr lang="en-GB" b="1" dirty="0">
                <a:ea typeface="Calibri"/>
                <a:cs typeface="Calibri"/>
              </a:rPr>
              <a:t>Engage in slow thought too; planning out, mulling over, and exploring multiple approaches</a:t>
            </a:r>
          </a:p>
          <a:p>
            <a:endParaRPr lang="en-GB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DC01F77-2E6A-7304-EAB1-14AAC06BC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endParaRPr lang="en-GB" sz="1000" dirty="0">
              <a:solidFill>
                <a:srgbClr val="222222"/>
              </a:solidFill>
              <a:latin typeface="Arial"/>
              <a:cs typeface="Arial"/>
            </a:endParaRPr>
          </a:p>
        </p:txBody>
      </p:sp>
      <p:pic>
        <p:nvPicPr>
          <p:cNvPr id="9" name="Picture 8" descr="Move Fast and Break Things">
            <a:extLst>
              <a:ext uri="{FF2B5EF4-FFF2-40B4-BE49-F238E27FC236}">
                <a16:creationId xmlns:a16="http://schemas.microsoft.com/office/drawing/2014/main" id="{6DE54FFF-092D-93B1-628E-9E3575105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8237" y="1026544"/>
            <a:ext cx="1813827" cy="48336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56DB21-CBBC-ED4A-DD7C-A9B24FC69E59}"/>
              </a:ext>
            </a:extLst>
          </p:cNvPr>
          <p:cNvSpPr txBox="1"/>
          <p:nvPr/>
        </p:nvSpPr>
        <p:spPr>
          <a:xfrm>
            <a:off x="9540201" y="5865223"/>
            <a:ext cx="18151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dirty="0">
                <a:ea typeface="Calibri"/>
                <a:cs typeface="Calibri"/>
              </a:rPr>
              <a:t>Credit: </a:t>
            </a:r>
            <a:r>
              <a:rPr lang="en-GB" sz="1400" err="1">
                <a:ea typeface="Calibri"/>
                <a:cs typeface="Calibri"/>
              </a:rPr>
              <a:t>xkcd</a:t>
            </a:r>
            <a:endParaRPr lang="en-GB" sz="1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6815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FE36F-D136-107C-C2C5-4A75FAA64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Transience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CA457-A34C-4771-5A39-D00BBD7FA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Moving from project to project, job to job</a:t>
            </a:r>
          </a:p>
          <a:p>
            <a:r>
              <a:rPr lang="en-GB" dirty="0">
                <a:ea typeface="Calibri"/>
                <a:cs typeface="Calibri"/>
              </a:rPr>
              <a:t>Misses out on returning to impacted communities</a:t>
            </a:r>
          </a:p>
          <a:p>
            <a:r>
              <a:rPr lang="en-GB" dirty="0">
                <a:ea typeface="Calibri"/>
                <a:cs typeface="Calibri"/>
              </a:rPr>
              <a:t>Also misses out on personal feedback for improvement</a:t>
            </a:r>
          </a:p>
          <a:p>
            <a:r>
              <a:rPr lang="en-GB" b="1" dirty="0">
                <a:ea typeface="Calibri"/>
                <a:cs typeface="Calibri"/>
              </a:rPr>
              <a:t>Engage with old projects; take a fresh look at a </a:t>
            </a:r>
            <a:r>
              <a:rPr lang="en-GB" b="1" dirty="0" err="1">
                <a:ea typeface="Calibri"/>
                <a:cs typeface="Calibri"/>
              </a:rPr>
              <a:t>github</a:t>
            </a:r>
            <a:r>
              <a:rPr lang="en-GB" b="1" dirty="0">
                <a:ea typeface="Calibri"/>
                <a:cs typeface="Calibri"/>
              </a:rPr>
              <a:t> repo, contact colleagues still working on something, check in with users or customers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945FC3D4-0E93-C3E6-E43B-8A8EAA67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endParaRPr lang="en-GB" sz="1000" dirty="0">
              <a:solidFill>
                <a:srgbClr val="22222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452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96A71-2138-64C9-ABF9-D5CD24472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Modularity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4CD3B-A09A-B9CC-3D91-01691B75C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Can be a result of Decomposition, which is taught</a:t>
            </a:r>
          </a:p>
          <a:p>
            <a:r>
              <a:rPr lang="en-GB" dirty="0">
                <a:ea typeface="Calibri"/>
                <a:cs typeface="Calibri"/>
              </a:rPr>
              <a:t>Common splitting down of a system into lots of parts worked on independently</a:t>
            </a:r>
          </a:p>
          <a:p>
            <a:r>
              <a:rPr lang="en-GB" dirty="0">
                <a:ea typeface="Calibri"/>
                <a:cs typeface="Calibri"/>
              </a:rPr>
              <a:t>Disconnect across the "supply chain"</a:t>
            </a:r>
          </a:p>
          <a:p>
            <a:r>
              <a:rPr lang="en-GB" dirty="0">
                <a:ea typeface="Calibri"/>
                <a:cs typeface="Calibri"/>
              </a:rPr>
              <a:t>Easy to assign accountability to the person before or after you</a:t>
            </a:r>
          </a:p>
          <a:p>
            <a:r>
              <a:rPr lang="en-GB" b="1" dirty="0">
                <a:ea typeface="Calibri"/>
                <a:cs typeface="Calibri"/>
              </a:rPr>
              <a:t>Keep a bigger picture, collaborate across the chain, take responsibility for what you can</a:t>
            </a: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7C8F59B-8425-BB02-52E3-52EE75A3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Widder, David Gray, and Dawn Nafus. "Dislocated accountabilities in the “AI supply chain”: Modularity and developers’ notions of responsibility."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Big Data &amp; Society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 10.1 (2023): 20539517231177620.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567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FB23F-E63D-86EA-2F28-3209D74DE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 Light"/>
                <a:cs typeface="Calibri Light"/>
              </a:rPr>
              <a:t>Inhumanity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57F47-9932-B7EB-88EA-ED2D7391D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Responsible computing is responsible to </a:t>
            </a:r>
            <a:r>
              <a:rPr lang="en-GB" i="1" dirty="0">
                <a:ea typeface="Calibri"/>
                <a:cs typeface="Calibri"/>
              </a:rPr>
              <a:t>whom?</a:t>
            </a:r>
          </a:p>
          <a:p>
            <a:r>
              <a:rPr lang="en-GB" dirty="0">
                <a:ea typeface="Calibri"/>
                <a:cs typeface="Calibri"/>
              </a:rPr>
              <a:t>Often far away from the people impacted (silos)</a:t>
            </a:r>
          </a:p>
          <a:p>
            <a:r>
              <a:rPr lang="en-GB" dirty="0">
                <a:ea typeface="Calibri"/>
                <a:cs typeface="Calibri"/>
              </a:rPr>
              <a:t>Obscured by more immediate goals (metrics)</a:t>
            </a:r>
          </a:p>
          <a:p>
            <a:r>
              <a:rPr lang="en-GB" dirty="0">
                <a:ea typeface="Calibri"/>
                <a:cs typeface="Calibri"/>
              </a:rPr>
              <a:t>Deference to authority / "Just doing what I'm told"</a:t>
            </a:r>
          </a:p>
          <a:p>
            <a:r>
              <a:rPr lang="en-GB" b="1" dirty="0">
                <a:ea typeface="Calibri"/>
                <a:cs typeface="Calibri"/>
              </a:rPr>
              <a:t>Think about them, meet them, avoid looking away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9C26F102-6F01-929C-4C21-FD9DD4827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16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DD50D-BA4A-33ED-46AD-72AAEAF2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Admin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7FCB3-006B-1A5F-09E4-982726D39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Last tutorial next week</a:t>
            </a:r>
          </a:p>
          <a:p>
            <a:r>
              <a:rPr lang="en-GB" dirty="0">
                <a:ea typeface="Calibri"/>
                <a:cs typeface="Calibri"/>
              </a:rPr>
              <a:t>Essay 1 marks and feedback also end of next week</a:t>
            </a:r>
          </a:p>
          <a:p>
            <a:r>
              <a:rPr lang="en-GB" i="1" dirty="0">
                <a:ea typeface="Calibri"/>
                <a:cs typeface="Calibri"/>
              </a:rPr>
              <a:t>But </a:t>
            </a:r>
            <a:r>
              <a:rPr lang="en-GB" dirty="0">
                <a:ea typeface="Calibri"/>
                <a:cs typeface="Calibri"/>
              </a:rPr>
              <a:t>strikes may impact both of those</a:t>
            </a:r>
          </a:p>
          <a:p>
            <a:r>
              <a:rPr lang="en-GB" dirty="0">
                <a:ea typeface="Calibri"/>
                <a:cs typeface="Calibri"/>
              </a:rPr>
              <a:t>Draft deadline is Monday and should be unaffected</a:t>
            </a:r>
          </a:p>
          <a:p>
            <a:r>
              <a:rPr lang="en-GB" dirty="0">
                <a:ea typeface="Calibri"/>
                <a:cs typeface="Calibri"/>
              </a:rPr>
              <a:t>This is the last "content" lecture, but there will be two bonus ones in week 11, for SDP and final year projects</a:t>
            </a:r>
          </a:p>
        </p:txBody>
      </p:sp>
    </p:spTree>
    <p:extLst>
      <p:ext uri="{BB962C8B-B14F-4D97-AF65-F5344CB8AC3E}">
        <p14:creationId xmlns:p14="http://schemas.microsoft.com/office/powerpoint/2010/main" val="582886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A12A1-EB71-26D0-BBD7-1E2AE962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8B397-A6BC-183A-4155-6362D3669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Philosophical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2E2BD-3205-B09B-628D-E7A11D0A9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930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FA0BC-1E3C-3799-C7E7-197F6A13F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95EB-E60B-AF3D-8FDA-EA63F752F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Abstraction – The Solutionism Trap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F8799-E5ED-C71F-28A0-84AD60589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 panose="020F0502020204030204"/>
                <a:cs typeface="Calibri" panose="020F0502020204030204"/>
              </a:rPr>
              <a:t>Failing to recognise that sometimes the solution is </a:t>
            </a:r>
            <a:r>
              <a:rPr lang="en-GB" i="1" dirty="0">
                <a:ea typeface="Calibri" panose="020F0502020204030204"/>
                <a:cs typeface="Calibri" panose="020F0502020204030204"/>
              </a:rPr>
              <a:t>not </a:t>
            </a:r>
            <a:r>
              <a:rPr lang="en-GB" dirty="0">
                <a:ea typeface="Calibri" panose="020F0502020204030204"/>
                <a:cs typeface="Calibri" panose="020F0502020204030204"/>
              </a:rPr>
              <a:t>technology</a:t>
            </a:r>
          </a:p>
          <a:p>
            <a:r>
              <a:rPr lang="en-GB" i="1" dirty="0">
                <a:ea typeface="Calibri" panose="020F0502020204030204"/>
                <a:cs typeface="Calibri" panose="020F0502020204030204"/>
              </a:rPr>
              <a:t>When all you have is a hammer, every problem looks like a nail</a:t>
            </a:r>
          </a:p>
          <a:p>
            <a:r>
              <a:rPr lang="en-GB" b="1" dirty="0">
                <a:ea typeface="Calibri" panose="020F0502020204030204"/>
                <a:cs typeface="Calibri" panose="020F0502020204030204"/>
              </a:rPr>
              <a:t>Seek to understand problems, their social context and politics, before deciding whether to build something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59C6336-CC0E-93DE-D0C9-FF5DDAB80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Selbst, Andrew D., et al. "Fairness and abstraction in sociotechnical systems."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37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272C6-F900-0F6A-FE7E-2FD56FE00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(Techno)Determinism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E11C8-7C25-3CDA-E826-3DC4F99D6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The idea that progress follows one fixed path</a:t>
            </a:r>
          </a:p>
          <a:p>
            <a:r>
              <a:rPr lang="en-GB" dirty="0">
                <a:ea typeface="Calibri"/>
                <a:cs typeface="Calibri"/>
              </a:rPr>
              <a:t>Precludes the possibility of developing differently</a:t>
            </a:r>
          </a:p>
          <a:p>
            <a:r>
              <a:rPr lang="en-GB" dirty="0">
                <a:ea typeface="Calibri"/>
                <a:cs typeface="Calibri"/>
              </a:rPr>
              <a:t>And leads to "someone else will do this if I don't"</a:t>
            </a:r>
          </a:p>
          <a:p>
            <a:r>
              <a:rPr lang="en-GB" dirty="0">
                <a:ea typeface="Calibri"/>
                <a:cs typeface="Calibri"/>
              </a:rPr>
              <a:t>This kind of fatalist thinking can justify anything</a:t>
            </a:r>
          </a:p>
          <a:p>
            <a:r>
              <a:rPr lang="en-GB" b="1" dirty="0">
                <a:ea typeface="Calibri"/>
                <a:cs typeface="Calibri"/>
              </a:rPr>
              <a:t>Imagine other technologies / refuse to participate in harm even if it is going to happen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632D56D-B8C3-3A25-5AE4-50465D52A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endParaRPr lang="en-GB" sz="1000" dirty="0">
              <a:solidFill>
                <a:srgbClr val="22222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3048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4EDCC-9DB9-AA2F-0D61-2037D7E29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A(</a:t>
            </a:r>
            <a:r>
              <a:rPr lang="en-GB" dirty="0" err="1">
                <a:ea typeface="Calibri Light"/>
                <a:cs typeface="Calibri Light"/>
              </a:rPr>
              <a:t>nti</a:t>
            </a:r>
            <a:r>
              <a:rPr lang="en-GB" dirty="0">
                <a:ea typeface="Calibri Light"/>
                <a:cs typeface="Calibri Light"/>
              </a:rPr>
              <a:t>-)</a:t>
            </a:r>
            <a:r>
              <a:rPr lang="en-GB" dirty="0" err="1">
                <a:ea typeface="Calibri Light"/>
                <a:cs typeface="Calibri Light"/>
              </a:rPr>
              <a:t>politicality</a:t>
            </a:r>
            <a:endParaRPr lang="en-GB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AC118-4F33-662F-0BDF-0ED123038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/>
                <a:cs typeface="Calibri"/>
              </a:rPr>
              <a:t>Being convinced of the "objectivity" of the field</a:t>
            </a:r>
          </a:p>
          <a:p>
            <a:r>
              <a:rPr lang="en-GB" dirty="0">
                <a:ea typeface="Calibri"/>
                <a:cs typeface="Calibri"/>
              </a:rPr>
              <a:t>Can be considered another consequence of abstraction</a:t>
            </a:r>
          </a:p>
          <a:p>
            <a:r>
              <a:rPr lang="en-GB" dirty="0">
                <a:ea typeface="Calibri"/>
                <a:cs typeface="Calibri"/>
              </a:rPr>
              <a:t>Opposing work seen as "too political"</a:t>
            </a:r>
          </a:p>
          <a:p>
            <a:r>
              <a:rPr lang="en-GB" b="1" dirty="0">
                <a:ea typeface="Calibri"/>
                <a:cs typeface="Calibri"/>
              </a:rPr>
              <a:t>Remember that all work is political and no technology is neutral;  instead we should always be interrogating what the values a system is built on or contributes to are and deciding what to support</a:t>
            </a: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B600A4A-3FEF-A081-D83C-F5C66B8E7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 err="1">
                <a:solidFill>
                  <a:srgbClr val="222222"/>
                </a:solidFill>
                <a:latin typeface="Arial"/>
                <a:cs typeface="Arial"/>
              </a:rPr>
              <a:t>Malazita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, James W., and Korryn Resetar. "Infrastructures of abstraction: how computer science education produces anti-political subjects."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Digital Creativity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 30.4 (2019): 300-312.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655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178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D8C1-E70B-EC76-A0D2-6A7A7F971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Introduction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37F49-D427-E1DA-4DA4-979DF21B0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057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3BCBB-1508-F613-BB11-01D17733C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6A0C7-E138-B06D-EC4D-0F585A467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Virtue Ethics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5CA7C-98BA-D8B1-CBD6-8CD6D7DB7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Approach to ethics that centres personal character</a:t>
            </a:r>
          </a:p>
          <a:p>
            <a:r>
              <a:rPr lang="en-GB" dirty="0">
                <a:ea typeface="Calibri" panose="020F0502020204030204"/>
                <a:cs typeface="Calibri" panose="020F0502020204030204"/>
              </a:rPr>
              <a:t>What traits can and should you embody in order to be contributing to a better life</a:t>
            </a:r>
          </a:p>
          <a:p>
            <a:r>
              <a:rPr lang="en-GB" dirty="0">
                <a:ea typeface="Calibri" panose="020F0502020204030204"/>
                <a:cs typeface="Calibri" panose="020F0502020204030204"/>
              </a:rPr>
              <a:t>Contrasted with focus on following rules (Deontology) or calculating consequences (Consequentialism)</a:t>
            </a:r>
          </a:p>
          <a:p>
            <a:r>
              <a:rPr lang="en-GB" dirty="0">
                <a:ea typeface="Calibri" panose="020F0502020204030204"/>
                <a:cs typeface="Calibri" panose="020F0502020204030204"/>
              </a:rPr>
              <a:t>Look up Prof Shannon Vallor, if not already familiar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4D97D-BD3C-6EC0-0096-9AD711A5D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ea typeface="+mn-lt"/>
                <a:cs typeface="+mn-lt"/>
              </a:rPr>
              <a:t>https://edwebprofiles.ed.ac.uk/profile/shannon-vallor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784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5C7AC-F9BC-D0E3-27EF-0E614712B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2CFFA-787C-E5D8-E68D-38943533A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Cognitive "Traps"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1A6D0-BF8F-906D-19E6-28C38E3C4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The opposite of virtues</a:t>
            </a:r>
          </a:p>
          <a:p>
            <a:r>
              <a:rPr lang="en-GB" dirty="0">
                <a:ea typeface="Calibri"/>
                <a:cs typeface="Calibri"/>
              </a:rPr>
              <a:t>Traits we should avoid embodying</a:t>
            </a:r>
          </a:p>
          <a:p>
            <a:r>
              <a:rPr lang="en-GB" dirty="0">
                <a:ea typeface="Calibri"/>
                <a:cs typeface="Calibri"/>
              </a:rPr>
              <a:t>Cognitive biases we should be aware of</a:t>
            </a:r>
          </a:p>
          <a:p>
            <a:r>
              <a:rPr lang="en-GB" dirty="0">
                <a:ea typeface="Calibri"/>
                <a:cs typeface="Calibri"/>
              </a:rPr>
              <a:t>Very related to my own research into how ethical or unethical behaviours are imparted into computer scientists</a:t>
            </a:r>
          </a:p>
          <a:p>
            <a:r>
              <a:rPr lang="en-GB" dirty="0">
                <a:ea typeface="Calibri"/>
                <a:cs typeface="Calibri"/>
              </a:rPr>
              <a:t>Inspired by work by Selbst et al. (2019)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E9B97-3936-CAB5-A62D-18A0D3ACC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Selbst, Andrew D., et al. "Fairness and abstraction in sociotechnical systems."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2019.</a:t>
            </a:r>
            <a:endParaRPr lang="en-GB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1152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9D670-A89B-2675-AB09-1DDF90A10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8C13D-2A2A-EE5B-8F0E-E9FD09EB5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Three Categories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49332-8F44-D7EE-EC66-DC72359CB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914400" lvl="1" indent="-457200">
              <a:lnSpc>
                <a:spcPct val="200000"/>
              </a:lnSpc>
              <a:buAutoNum type="arabicPeriod"/>
            </a:pPr>
            <a:r>
              <a:rPr lang="en-GB" dirty="0">
                <a:ea typeface="Calibri"/>
                <a:cs typeface="Calibri"/>
              </a:rPr>
              <a:t>Taught (consequences of the methods of Computing)</a:t>
            </a:r>
            <a:endParaRPr lang="en-US"/>
          </a:p>
          <a:p>
            <a:pPr marL="914400" lvl="1" indent="-457200">
              <a:lnSpc>
                <a:spcPct val="200000"/>
              </a:lnSpc>
              <a:buAutoNum type="arabicPeriod"/>
            </a:pPr>
            <a:r>
              <a:rPr lang="en-GB" dirty="0">
                <a:ea typeface="Calibri"/>
                <a:cs typeface="Calibri"/>
              </a:rPr>
              <a:t>Cultural (consequences of the practice of Computing)</a:t>
            </a:r>
          </a:p>
          <a:p>
            <a:pPr marL="914400" lvl="1" indent="-457200">
              <a:lnSpc>
                <a:spcPct val="200000"/>
              </a:lnSpc>
              <a:buAutoNum type="arabicPeriod"/>
            </a:pPr>
            <a:r>
              <a:rPr lang="en-GB" dirty="0">
                <a:ea typeface="Calibri"/>
                <a:cs typeface="Calibri"/>
              </a:rPr>
              <a:t>Philosophical (views commonly shared between Computer Scientists)</a:t>
            </a:r>
          </a:p>
          <a:p>
            <a:pPr marL="914400" lvl="1" indent="-457200">
              <a:lnSpc>
                <a:spcPct val="200000"/>
              </a:lnSpc>
              <a:buAutoNum type="arabicPeriod"/>
            </a:pPr>
            <a:endParaRPr lang="en-GB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2146D3-FAC6-7347-E41B-267612789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Selbst, Andrew D., et al. "Fairness and abstraction in sociotechnical systems."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2019.</a:t>
            </a:r>
            <a:endParaRPr lang="en-GB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7578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2BFAB-E08D-E4D8-7F40-4B9699DEF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342DB-38BF-9C52-F57A-60A579F6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Taught / Methods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0CEA9-87AE-AEF0-775E-82B0FD8C92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308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25E18-04C8-8651-94A4-B8E7E403F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Abstraction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B9D4F-1DDD-A0A7-A5FE-01DC96544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Choosing properties of a complex system or problem to attend to</a:t>
            </a:r>
            <a:endParaRPr lang="en-US" dirty="0"/>
          </a:p>
          <a:p>
            <a:r>
              <a:rPr lang="en-GB" dirty="0">
                <a:ea typeface="+mn-lt"/>
                <a:cs typeface="+mn-lt"/>
              </a:rPr>
              <a:t>Something we include explicitly in our curricula</a:t>
            </a:r>
          </a:p>
          <a:p>
            <a:r>
              <a:rPr lang="en-GB" dirty="0">
                <a:ea typeface="+mn-lt"/>
                <a:cs typeface="+mn-lt"/>
              </a:rPr>
              <a:t>Abstraction traps: </a:t>
            </a:r>
            <a:endParaRPr lang="en-GB" dirty="0">
              <a:ea typeface="Calibri" panose="020F0502020204030204"/>
              <a:cs typeface="Calibri" panose="020F0502020204030204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>
                <a:ea typeface="+mn-lt"/>
                <a:cs typeface="+mn-lt"/>
              </a:rPr>
              <a:t>Framing </a:t>
            </a:r>
            <a:endParaRPr lang="en-GB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>
                <a:ea typeface="+mn-lt"/>
                <a:cs typeface="+mn-lt"/>
              </a:rPr>
              <a:t>Portability </a:t>
            </a:r>
            <a:endParaRPr lang="en-GB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>
                <a:ea typeface="+mn-lt"/>
                <a:cs typeface="+mn-lt"/>
              </a:rPr>
              <a:t>Formalism </a:t>
            </a:r>
            <a:endParaRPr lang="en-GB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>
                <a:ea typeface="+mn-lt"/>
                <a:cs typeface="+mn-lt"/>
              </a:rPr>
              <a:t>Ripple Effect </a:t>
            </a:r>
            <a:endParaRPr lang="en-GB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>
                <a:ea typeface="+mn-lt"/>
                <a:cs typeface="+mn-lt"/>
              </a:rPr>
              <a:t>(Solutionism) </a:t>
            </a:r>
            <a:endParaRPr lang="en-GB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D839B7-1991-FED2-D9E5-2F1285F61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Selbst, Andrew D., et al. "Fairness and abstraction in sociotechnical systems."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721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B2179-40F6-2937-299A-7D1FB7D6E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D2D4D-E90D-A6EC-C4AD-81A1F831B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Calibri Light"/>
                <a:cs typeface="Calibri Light"/>
              </a:rPr>
              <a:t>Abstraction – The Framing Trap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61408-44A7-44F2-E702-36D783B4B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Calibri" panose="020F0502020204030204"/>
                <a:cs typeface="Calibri" panose="020F0502020204030204"/>
              </a:rPr>
              <a:t>Modelling only some of the system being intervened on</a:t>
            </a:r>
          </a:p>
          <a:p>
            <a:r>
              <a:rPr lang="en-GB" dirty="0">
                <a:ea typeface="Calibri" panose="020F0502020204030204"/>
                <a:cs typeface="Calibri" panose="020F0502020204030204"/>
              </a:rPr>
              <a:t>A device giving medical advice that fails to account for how it will be interpreted</a:t>
            </a:r>
          </a:p>
          <a:p>
            <a:r>
              <a:rPr lang="en-GB" b="1" dirty="0">
                <a:ea typeface="Calibri" panose="020F0502020204030204"/>
                <a:cs typeface="Calibri" panose="020F0502020204030204"/>
              </a:rPr>
              <a:t>Be wary of trying to simplify your framing in a way that removes important data or actors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410CF45D-A71B-16B3-CDCF-CC1806F7C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717" y="6356350"/>
            <a:ext cx="11571514" cy="365125"/>
          </a:xfrm>
        </p:spPr>
        <p:txBody>
          <a:bodyPr/>
          <a:lstStyle/>
          <a:p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Selbst, Andrew D., et al. "Fairness and abstraction in sociotechnical systems." </a:t>
            </a:r>
            <a:r>
              <a:rPr lang="en-GB" sz="1000" i="1" dirty="0">
                <a:solidFill>
                  <a:srgbClr val="222222"/>
                </a:solidFill>
                <a:latin typeface="Arial"/>
                <a:cs typeface="Arial"/>
              </a:rPr>
              <a:t>Proceedings of the conference on fairness, accountability, and transparency</a:t>
            </a:r>
            <a:r>
              <a:rPr lang="en-GB" sz="1000" dirty="0">
                <a:solidFill>
                  <a:srgbClr val="222222"/>
                </a:solidFill>
                <a:latin typeface="Arial"/>
                <a:cs typeface="Arial"/>
              </a:rPr>
              <a:t>. 2019.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257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Traps</vt:lpstr>
      <vt:lpstr>Admin</vt:lpstr>
      <vt:lpstr>Introduction</vt:lpstr>
      <vt:lpstr>Virtue Ethics</vt:lpstr>
      <vt:lpstr>Cognitive "Traps"</vt:lpstr>
      <vt:lpstr>Three Categories</vt:lpstr>
      <vt:lpstr>Taught / Methods</vt:lpstr>
      <vt:lpstr>Abstraction</vt:lpstr>
      <vt:lpstr>Abstraction – The Framing Trap</vt:lpstr>
      <vt:lpstr>Abstraction – The Portability Trap</vt:lpstr>
      <vt:lpstr>Abstraction – The Formalism Trap</vt:lpstr>
      <vt:lpstr>Abstraction – The Ripple Effect Trap</vt:lpstr>
      <vt:lpstr>Metrics and Benchmarks</vt:lpstr>
      <vt:lpstr>Cultural / Practice</vt:lpstr>
      <vt:lpstr>Siloing</vt:lpstr>
      <vt:lpstr>Speed</vt:lpstr>
      <vt:lpstr>Transience</vt:lpstr>
      <vt:lpstr>Modularity</vt:lpstr>
      <vt:lpstr>Inhumanity</vt:lpstr>
      <vt:lpstr>Philosophical</vt:lpstr>
      <vt:lpstr>Abstraction – The Solutionism Trap</vt:lpstr>
      <vt:lpstr>(Techno)Determinism</vt:lpstr>
      <vt:lpstr>A(nti-)politicality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1105</cp:revision>
  <dcterms:created xsi:type="dcterms:W3CDTF">2021-09-21T07:21:53Z</dcterms:created>
  <dcterms:modified xsi:type="dcterms:W3CDTF">2025-11-14T12:39:25Z</dcterms:modified>
</cp:coreProperties>
</file>