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1" r:id="rId4"/>
    <p:sldId id="270" r:id="rId5"/>
    <p:sldId id="282" r:id="rId6"/>
    <p:sldId id="287" r:id="rId7"/>
    <p:sldId id="286" r:id="rId8"/>
    <p:sldId id="284" r:id="rId9"/>
    <p:sldId id="285" r:id="rId10"/>
    <p:sldId id="283" r:id="rId11"/>
    <p:sldId id="288" r:id="rId12"/>
    <p:sldId id="292" r:id="rId13"/>
    <p:sldId id="269" r:id="rId14"/>
    <p:sldId id="268" r:id="rId15"/>
    <p:sldId id="258" r:id="rId16"/>
    <p:sldId id="275" r:id="rId17"/>
    <p:sldId id="272" r:id="rId18"/>
    <p:sldId id="259" r:id="rId19"/>
    <p:sldId id="262" r:id="rId20"/>
    <p:sldId id="263" r:id="rId21"/>
    <p:sldId id="261" r:id="rId22"/>
    <p:sldId id="264" r:id="rId23"/>
    <p:sldId id="281" r:id="rId24"/>
    <p:sldId id="260" r:id="rId25"/>
    <p:sldId id="273" r:id="rId26"/>
    <p:sldId id="289" r:id="rId27"/>
    <p:sldId id="274" r:id="rId28"/>
    <p:sldId id="266" r:id="rId29"/>
    <p:sldId id="267" r:id="rId30"/>
    <p:sldId id="290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E6BE0-1F76-D102-CB3C-79FE2E25BB67}" v="143" dt="2022-10-31T12:32:38.399"/>
    <p1510:client id="{386EABA9-8AC7-F7D1-72BB-FA879BCA1D3A}" v="72" dt="2023-10-29T16:43:01.043"/>
    <p1510:client id="{44E06BD9-9367-D2E8-399A-A9FD00008F37}" v="977" dt="2023-10-29T13:20:41.547"/>
    <p1510:client id="{8E41AF95-FC3B-BDAF-058C-FD0B35554BEE}" v="179" dt="2023-10-30T12:46:28.130"/>
    <p1510:client id="{934993DF-136B-E4AB-4144-8315CCD2344B}" v="1" dt="2022-10-31T10:46:58.016"/>
    <p1510:client id="{C41E5417-9A33-348D-1835-9F73067B4054}" v="132" dt="2023-10-30T10:33:13.350"/>
    <p1510:client id="{E4C47C76-385B-4BE7-AC63-94EE3EF464FB}" v="327" dt="2022-10-30T22:16:44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arforth" userId="S::jgarfort@ed.ac.uk::7f8de3a5-598c-44d4-bcec-5c2a88d15f04" providerId="AD" clId="Web-{8E41AF95-FC3B-BDAF-058C-FD0B35554BEE}"/>
    <pc:docChg chg="addSld delSld modSld">
      <pc:chgData name="James Garforth" userId="S::jgarfort@ed.ac.uk::7f8de3a5-598c-44d4-bcec-5c2a88d15f04" providerId="AD" clId="Web-{8E41AF95-FC3B-BDAF-058C-FD0B35554BEE}" dt="2023-10-30T12:46:23.864" v="170" actId="20577"/>
      <pc:docMkLst>
        <pc:docMk/>
      </pc:docMkLst>
      <pc:sldChg chg="modSp">
        <pc:chgData name="James Garforth" userId="S::jgarfort@ed.ac.uk::7f8de3a5-598c-44d4-bcec-5c2a88d15f04" providerId="AD" clId="Web-{8E41AF95-FC3B-BDAF-058C-FD0B35554BEE}" dt="2023-10-30T12:45:40.534" v="167" actId="20577"/>
        <pc:sldMkLst>
          <pc:docMk/>
          <pc:sldMk cId="3922345143" sldId="260"/>
        </pc:sldMkLst>
        <pc:spChg chg="mod">
          <ac:chgData name="James Garforth" userId="S::jgarfort@ed.ac.uk::7f8de3a5-598c-44d4-bcec-5c2a88d15f04" providerId="AD" clId="Web-{8E41AF95-FC3B-BDAF-058C-FD0B35554BEE}" dt="2023-10-30T12:45:40.534" v="167" actId="20577"/>
          <ac:spMkLst>
            <pc:docMk/>
            <pc:sldMk cId="3922345143" sldId="260"/>
            <ac:spMk id="3" creationId="{0FF37101-0363-6B7B-F7B5-8FC1F359EEC8}"/>
          </ac:spMkLst>
        </pc:spChg>
      </pc:sldChg>
      <pc:sldChg chg="del">
        <pc:chgData name="James Garforth" userId="S::jgarfort@ed.ac.uk::7f8de3a5-598c-44d4-bcec-5c2a88d15f04" providerId="AD" clId="Web-{8E41AF95-FC3B-BDAF-058C-FD0B35554BEE}" dt="2023-10-30T12:35:31.589" v="58"/>
        <pc:sldMkLst>
          <pc:docMk/>
          <pc:sldMk cId="1114463395" sldId="265"/>
        </pc:sldMkLst>
      </pc:sldChg>
      <pc:sldChg chg="modSp">
        <pc:chgData name="James Garforth" userId="S::jgarfort@ed.ac.uk::7f8de3a5-598c-44d4-bcec-5c2a88d15f04" providerId="AD" clId="Web-{8E41AF95-FC3B-BDAF-058C-FD0B35554BEE}" dt="2023-10-30T12:27:27.977" v="7" actId="20577"/>
        <pc:sldMkLst>
          <pc:docMk/>
          <pc:sldMk cId="3267122527" sldId="268"/>
        </pc:sldMkLst>
        <pc:spChg chg="mod">
          <ac:chgData name="James Garforth" userId="S::jgarfort@ed.ac.uk::7f8de3a5-598c-44d4-bcec-5c2a88d15f04" providerId="AD" clId="Web-{8E41AF95-FC3B-BDAF-058C-FD0B35554BEE}" dt="2023-10-30T12:27:27.977" v="7" actId="20577"/>
          <ac:spMkLst>
            <pc:docMk/>
            <pc:sldMk cId="3267122527" sldId="268"/>
            <ac:spMk id="3" creationId="{D0CCC41C-89D6-D3C7-CF2E-3E314C7AE2B8}"/>
          </ac:spMkLst>
        </pc:spChg>
      </pc:sldChg>
      <pc:sldChg chg="mod modShow">
        <pc:chgData name="James Garforth" userId="S::jgarfort@ed.ac.uk::7f8de3a5-598c-44d4-bcec-5c2a88d15f04" providerId="AD" clId="Web-{8E41AF95-FC3B-BDAF-058C-FD0B35554BEE}" dt="2023-10-30T12:33:34.866" v="55"/>
        <pc:sldMkLst>
          <pc:docMk/>
          <pc:sldMk cId="3916038961" sldId="272"/>
        </pc:sldMkLst>
      </pc:sldChg>
      <pc:sldChg chg="add del">
        <pc:chgData name="James Garforth" userId="S::jgarfort@ed.ac.uk::7f8de3a5-598c-44d4-bcec-5c2a88d15f04" providerId="AD" clId="Web-{8E41AF95-FC3B-BDAF-058C-FD0B35554BEE}" dt="2023-10-30T12:35:24.542" v="57"/>
        <pc:sldMkLst>
          <pc:docMk/>
          <pc:sldMk cId="2243479017" sldId="273"/>
        </pc:sldMkLst>
      </pc:sldChg>
      <pc:sldChg chg="modSp">
        <pc:chgData name="James Garforth" userId="S::jgarfort@ed.ac.uk::7f8de3a5-598c-44d4-bcec-5c2a88d15f04" providerId="AD" clId="Web-{8E41AF95-FC3B-BDAF-058C-FD0B35554BEE}" dt="2023-10-30T12:46:23.864" v="170" actId="20577"/>
        <pc:sldMkLst>
          <pc:docMk/>
          <pc:sldMk cId="3455016596" sldId="274"/>
        </pc:sldMkLst>
        <pc:spChg chg="mod">
          <ac:chgData name="James Garforth" userId="S::jgarfort@ed.ac.uk::7f8de3a5-598c-44d4-bcec-5c2a88d15f04" providerId="AD" clId="Web-{8E41AF95-FC3B-BDAF-058C-FD0B35554BEE}" dt="2023-10-30T12:46:23.864" v="170" actId="20577"/>
          <ac:spMkLst>
            <pc:docMk/>
            <pc:sldMk cId="3455016596" sldId="274"/>
            <ac:spMk id="3" creationId="{0FF37101-0363-6B7B-F7B5-8FC1F359EEC8}"/>
          </ac:spMkLst>
        </pc:spChg>
      </pc:sldChg>
      <pc:sldChg chg="addSp delSp modSp">
        <pc:chgData name="James Garforth" userId="S::jgarfort@ed.ac.uk::7f8de3a5-598c-44d4-bcec-5c2a88d15f04" providerId="AD" clId="Web-{8E41AF95-FC3B-BDAF-058C-FD0B35554BEE}" dt="2023-10-30T12:32:48.474" v="54" actId="1076"/>
        <pc:sldMkLst>
          <pc:docMk/>
          <pc:sldMk cId="3270063526" sldId="275"/>
        </pc:sldMkLst>
        <pc:spChg chg="mod">
          <ac:chgData name="James Garforth" userId="S::jgarfort@ed.ac.uk::7f8de3a5-598c-44d4-bcec-5c2a88d15f04" providerId="AD" clId="Web-{8E41AF95-FC3B-BDAF-058C-FD0B35554BEE}" dt="2023-10-30T12:29:05.028" v="9" actId="20577"/>
          <ac:spMkLst>
            <pc:docMk/>
            <pc:sldMk cId="3270063526" sldId="275"/>
            <ac:spMk id="3" creationId="{49FEA892-A961-A72D-C6C9-77EDDF00274F}"/>
          </ac:spMkLst>
        </pc:spChg>
        <pc:spChg chg="mod">
          <ac:chgData name="James Garforth" userId="S::jgarfort@ed.ac.uk::7f8de3a5-598c-44d4-bcec-5c2a88d15f04" providerId="AD" clId="Web-{8E41AF95-FC3B-BDAF-058C-FD0B35554BEE}" dt="2023-10-30T12:32:48.474" v="54" actId="1076"/>
          <ac:spMkLst>
            <pc:docMk/>
            <pc:sldMk cId="3270063526" sldId="275"/>
            <ac:spMk id="14" creationId="{C64FD3D2-40DC-9B0E-94C1-781D57CA850A}"/>
          </ac:spMkLst>
        </pc:spChg>
        <pc:spChg chg="mod">
          <ac:chgData name="James Garforth" userId="S::jgarfort@ed.ac.uk::7f8de3a5-598c-44d4-bcec-5c2a88d15f04" providerId="AD" clId="Web-{8E41AF95-FC3B-BDAF-058C-FD0B35554BEE}" dt="2023-10-30T12:29:44.982" v="23" actId="20577"/>
          <ac:spMkLst>
            <pc:docMk/>
            <pc:sldMk cId="3270063526" sldId="275"/>
            <ac:spMk id="17" creationId="{E4D14C6A-BFD4-671A-19D2-9C1A1FAC4D4B}"/>
          </ac:spMkLst>
        </pc:spChg>
        <pc:spChg chg="mod">
          <ac:chgData name="James Garforth" userId="S::jgarfort@ed.ac.uk::7f8de3a5-598c-44d4-bcec-5c2a88d15f04" providerId="AD" clId="Web-{8E41AF95-FC3B-BDAF-058C-FD0B35554BEE}" dt="2023-10-30T12:31:23.564" v="49" actId="1076"/>
          <ac:spMkLst>
            <pc:docMk/>
            <pc:sldMk cId="3270063526" sldId="275"/>
            <ac:spMk id="18" creationId="{06574517-3A00-8AB3-5D60-E11EC4209746}"/>
          </ac:spMkLst>
        </pc:spChg>
        <pc:inkChg chg="add del">
          <ac:chgData name="James Garforth" userId="S::jgarfort@ed.ac.uk::7f8de3a5-598c-44d4-bcec-5c2a88d15f04" providerId="AD" clId="Web-{8E41AF95-FC3B-BDAF-058C-FD0B35554BEE}" dt="2023-10-30T12:31:47.940" v="51"/>
          <ac:inkMkLst>
            <pc:docMk/>
            <pc:sldMk cId="3270063526" sldId="275"/>
            <ac:inkMk id="4" creationId="{5AC7FA9F-143D-2B78-7E61-C82D6EABB3A4}"/>
          </ac:inkMkLst>
        </pc:inkChg>
      </pc:sldChg>
      <pc:sldChg chg="addSp delSp">
        <pc:chgData name="James Garforth" userId="S::jgarfort@ed.ac.uk::7f8de3a5-598c-44d4-bcec-5c2a88d15f04" providerId="AD" clId="Web-{8E41AF95-FC3B-BDAF-058C-FD0B35554BEE}" dt="2023-10-30T12:44:28.219" v="163"/>
        <pc:sldMkLst>
          <pc:docMk/>
          <pc:sldMk cId="1900459434" sldId="288"/>
        </pc:sldMkLst>
        <pc:spChg chg="add del">
          <ac:chgData name="James Garforth" userId="S::jgarfort@ed.ac.uk::7f8de3a5-598c-44d4-bcec-5c2a88d15f04" providerId="AD" clId="Web-{8E41AF95-FC3B-BDAF-058C-FD0B35554BEE}" dt="2023-10-30T12:44:16.093" v="159"/>
          <ac:spMkLst>
            <pc:docMk/>
            <pc:sldMk cId="1900459434" sldId="288"/>
            <ac:spMk id="5" creationId="{723EC081-99F5-0244-110E-90DCF4E09D1B}"/>
          </ac:spMkLst>
        </pc:spChg>
        <pc:spChg chg="add del">
          <ac:chgData name="James Garforth" userId="S::jgarfort@ed.ac.uk::7f8de3a5-598c-44d4-bcec-5c2a88d15f04" providerId="AD" clId="Web-{8E41AF95-FC3B-BDAF-058C-FD0B35554BEE}" dt="2023-10-30T12:44:23.125" v="161"/>
          <ac:spMkLst>
            <pc:docMk/>
            <pc:sldMk cId="1900459434" sldId="288"/>
            <ac:spMk id="7" creationId="{AB89D362-E522-28DC-36B3-094885FC2FBD}"/>
          </ac:spMkLst>
        </pc:spChg>
        <pc:spChg chg="add del">
          <ac:chgData name="James Garforth" userId="S::jgarfort@ed.ac.uk::7f8de3a5-598c-44d4-bcec-5c2a88d15f04" providerId="AD" clId="Web-{8E41AF95-FC3B-BDAF-058C-FD0B35554BEE}" dt="2023-10-30T12:44:28.219" v="163"/>
          <ac:spMkLst>
            <pc:docMk/>
            <pc:sldMk cId="1900459434" sldId="288"/>
            <ac:spMk id="9" creationId="{A13B17C8-E48F-0E14-6787-F8C36A5F1BE0}"/>
          </ac:spMkLst>
        </pc:spChg>
      </pc:sldChg>
      <pc:sldChg chg="add">
        <pc:chgData name="James Garforth" userId="S::jgarfort@ed.ac.uk::7f8de3a5-598c-44d4-bcec-5c2a88d15f04" providerId="AD" clId="Web-{8E41AF95-FC3B-BDAF-058C-FD0B35554BEE}" dt="2023-10-30T12:35:48.527" v="59"/>
        <pc:sldMkLst>
          <pc:docMk/>
          <pc:sldMk cId="1426626235" sldId="289"/>
        </pc:sldMkLst>
      </pc:sldChg>
      <pc:sldChg chg="addSp delSp modSp new">
        <pc:chgData name="James Garforth" userId="S::jgarfort@ed.ac.uk::7f8de3a5-598c-44d4-bcec-5c2a88d15f04" providerId="AD" clId="Web-{8E41AF95-FC3B-BDAF-058C-FD0B35554BEE}" dt="2023-10-30T12:43:35.639" v="151" actId="20577"/>
        <pc:sldMkLst>
          <pc:docMk/>
          <pc:sldMk cId="53093458" sldId="290"/>
        </pc:sldMkLst>
        <pc:spChg chg="mod">
          <ac:chgData name="James Garforth" userId="S::jgarfort@ed.ac.uk::7f8de3a5-598c-44d4-bcec-5c2a88d15f04" providerId="AD" clId="Web-{8E41AF95-FC3B-BDAF-058C-FD0B35554BEE}" dt="2023-10-30T12:39:06.050" v="67" actId="20577"/>
          <ac:spMkLst>
            <pc:docMk/>
            <pc:sldMk cId="53093458" sldId="290"/>
            <ac:spMk id="2" creationId="{51C18AE9-E1A1-386A-D50C-E0ABC3FA7401}"/>
          </ac:spMkLst>
        </pc:spChg>
        <pc:spChg chg="del mod">
          <ac:chgData name="James Garforth" userId="S::jgarfort@ed.ac.uk::7f8de3a5-598c-44d4-bcec-5c2a88d15f04" providerId="AD" clId="Web-{8E41AF95-FC3B-BDAF-058C-FD0B35554BEE}" dt="2023-10-30T12:41:37.197" v="83"/>
          <ac:spMkLst>
            <pc:docMk/>
            <pc:sldMk cId="53093458" sldId="290"/>
            <ac:spMk id="3" creationId="{ACE17A63-B4F5-830E-8B20-6B5ED1E47F1B}"/>
          </ac:spMkLst>
        </pc:spChg>
        <pc:spChg chg="add del mod">
          <ac:chgData name="James Garforth" userId="S::jgarfort@ed.ac.uk::7f8de3a5-598c-44d4-bcec-5c2a88d15f04" providerId="AD" clId="Web-{8E41AF95-FC3B-BDAF-058C-FD0B35554BEE}" dt="2023-10-30T12:41:47.228" v="86"/>
          <ac:spMkLst>
            <pc:docMk/>
            <pc:sldMk cId="53093458" sldId="290"/>
            <ac:spMk id="5" creationId="{8DAFAEB1-84CF-D5A0-CFB4-A48B17BA4152}"/>
          </ac:spMkLst>
        </pc:spChg>
        <pc:spChg chg="add del">
          <ac:chgData name="James Garforth" userId="S::jgarfort@ed.ac.uk::7f8de3a5-598c-44d4-bcec-5c2a88d15f04" providerId="AD" clId="Web-{8E41AF95-FC3B-BDAF-058C-FD0B35554BEE}" dt="2023-10-30T12:41:43.400" v="85"/>
          <ac:spMkLst>
            <pc:docMk/>
            <pc:sldMk cId="53093458" sldId="290"/>
            <ac:spMk id="7" creationId="{2472F3AE-8AC1-1357-9BDA-5FB966154B33}"/>
          </ac:spMkLst>
        </pc:spChg>
        <pc:spChg chg="add mod">
          <ac:chgData name="James Garforth" userId="S::jgarfort@ed.ac.uk::7f8de3a5-598c-44d4-bcec-5c2a88d15f04" providerId="AD" clId="Web-{8E41AF95-FC3B-BDAF-058C-FD0B35554BEE}" dt="2023-10-30T12:43:35.639" v="151" actId="20577"/>
          <ac:spMkLst>
            <pc:docMk/>
            <pc:sldMk cId="53093458" sldId="290"/>
            <ac:spMk id="9" creationId="{4BC1E58E-ABB1-2ADE-8218-B8F55F55D1B4}"/>
          </ac:spMkLst>
        </pc:spChg>
      </pc:sldChg>
      <pc:sldChg chg="modSp new mod modClrScheme chgLayout">
        <pc:chgData name="James Garforth" userId="S::jgarfort@ed.ac.uk::7f8de3a5-598c-44d4-bcec-5c2a88d15f04" providerId="AD" clId="Web-{8E41AF95-FC3B-BDAF-058C-FD0B35554BEE}" dt="2023-10-30T12:44:08.234" v="157" actId="20577"/>
        <pc:sldMkLst>
          <pc:docMk/>
          <pc:sldMk cId="2657724330" sldId="291"/>
        </pc:sldMkLst>
        <pc:spChg chg="mod ord">
          <ac:chgData name="James Garforth" userId="S::jgarfort@ed.ac.uk::7f8de3a5-598c-44d4-bcec-5c2a88d15f04" providerId="AD" clId="Web-{8E41AF95-FC3B-BDAF-058C-FD0B35554BEE}" dt="2023-10-30T12:44:08.234" v="157" actId="20577"/>
          <ac:spMkLst>
            <pc:docMk/>
            <pc:sldMk cId="2657724330" sldId="291"/>
            <ac:spMk id="2" creationId="{FD2ADEF1-5CB6-FECC-D61E-A2453DF39CC3}"/>
          </ac:spMkLst>
        </pc:spChg>
        <pc:spChg chg="mod ord">
          <ac:chgData name="James Garforth" userId="S::jgarfort@ed.ac.uk::7f8de3a5-598c-44d4-bcec-5c2a88d15f04" providerId="AD" clId="Web-{8E41AF95-FC3B-BDAF-058C-FD0B35554BEE}" dt="2023-10-30T12:43:46.545" v="153"/>
          <ac:spMkLst>
            <pc:docMk/>
            <pc:sldMk cId="2657724330" sldId="291"/>
            <ac:spMk id="3" creationId="{888A8E81-5156-C5D4-A053-DC78F318690C}"/>
          </ac:spMkLst>
        </pc:spChg>
      </pc:sldChg>
      <pc:sldChg chg="modSp add replId">
        <pc:chgData name="James Garforth" userId="S::jgarfort@ed.ac.uk::7f8de3a5-598c-44d4-bcec-5c2a88d15f04" providerId="AD" clId="Web-{8E41AF95-FC3B-BDAF-058C-FD0B35554BEE}" dt="2023-10-30T12:44:50.423" v="166" actId="20577"/>
        <pc:sldMkLst>
          <pc:docMk/>
          <pc:sldMk cId="131688520" sldId="292"/>
        </pc:sldMkLst>
        <pc:spChg chg="mod">
          <ac:chgData name="James Garforth" userId="S::jgarfort@ed.ac.uk::7f8de3a5-598c-44d4-bcec-5c2a88d15f04" providerId="AD" clId="Web-{8E41AF95-FC3B-BDAF-058C-FD0B35554BEE}" dt="2023-10-30T12:44:50.423" v="166" actId="20577"/>
          <ac:spMkLst>
            <pc:docMk/>
            <pc:sldMk cId="131688520" sldId="292"/>
            <ac:spMk id="2" creationId="{FD2ADEF1-5CB6-FECC-D61E-A2453DF39CC3}"/>
          </ac:spMkLst>
        </pc:spChg>
      </pc:sldChg>
    </pc:docChg>
  </pc:docChgLst>
  <pc:docChgLst>
    <pc:chgData name="James Garforth" userId="S::jgarfort@ed.ac.uk::7f8de3a5-598c-44d4-bcec-5c2a88d15f04" providerId="AD" clId="Web-{44E06BD9-9367-D2E8-399A-A9FD00008F37}"/>
    <pc:docChg chg="addSld modSld sldOrd">
      <pc:chgData name="James Garforth" userId="S::jgarfort@ed.ac.uk::7f8de3a5-598c-44d4-bcec-5c2a88d15f04" providerId="AD" clId="Web-{44E06BD9-9367-D2E8-399A-A9FD00008F37}" dt="2023-10-29T13:20:25.140" v="923" actId="20577"/>
      <pc:docMkLst>
        <pc:docMk/>
      </pc:docMkLst>
      <pc:sldChg chg="modSp">
        <pc:chgData name="James Garforth" userId="S::jgarfort@ed.ac.uk::7f8de3a5-598c-44d4-bcec-5c2a88d15f04" providerId="AD" clId="Web-{44E06BD9-9367-D2E8-399A-A9FD00008F37}" dt="2023-10-29T10:29:05.932" v="15" actId="20577"/>
        <pc:sldMkLst>
          <pc:docMk/>
          <pc:sldMk cId="109857222" sldId="256"/>
        </pc:sldMkLst>
        <pc:spChg chg="mod">
          <ac:chgData name="James Garforth" userId="S::jgarfort@ed.ac.uk::7f8de3a5-598c-44d4-bcec-5c2a88d15f04" providerId="AD" clId="Web-{44E06BD9-9367-D2E8-399A-A9FD00008F37}" dt="2023-10-29T10:29:05.932" v="1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James Garforth" userId="S::jgarfort@ed.ac.uk::7f8de3a5-598c-44d4-bcec-5c2a88d15f04" providerId="AD" clId="Web-{44E06BD9-9367-D2E8-399A-A9FD00008F37}" dt="2023-10-29T11:31:35.847" v="218" actId="20577"/>
        <pc:sldMkLst>
          <pc:docMk/>
          <pc:sldMk cId="3805519794" sldId="257"/>
        </pc:sldMkLst>
        <pc:spChg chg="mod">
          <ac:chgData name="James Garforth" userId="S::jgarfort@ed.ac.uk::7f8de3a5-598c-44d4-bcec-5c2a88d15f04" providerId="AD" clId="Web-{44E06BD9-9367-D2E8-399A-A9FD00008F37}" dt="2023-10-29T10:29:35.683" v="19" actId="20577"/>
          <ac:spMkLst>
            <pc:docMk/>
            <pc:sldMk cId="3805519794" sldId="257"/>
            <ac:spMk id="2" creationId="{4B50FBE9-59CA-9AF5-2F7F-CAC354952248}"/>
          </ac:spMkLst>
        </pc:spChg>
        <pc:spChg chg="mod">
          <ac:chgData name="James Garforth" userId="S::jgarfort@ed.ac.uk::7f8de3a5-598c-44d4-bcec-5c2a88d15f04" providerId="AD" clId="Web-{44E06BD9-9367-D2E8-399A-A9FD00008F37}" dt="2023-10-29T11:31:35.847" v="218" actId="20577"/>
          <ac:spMkLst>
            <pc:docMk/>
            <pc:sldMk cId="3805519794" sldId="257"/>
            <ac:spMk id="3" creationId="{D0CCC41C-89D6-D3C7-CF2E-3E314C7AE2B8}"/>
          </ac:spMkLst>
        </pc:spChg>
        <pc:inkChg chg="add del">
          <ac:chgData name="James Garforth" userId="S::jgarfort@ed.ac.uk::7f8de3a5-598c-44d4-bcec-5c2a88d15f04" providerId="AD" clId="Web-{44E06BD9-9367-D2E8-399A-A9FD00008F37}" dt="2023-10-29T10:30:14.513" v="21"/>
          <ac:inkMkLst>
            <pc:docMk/>
            <pc:sldMk cId="3805519794" sldId="257"/>
            <ac:inkMk id="4" creationId="{9218B198-4C47-DDAD-72B7-43AB102529B7}"/>
          </ac:inkMkLst>
        </pc:inkChg>
        <pc:inkChg chg="add del">
          <ac:chgData name="James Garforth" userId="S::jgarfort@ed.ac.uk::7f8de3a5-598c-44d4-bcec-5c2a88d15f04" providerId="AD" clId="Web-{44E06BD9-9367-D2E8-399A-A9FD00008F37}" dt="2023-10-29T10:30:33.873" v="23"/>
          <ac:inkMkLst>
            <pc:docMk/>
            <pc:sldMk cId="3805519794" sldId="257"/>
            <ac:inkMk id="5" creationId="{61DDDE3F-891C-C60D-BC1C-360C92DA6EA3}"/>
          </ac:inkMkLst>
        </pc:inkChg>
        <pc:inkChg chg="add del">
          <ac:chgData name="James Garforth" userId="S::jgarfort@ed.ac.uk::7f8de3a5-598c-44d4-bcec-5c2a88d15f04" providerId="AD" clId="Web-{44E06BD9-9367-D2E8-399A-A9FD00008F37}" dt="2023-10-29T10:30:43.123" v="25"/>
          <ac:inkMkLst>
            <pc:docMk/>
            <pc:sldMk cId="3805519794" sldId="257"/>
            <ac:inkMk id="6" creationId="{F85B9CCF-B106-8325-8F63-58EB367CD86F}"/>
          </ac:inkMkLst>
        </pc:inkChg>
      </pc:sldChg>
      <pc:sldChg chg="addSp delSp modSp">
        <pc:chgData name="James Garforth" userId="S::jgarfort@ed.ac.uk::7f8de3a5-598c-44d4-bcec-5c2a88d15f04" providerId="AD" clId="Web-{44E06BD9-9367-D2E8-399A-A9FD00008F37}" dt="2023-10-29T11:55:40.907" v="333" actId="20577"/>
        <pc:sldMkLst>
          <pc:docMk/>
          <pc:sldMk cId="642880377" sldId="258"/>
        </pc:sldMkLst>
        <pc:spChg chg="del">
          <ac:chgData name="James Garforth" userId="S::jgarfort@ed.ac.uk::7f8de3a5-598c-44d4-bcec-5c2a88d15f04" providerId="AD" clId="Web-{44E06BD9-9367-D2E8-399A-A9FD00008F37}" dt="2023-10-29T11:45:10.864" v="240"/>
          <ac:spMkLst>
            <pc:docMk/>
            <pc:sldMk cId="642880377" sldId="258"/>
            <ac:spMk id="3" creationId="{51B15120-080F-3CE4-934B-5A9B90DB10B5}"/>
          </ac:spMkLst>
        </pc:spChg>
        <pc:spChg chg="add del mod">
          <ac:chgData name="James Garforth" userId="S::jgarfort@ed.ac.uk::7f8de3a5-598c-44d4-bcec-5c2a88d15f04" providerId="AD" clId="Web-{44E06BD9-9367-D2E8-399A-A9FD00008F37}" dt="2023-10-29T11:45:15.521" v="241"/>
          <ac:spMkLst>
            <pc:docMk/>
            <pc:sldMk cId="642880377" sldId="258"/>
            <ac:spMk id="5" creationId="{C0399B10-0C93-D88B-D56F-6B486CC59CCF}"/>
          </ac:spMkLst>
        </pc:spChg>
        <pc:spChg chg="add mod">
          <ac:chgData name="James Garforth" userId="S::jgarfort@ed.ac.uk::7f8de3a5-598c-44d4-bcec-5c2a88d15f04" providerId="AD" clId="Web-{44E06BD9-9367-D2E8-399A-A9FD00008F37}" dt="2023-10-29T11:51:52.608" v="291" actId="20577"/>
          <ac:spMkLst>
            <pc:docMk/>
            <pc:sldMk cId="642880377" sldId="258"/>
            <ac:spMk id="6" creationId="{EBE98215-5273-09A3-A06C-04361F6123F6}"/>
          </ac:spMkLst>
        </pc:spChg>
        <pc:spChg chg="add mod">
          <ac:chgData name="James Garforth" userId="S::jgarfort@ed.ac.uk::7f8de3a5-598c-44d4-bcec-5c2a88d15f04" providerId="AD" clId="Web-{44E06BD9-9367-D2E8-399A-A9FD00008F37}" dt="2023-10-29T11:52:36.314" v="297"/>
          <ac:spMkLst>
            <pc:docMk/>
            <pc:sldMk cId="642880377" sldId="258"/>
            <ac:spMk id="7" creationId="{8279B4B9-5D9E-4520-DEE9-188F1982C4B1}"/>
          </ac:spMkLst>
        </pc:spChg>
        <pc:spChg chg="add mod">
          <ac:chgData name="James Garforth" userId="S::jgarfort@ed.ac.uk::7f8de3a5-598c-44d4-bcec-5c2a88d15f04" providerId="AD" clId="Web-{44E06BD9-9367-D2E8-399A-A9FD00008F37}" dt="2023-10-29T11:54:37.168" v="315" actId="20577"/>
          <ac:spMkLst>
            <pc:docMk/>
            <pc:sldMk cId="642880377" sldId="258"/>
            <ac:spMk id="10" creationId="{2EA3B07E-D3AC-2EA0-5B8A-0A09DD68DC63}"/>
          </ac:spMkLst>
        </pc:spChg>
        <pc:spChg chg="add mod">
          <ac:chgData name="James Garforth" userId="S::jgarfort@ed.ac.uk::7f8de3a5-598c-44d4-bcec-5c2a88d15f04" providerId="AD" clId="Web-{44E06BD9-9367-D2E8-399A-A9FD00008F37}" dt="2023-10-29T11:55:40.907" v="333" actId="20577"/>
          <ac:spMkLst>
            <pc:docMk/>
            <pc:sldMk cId="642880377" sldId="258"/>
            <ac:spMk id="11" creationId="{2FF7C556-5717-7CA1-F01B-362D9E8CB48D}"/>
          </ac:spMkLst>
        </pc:spChg>
        <pc:cxnChg chg="add mod">
          <ac:chgData name="James Garforth" userId="S::jgarfort@ed.ac.uk::7f8de3a5-598c-44d4-bcec-5c2a88d15f04" providerId="AD" clId="Web-{44E06BD9-9367-D2E8-399A-A9FD00008F37}" dt="2023-10-29T11:53:49.820" v="298" actId="1076"/>
          <ac:cxnSpMkLst>
            <pc:docMk/>
            <pc:sldMk cId="642880377" sldId="258"/>
            <ac:cxnSpMk id="8" creationId="{7CE4BE5D-9D95-6983-2CDA-145480748811}"/>
          </ac:cxnSpMkLst>
        </pc:cxnChg>
        <pc:cxnChg chg="add mod">
          <ac:chgData name="James Garforth" userId="S::jgarfort@ed.ac.uk::7f8de3a5-598c-44d4-bcec-5c2a88d15f04" providerId="AD" clId="Web-{44E06BD9-9367-D2E8-399A-A9FD00008F37}" dt="2023-10-29T11:53:49.820" v="299" actId="1076"/>
          <ac:cxnSpMkLst>
            <pc:docMk/>
            <pc:sldMk cId="642880377" sldId="258"/>
            <ac:cxnSpMk id="9" creationId="{95B12A1A-F4A8-B15F-F443-9E77C306DC10}"/>
          </ac:cxnSpMkLst>
        </pc:cxnChg>
      </pc:sldChg>
      <pc:sldChg chg="addSp modSp">
        <pc:chgData name="James Garforth" userId="S::jgarfort@ed.ac.uk::7f8de3a5-598c-44d4-bcec-5c2a88d15f04" providerId="AD" clId="Web-{44E06BD9-9367-D2E8-399A-A9FD00008F37}" dt="2023-10-29T12:01:45.486" v="380" actId="1076"/>
        <pc:sldMkLst>
          <pc:docMk/>
          <pc:sldMk cId="2860787696" sldId="259"/>
        </pc:sldMkLst>
        <pc:spChg chg="mod">
          <ac:chgData name="James Garforth" userId="S::jgarfort@ed.ac.uk::7f8de3a5-598c-44d4-bcec-5c2a88d15f04" providerId="AD" clId="Web-{44E06BD9-9367-D2E8-399A-A9FD00008F37}" dt="2023-10-29T11:58:21.875" v="363" actId="20577"/>
          <ac:spMkLst>
            <pc:docMk/>
            <pc:sldMk cId="2860787696" sldId="259"/>
            <ac:spMk id="2" creationId="{E749AC3C-2582-15B8-1F0F-B3960596D843}"/>
          </ac:spMkLst>
        </pc:spChg>
        <pc:spChg chg="mod">
          <ac:chgData name="James Garforth" userId="S::jgarfort@ed.ac.uk::7f8de3a5-598c-44d4-bcec-5c2a88d15f04" providerId="AD" clId="Web-{44E06BD9-9367-D2E8-399A-A9FD00008F37}" dt="2023-10-29T12:01:33.328" v="379" actId="20577"/>
          <ac:spMkLst>
            <pc:docMk/>
            <pc:sldMk cId="2860787696" sldId="259"/>
            <ac:spMk id="3" creationId="{47AD43C2-7FA0-F42C-4E85-1487A20FAF69}"/>
          </ac:spMkLst>
        </pc:spChg>
        <pc:picChg chg="add mod modCrop">
          <ac:chgData name="James Garforth" userId="S::jgarfort@ed.ac.uk::7f8de3a5-598c-44d4-bcec-5c2a88d15f04" providerId="AD" clId="Web-{44E06BD9-9367-D2E8-399A-A9FD00008F37}" dt="2023-10-29T12:01:45.486" v="380" actId="1076"/>
          <ac:picMkLst>
            <pc:docMk/>
            <pc:sldMk cId="2860787696" sldId="259"/>
            <ac:picMk id="5" creationId="{E20167CC-343B-B7B9-31B6-2DCBA43DEFC0}"/>
          </ac:picMkLst>
        </pc:picChg>
      </pc:sldChg>
      <pc:sldChg chg="modSp">
        <pc:chgData name="James Garforth" userId="S::jgarfort@ed.ac.uk::7f8de3a5-598c-44d4-bcec-5c2a88d15f04" providerId="AD" clId="Web-{44E06BD9-9367-D2E8-399A-A9FD00008F37}" dt="2023-10-29T12:19:12.691" v="539" actId="20577"/>
        <pc:sldMkLst>
          <pc:docMk/>
          <pc:sldMk cId="3922345143" sldId="260"/>
        </pc:sldMkLst>
        <pc:spChg chg="mod">
          <ac:chgData name="James Garforth" userId="S::jgarfort@ed.ac.uk::7f8de3a5-598c-44d4-bcec-5c2a88d15f04" providerId="AD" clId="Web-{44E06BD9-9367-D2E8-399A-A9FD00008F37}" dt="2023-10-29T12:15:37.045" v="471" actId="20577"/>
          <ac:spMkLst>
            <pc:docMk/>
            <pc:sldMk cId="3922345143" sldId="260"/>
            <ac:spMk id="2" creationId="{D0F7CD56-CDC9-C77F-2044-8A744298B157}"/>
          </ac:spMkLst>
        </pc:spChg>
        <pc:spChg chg="mod">
          <ac:chgData name="James Garforth" userId="S::jgarfort@ed.ac.uk::7f8de3a5-598c-44d4-bcec-5c2a88d15f04" providerId="AD" clId="Web-{44E06BD9-9367-D2E8-399A-A9FD00008F37}" dt="2023-10-29T12:19:12.691" v="539" actId="20577"/>
          <ac:spMkLst>
            <pc:docMk/>
            <pc:sldMk cId="3922345143" sldId="260"/>
            <ac:spMk id="3" creationId="{0FF37101-0363-6B7B-F7B5-8FC1F359EEC8}"/>
          </ac:spMkLst>
        </pc:spChg>
      </pc:sldChg>
      <pc:sldChg chg="modSp">
        <pc:chgData name="James Garforth" userId="S::jgarfort@ed.ac.uk::7f8de3a5-598c-44d4-bcec-5c2a88d15f04" providerId="AD" clId="Web-{44E06BD9-9367-D2E8-399A-A9FD00008F37}" dt="2023-10-29T12:06:35.096" v="465" actId="20577"/>
        <pc:sldMkLst>
          <pc:docMk/>
          <pc:sldMk cId="1002320047" sldId="261"/>
        </pc:sldMkLst>
        <pc:spChg chg="mod">
          <ac:chgData name="James Garforth" userId="S::jgarfort@ed.ac.uk::7f8de3a5-598c-44d4-bcec-5c2a88d15f04" providerId="AD" clId="Web-{44E06BD9-9367-D2E8-399A-A9FD00008F37}" dt="2023-10-29T12:02:39.443" v="389" actId="20577"/>
          <ac:spMkLst>
            <pc:docMk/>
            <pc:sldMk cId="1002320047" sldId="261"/>
            <ac:spMk id="2" creationId="{05687A9F-36AE-792F-0DA7-CA02C3632E76}"/>
          </ac:spMkLst>
        </pc:spChg>
        <pc:spChg chg="mod">
          <ac:chgData name="James Garforth" userId="S::jgarfort@ed.ac.uk::7f8de3a5-598c-44d4-bcec-5c2a88d15f04" providerId="AD" clId="Web-{44E06BD9-9367-D2E8-399A-A9FD00008F37}" dt="2023-10-29T12:06:35.096" v="465" actId="20577"/>
          <ac:spMkLst>
            <pc:docMk/>
            <pc:sldMk cId="1002320047" sldId="261"/>
            <ac:spMk id="3" creationId="{67A29CBC-5C11-9475-B839-1D1B87C6BE68}"/>
          </ac:spMkLst>
        </pc:spChg>
      </pc:sldChg>
      <pc:sldChg chg="mod modShow">
        <pc:chgData name="James Garforth" userId="S::jgarfort@ed.ac.uk::7f8de3a5-598c-44d4-bcec-5c2a88d15f04" providerId="AD" clId="Web-{44E06BD9-9367-D2E8-399A-A9FD00008F37}" dt="2023-10-29T12:02:01.440" v="381"/>
        <pc:sldMkLst>
          <pc:docMk/>
          <pc:sldMk cId="3910412430" sldId="262"/>
        </pc:sldMkLst>
      </pc:sldChg>
      <pc:sldChg chg="mod modShow">
        <pc:chgData name="James Garforth" userId="S::jgarfort@ed.ac.uk::7f8de3a5-598c-44d4-bcec-5c2a88d15f04" providerId="AD" clId="Web-{44E06BD9-9367-D2E8-399A-A9FD00008F37}" dt="2023-10-29T12:02:04.628" v="382"/>
        <pc:sldMkLst>
          <pc:docMk/>
          <pc:sldMk cId="3251060220" sldId="263"/>
        </pc:sldMkLst>
      </pc:sldChg>
      <pc:sldChg chg="mod modShow">
        <pc:chgData name="James Garforth" userId="S::jgarfort@ed.ac.uk::7f8de3a5-598c-44d4-bcec-5c2a88d15f04" providerId="AD" clId="Web-{44E06BD9-9367-D2E8-399A-A9FD00008F37}" dt="2023-10-29T12:39:45.450" v="602"/>
        <pc:sldMkLst>
          <pc:docMk/>
          <pc:sldMk cId="3134683020" sldId="266"/>
        </pc:sldMkLst>
      </pc:sldChg>
      <pc:sldChg chg="mod modShow">
        <pc:chgData name="James Garforth" userId="S::jgarfort@ed.ac.uk::7f8de3a5-598c-44d4-bcec-5c2a88d15f04" providerId="AD" clId="Web-{44E06BD9-9367-D2E8-399A-A9FD00008F37}" dt="2023-10-29T12:39:52.013" v="603"/>
        <pc:sldMkLst>
          <pc:docMk/>
          <pc:sldMk cId="3998082319" sldId="267"/>
        </pc:sldMkLst>
      </pc:sldChg>
      <pc:sldChg chg="add replId">
        <pc:chgData name="James Garforth" userId="S::jgarfort@ed.ac.uk::7f8de3a5-598c-44d4-bcec-5c2a88d15f04" providerId="AD" clId="Web-{44E06BD9-9367-D2E8-399A-A9FD00008F37}" dt="2023-10-29T10:27:17.316" v="0"/>
        <pc:sldMkLst>
          <pc:docMk/>
          <pc:sldMk cId="3267122527" sldId="268"/>
        </pc:sldMkLst>
      </pc:sldChg>
      <pc:sldChg chg="add ord replId">
        <pc:chgData name="James Garforth" userId="S::jgarfort@ed.ac.uk::7f8de3a5-598c-44d4-bcec-5c2a88d15f04" providerId="AD" clId="Web-{44E06BD9-9367-D2E8-399A-A9FD00008F37}" dt="2023-10-29T10:36:10.528" v="114"/>
        <pc:sldMkLst>
          <pc:docMk/>
          <pc:sldMk cId="1336646368" sldId="269"/>
        </pc:sldMkLst>
      </pc:sldChg>
      <pc:sldChg chg="modSp add replId">
        <pc:chgData name="James Garforth" userId="S::jgarfort@ed.ac.uk::7f8de3a5-598c-44d4-bcec-5c2a88d15f04" providerId="AD" clId="Web-{44E06BD9-9367-D2E8-399A-A9FD00008F37}" dt="2023-10-29T10:45:40.383" v="149" actId="20577"/>
        <pc:sldMkLst>
          <pc:docMk/>
          <pc:sldMk cId="1256695061" sldId="270"/>
        </pc:sldMkLst>
        <pc:spChg chg="mod">
          <ac:chgData name="James Garforth" userId="S::jgarfort@ed.ac.uk::7f8de3a5-598c-44d4-bcec-5c2a88d15f04" providerId="AD" clId="Web-{44E06BD9-9367-D2E8-399A-A9FD00008F37}" dt="2023-10-29T10:36:35.466" v="118" actId="20577"/>
          <ac:spMkLst>
            <pc:docMk/>
            <pc:sldMk cId="1256695061" sldId="270"/>
            <ac:spMk id="2" creationId="{4B50FBE9-59CA-9AF5-2F7F-CAC354952248}"/>
          </ac:spMkLst>
        </pc:spChg>
        <pc:spChg chg="mod">
          <ac:chgData name="James Garforth" userId="S::jgarfort@ed.ac.uk::7f8de3a5-598c-44d4-bcec-5c2a88d15f04" providerId="AD" clId="Web-{44E06BD9-9367-D2E8-399A-A9FD00008F37}" dt="2023-10-29T10:45:40.383" v="149" actId="20577"/>
          <ac:spMkLst>
            <pc:docMk/>
            <pc:sldMk cId="1256695061" sldId="270"/>
            <ac:spMk id="3" creationId="{D0CCC41C-89D6-D3C7-CF2E-3E314C7AE2B8}"/>
          </ac:spMkLst>
        </pc:spChg>
      </pc:sldChg>
      <pc:sldChg chg="modSp add replId">
        <pc:chgData name="James Garforth" userId="S::jgarfort@ed.ac.uk::7f8de3a5-598c-44d4-bcec-5c2a88d15f04" providerId="AD" clId="Web-{44E06BD9-9367-D2E8-399A-A9FD00008F37}" dt="2023-10-29T11:32:47.430" v="238" actId="20577"/>
        <pc:sldMkLst>
          <pc:docMk/>
          <pc:sldMk cId="3417765767" sldId="271"/>
        </pc:sldMkLst>
        <pc:spChg chg="mod">
          <ac:chgData name="James Garforth" userId="S::jgarfort@ed.ac.uk::7f8de3a5-598c-44d4-bcec-5c2a88d15f04" providerId="AD" clId="Web-{44E06BD9-9367-D2E8-399A-A9FD00008F37}" dt="2023-10-29T11:25:05.472" v="151" actId="20577"/>
          <ac:spMkLst>
            <pc:docMk/>
            <pc:sldMk cId="3417765767" sldId="271"/>
            <ac:spMk id="2" creationId="{4B50FBE9-59CA-9AF5-2F7F-CAC354952248}"/>
          </ac:spMkLst>
        </pc:spChg>
        <pc:spChg chg="mod">
          <ac:chgData name="James Garforth" userId="S::jgarfort@ed.ac.uk::7f8de3a5-598c-44d4-bcec-5c2a88d15f04" providerId="AD" clId="Web-{44E06BD9-9367-D2E8-399A-A9FD00008F37}" dt="2023-10-29T11:32:47.430" v="238" actId="20577"/>
          <ac:spMkLst>
            <pc:docMk/>
            <pc:sldMk cId="3417765767" sldId="271"/>
            <ac:spMk id="3" creationId="{D0CCC41C-89D6-D3C7-CF2E-3E314C7AE2B8}"/>
          </ac:spMkLst>
        </pc:spChg>
      </pc:sldChg>
      <pc:sldChg chg="add replId">
        <pc:chgData name="James Garforth" userId="S::jgarfort@ed.ac.uk::7f8de3a5-598c-44d4-bcec-5c2a88d15f04" providerId="AD" clId="Web-{44E06BD9-9367-D2E8-399A-A9FD00008F37}" dt="2023-10-29T11:44:58.254" v="239"/>
        <pc:sldMkLst>
          <pc:docMk/>
          <pc:sldMk cId="3916038961" sldId="272"/>
        </pc:sldMkLst>
      </pc:sldChg>
      <pc:sldChg chg="modSp add replId">
        <pc:chgData name="James Garforth" userId="S::jgarfort@ed.ac.uk::7f8de3a5-598c-44d4-bcec-5c2a88d15f04" providerId="AD" clId="Web-{44E06BD9-9367-D2E8-399A-A9FD00008F37}" dt="2023-10-29T13:20:25.140" v="923" actId="20577"/>
        <pc:sldMkLst>
          <pc:docMk/>
          <pc:sldMk cId="2243479017" sldId="273"/>
        </pc:sldMkLst>
        <pc:spChg chg="mod">
          <ac:chgData name="James Garforth" userId="S::jgarfort@ed.ac.uk::7f8de3a5-598c-44d4-bcec-5c2a88d15f04" providerId="AD" clId="Web-{44E06BD9-9367-D2E8-399A-A9FD00008F37}" dt="2023-10-29T13:19:03.055" v="889" actId="20577"/>
          <ac:spMkLst>
            <pc:docMk/>
            <pc:sldMk cId="2243479017" sldId="273"/>
            <ac:spMk id="2" creationId="{D0F7CD56-CDC9-C77F-2044-8A744298B157}"/>
          </ac:spMkLst>
        </pc:spChg>
        <pc:spChg chg="mod">
          <ac:chgData name="James Garforth" userId="S::jgarfort@ed.ac.uk::7f8de3a5-598c-44d4-bcec-5c2a88d15f04" providerId="AD" clId="Web-{44E06BD9-9367-D2E8-399A-A9FD00008F37}" dt="2023-10-29T13:20:25.140" v="923" actId="20577"/>
          <ac:spMkLst>
            <pc:docMk/>
            <pc:sldMk cId="2243479017" sldId="273"/>
            <ac:spMk id="3" creationId="{0FF37101-0363-6B7B-F7B5-8FC1F359EEC8}"/>
          </ac:spMkLst>
        </pc:spChg>
      </pc:sldChg>
      <pc:sldChg chg="modSp add replId">
        <pc:chgData name="James Garforth" userId="S::jgarfort@ed.ac.uk::7f8de3a5-598c-44d4-bcec-5c2a88d15f04" providerId="AD" clId="Web-{44E06BD9-9367-D2E8-399A-A9FD00008F37}" dt="2023-10-29T12:37:45.269" v="601" actId="20577"/>
        <pc:sldMkLst>
          <pc:docMk/>
          <pc:sldMk cId="3455016596" sldId="274"/>
        </pc:sldMkLst>
        <pc:spChg chg="mod">
          <ac:chgData name="James Garforth" userId="S::jgarfort@ed.ac.uk::7f8de3a5-598c-44d4-bcec-5c2a88d15f04" providerId="AD" clId="Web-{44E06BD9-9367-D2E8-399A-A9FD00008F37}" dt="2023-10-29T12:30:36.948" v="551" actId="20577"/>
          <ac:spMkLst>
            <pc:docMk/>
            <pc:sldMk cId="3455016596" sldId="274"/>
            <ac:spMk id="2" creationId="{D0F7CD56-CDC9-C77F-2044-8A744298B157}"/>
          </ac:spMkLst>
        </pc:spChg>
        <pc:spChg chg="mod">
          <ac:chgData name="James Garforth" userId="S::jgarfort@ed.ac.uk::7f8de3a5-598c-44d4-bcec-5c2a88d15f04" providerId="AD" clId="Web-{44E06BD9-9367-D2E8-399A-A9FD00008F37}" dt="2023-10-29T12:37:45.269" v="601" actId="20577"/>
          <ac:spMkLst>
            <pc:docMk/>
            <pc:sldMk cId="3455016596" sldId="274"/>
            <ac:spMk id="3" creationId="{0FF37101-0363-6B7B-F7B5-8FC1F359EEC8}"/>
          </ac:spMkLst>
        </pc:spChg>
      </pc:sldChg>
      <pc:sldChg chg="modSp add replId">
        <pc:chgData name="James Garforth" userId="S::jgarfort@ed.ac.uk::7f8de3a5-598c-44d4-bcec-5c2a88d15f04" providerId="AD" clId="Web-{44E06BD9-9367-D2E8-399A-A9FD00008F37}" dt="2023-10-29T12:40:26.063" v="621" actId="20577"/>
        <pc:sldMkLst>
          <pc:docMk/>
          <pc:sldMk cId="3270063526" sldId="275"/>
        </pc:sldMkLst>
        <pc:spChg chg="mod">
          <ac:chgData name="James Garforth" userId="S::jgarfort@ed.ac.uk::7f8de3a5-598c-44d4-bcec-5c2a88d15f04" providerId="AD" clId="Web-{44E06BD9-9367-D2E8-399A-A9FD00008F37}" dt="2023-10-29T12:40:26.063" v="621" actId="20577"/>
          <ac:spMkLst>
            <pc:docMk/>
            <pc:sldMk cId="3270063526" sldId="275"/>
            <ac:spMk id="2" creationId="{2F6F9CB2-8806-E2AD-BBF8-3BD29EE664D5}"/>
          </ac:spMkLst>
        </pc:spChg>
      </pc:sldChg>
      <pc:sldChg chg="addSp delSp modSp add ord replId">
        <pc:chgData name="James Garforth" userId="S::jgarfort@ed.ac.uk::7f8de3a5-598c-44d4-bcec-5c2a88d15f04" providerId="AD" clId="Web-{44E06BD9-9367-D2E8-399A-A9FD00008F37}" dt="2023-10-29T12:54:42.866" v="703" actId="1076"/>
        <pc:sldMkLst>
          <pc:docMk/>
          <pc:sldMk cId="4103680749" sldId="276"/>
        </pc:sldMkLst>
        <pc:spChg chg="mod">
          <ac:chgData name="James Garforth" userId="S::jgarfort@ed.ac.uk::7f8de3a5-598c-44d4-bcec-5c2a88d15f04" providerId="AD" clId="Web-{44E06BD9-9367-D2E8-399A-A9FD00008F37}" dt="2023-10-29T12:40:45.158" v="625" actId="20577"/>
          <ac:spMkLst>
            <pc:docMk/>
            <pc:sldMk cId="4103680749" sldId="276"/>
            <ac:spMk id="2" creationId="{4B50FBE9-59CA-9AF5-2F7F-CAC354952248}"/>
          </ac:spMkLst>
        </pc:spChg>
        <pc:spChg chg="del mod">
          <ac:chgData name="James Garforth" userId="S::jgarfort@ed.ac.uk::7f8de3a5-598c-44d4-bcec-5c2a88d15f04" providerId="AD" clId="Web-{44E06BD9-9367-D2E8-399A-A9FD00008F37}" dt="2023-10-29T12:45:36.728" v="630"/>
          <ac:spMkLst>
            <pc:docMk/>
            <pc:sldMk cId="4103680749" sldId="276"/>
            <ac:spMk id="3" creationId="{D0CCC41C-89D6-D3C7-CF2E-3E314C7AE2B8}"/>
          </ac:spMkLst>
        </pc:spChg>
        <pc:spChg chg="add mod">
          <ac:chgData name="James Garforth" userId="S::jgarfort@ed.ac.uk::7f8de3a5-598c-44d4-bcec-5c2a88d15f04" providerId="AD" clId="Web-{44E06BD9-9367-D2E8-399A-A9FD00008F37}" dt="2023-10-29T12:54:42.866" v="703" actId="1076"/>
          <ac:spMkLst>
            <pc:docMk/>
            <pc:sldMk cId="4103680749" sldId="276"/>
            <ac:spMk id="5" creationId="{D265FE89-5511-C9F2-595F-1186C5CEC43D}"/>
          </ac:spMkLst>
        </pc:spChg>
        <pc:spChg chg="add mod">
          <ac:chgData name="James Garforth" userId="S::jgarfort@ed.ac.uk::7f8de3a5-598c-44d4-bcec-5c2a88d15f04" providerId="AD" clId="Web-{44E06BD9-9367-D2E8-399A-A9FD00008F37}" dt="2023-10-29T12:54:42.850" v="702" actId="1076"/>
          <ac:spMkLst>
            <pc:docMk/>
            <pc:sldMk cId="4103680749" sldId="276"/>
            <ac:spMk id="7" creationId="{7631A06E-D741-37EC-FF5C-4DA6B91991DC}"/>
          </ac:spMkLst>
        </pc:spChg>
        <pc:spChg chg="add del mod">
          <ac:chgData name="James Garforth" userId="S::jgarfort@ed.ac.uk::7f8de3a5-598c-44d4-bcec-5c2a88d15f04" providerId="AD" clId="Web-{44E06BD9-9367-D2E8-399A-A9FD00008F37}" dt="2023-10-29T12:46:57.484" v="653"/>
          <ac:spMkLst>
            <pc:docMk/>
            <pc:sldMk cId="4103680749" sldId="276"/>
            <ac:spMk id="8" creationId="{CF405AFA-68A4-243C-831B-CC3CC41ADB0D}"/>
          </ac:spMkLst>
        </pc:spChg>
        <pc:spChg chg="add mod">
          <ac:chgData name="James Garforth" userId="S::jgarfort@ed.ac.uk::7f8de3a5-598c-44d4-bcec-5c2a88d15f04" providerId="AD" clId="Web-{44E06BD9-9367-D2E8-399A-A9FD00008F37}" dt="2023-10-29T12:54:42.835" v="697" actId="1076"/>
          <ac:spMkLst>
            <pc:docMk/>
            <pc:sldMk cId="4103680749" sldId="276"/>
            <ac:spMk id="9" creationId="{2FA9A3DB-4015-43F9-A07E-12455A219077}"/>
          </ac:spMkLst>
        </pc:spChg>
        <pc:spChg chg="add mod">
          <ac:chgData name="James Garforth" userId="S::jgarfort@ed.ac.uk::7f8de3a5-598c-44d4-bcec-5c2a88d15f04" providerId="AD" clId="Web-{44E06BD9-9367-D2E8-399A-A9FD00008F37}" dt="2023-10-29T12:54:42.835" v="698" actId="1076"/>
          <ac:spMkLst>
            <pc:docMk/>
            <pc:sldMk cId="4103680749" sldId="276"/>
            <ac:spMk id="10" creationId="{09A8E4EC-0A4B-DC5E-F0C6-D85EC418EB08}"/>
          </ac:spMkLst>
        </pc:spChg>
        <pc:spChg chg="add mod">
          <ac:chgData name="James Garforth" userId="S::jgarfort@ed.ac.uk::7f8de3a5-598c-44d4-bcec-5c2a88d15f04" providerId="AD" clId="Web-{44E06BD9-9367-D2E8-399A-A9FD00008F37}" dt="2023-10-29T12:54:42.835" v="699" actId="1076"/>
          <ac:spMkLst>
            <pc:docMk/>
            <pc:sldMk cId="4103680749" sldId="276"/>
            <ac:spMk id="11" creationId="{E6945930-C983-E9F5-0409-6C34C792389C}"/>
          </ac:spMkLst>
        </pc:spChg>
        <pc:spChg chg="add mod">
          <ac:chgData name="James Garforth" userId="S::jgarfort@ed.ac.uk::7f8de3a5-598c-44d4-bcec-5c2a88d15f04" providerId="AD" clId="Web-{44E06BD9-9367-D2E8-399A-A9FD00008F37}" dt="2023-10-29T12:54:42.850" v="700" actId="1076"/>
          <ac:spMkLst>
            <pc:docMk/>
            <pc:sldMk cId="4103680749" sldId="276"/>
            <ac:spMk id="12" creationId="{6DB2B76D-F758-A896-A1AF-C3C0ACD11CDF}"/>
          </ac:spMkLst>
        </pc:spChg>
        <pc:spChg chg="add mod">
          <ac:chgData name="James Garforth" userId="S::jgarfort@ed.ac.uk::7f8de3a5-598c-44d4-bcec-5c2a88d15f04" providerId="AD" clId="Web-{44E06BD9-9367-D2E8-399A-A9FD00008F37}" dt="2023-10-29T12:54:42.850" v="701" actId="1076"/>
          <ac:spMkLst>
            <pc:docMk/>
            <pc:sldMk cId="4103680749" sldId="276"/>
            <ac:spMk id="13" creationId="{CF819F86-CE23-8F6B-E0E2-F69EB161FC26}"/>
          </ac:spMkLst>
        </pc:spChg>
      </pc:sldChg>
      <pc:sldChg chg="modSp new">
        <pc:chgData name="James Garforth" userId="S::jgarfort@ed.ac.uk::7f8de3a5-598c-44d4-bcec-5c2a88d15f04" providerId="AD" clId="Web-{44E06BD9-9367-D2E8-399A-A9FD00008F37}" dt="2023-10-29T13:07:29.671" v="787" actId="20577"/>
        <pc:sldMkLst>
          <pc:docMk/>
          <pc:sldMk cId="3487421957" sldId="277"/>
        </pc:sldMkLst>
        <pc:spChg chg="mod">
          <ac:chgData name="James Garforth" userId="S::jgarfort@ed.ac.uk::7f8de3a5-598c-44d4-bcec-5c2a88d15f04" providerId="AD" clId="Web-{44E06BD9-9367-D2E8-399A-A9FD00008F37}" dt="2023-10-29T13:02:58.415" v="725" actId="20577"/>
          <ac:spMkLst>
            <pc:docMk/>
            <pc:sldMk cId="3487421957" sldId="277"/>
            <ac:spMk id="2" creationId="{7B7B032D-EAD1-4FB5-56A9-91C1107E14CA}"/>
          </ac:spMkLst>
        </pc:spChg>
        <pc:spChg chg="mod">
          <ac:chgData name="James Garforth" userId="S::jgarfort@ed.ac.uk::7f8de3a5-598c-44d4-bcec-5c2a88d15f04" providerId="AD" clId="Web-{44E06BD9-9367-D2E8-399A-A9FD00008F37}" dt="2023-10-29T13:07:29.671" v="787" actId="20577"/>
          <ac:spMkLst>
            <pc:docMk/>
            <pc:sldMk cId="3487421957" sldId="277"/>
            <ac:spMk id="3" creationId="{6DC81E7F-3B84-F44D-1036-E5ED71D4CC7A}"/>
          </ac:spMkLst>
        </pc:spChg>
      </pc:sldChg>
      <pc:sldChg chg="modSp add replId">
        <pc:chgData name="James Garforth" userId="S::jgarfort@ed.ac.uk::7f8de3a5-598c-44d4-bcec-5c2a88d15f04" providerId="AD" clId="Web-{44E06BD9-9367-D2E8-399A-A9FD00008F37}" dt="2023-10-29T13:06:42.698" v="784" actId="20577"/>
        <pc:sldMkLst>
          <pc:docMk/>
          <pc:sldMk cId="190704711" sldId="278"/>
        </pc:sldMkLst>
        <pc:spChg chg="mod">
          <ac:chgData name="James Garforth" userId="S::jgarfort@ed.ac.uk::7f8de3a5-598c-44d4-bcec-5c2a88d15f04" providerId="AD" clId="Web-{44E06BD9-9367-D2E8-399A-A9FD00008F37}" dt="2023-10-29T13:03:22.839" v="738" actId="20577"/>
          <ac:spMkLst>
            <pc:docMk/>
            <pc:sldMk cId="190704711" sldId="278"/>
            <ac:spMk id="2" creationId="{7B7B032D-EAD1-4FB5-56A9-91C1107E14CA}"/>
          </ac:spMkLst>
        </pc:spChg>
        <pc:spChg chg="mod">
          <ac:chgData name="James Garforth" userId="S::jgarfort@ed.ac.uk::7f8de3a5-598c-44d4-bcec-5c2a88d15f04" providerId="AD" clId="Web-{44E06BD9-9367-D2E8-399A-A9FD00008F37}" dt="2023-10-29T13:06:42.698" v="784" actId="20577"/>
          <ac:spMkLst>
            <pc:docMk/>
            <pc:sldMk cId="190704711" sldId="278"/>
            <ac:spMk id="3" creationId="{6DC81E7F-3B84-F44D-1036-E5ED71D4CC7A}"/>
          </ac:spMkLst>
        </pc:spChg>
      </pc:sldChg>
      <pc:sldChg chg="modSp add replId">
        <pc:chgData name="James Garforth" userId="S::jgarfort@ed.ac.uk::7f8de3a5-598c-44d4-bcec-5c2a88d15f04" providerId="AD" clId="Web-{44E06BD9-9367-D2E8-399A-A9FD00008F37}" dt="2023-10-29T13:08:04.814" v="788" actId="20577"/>
        <pc:sldMkLst>
          <pc:docMk/>
          <pc:sldMk cId="3855636539" sldId="279"/>
        </pc:sldMkLst>
        <pc:spChg chg="mod">
          <ac:chgData name="James Garforth" userId="S::jgarfort@ed.ac.uk::7f8de3a5-598c-44d4-bcec-5c2a88d15f04" providerId="AD" clId="Web-{44E06BD9-9367-D2E8-399A-A9FD00008F37}" dt="2023-10-29T13:04:39.282" v="758" actId="20577"/>
          <ac:spMkLst>
            <pc:docMk/>
            <pc:sldMk cId="3855636539" sldId="279"/>
            <ac:spMk id="2" creationId="{7B7B032D-EAD1-4FB5-56A9-91C1107E14CA}"/>
          </ac:spMkLst>
        </pc:spChg>
        <pc:spChg chg="mod">
          <ac:chgData name="James Garforth" userId="S::jgarfort@ed.ac.uk::7f8de3a5-598c-44d4-bcec-5c2a88d15f04" providerId="AD" clId="Web-{44E06BD9-9367-D2E8-399A-A9FD00008F37}" dt="2023-10-29T13:08:04.814" v="788" actId="20577"/>
          <ac:spMkLst>
            <pc:docMk/>
            <pc:sldMk cId="3855636539" sldId="279"/>
            <ac:spMk id="3" creationId="{6DC81E7F-3B84-F44D-1036-E5ED71D4CC7A}"/>
          </ac:spMkLst>
        </pc:spChg>
      </pc:sldChg>
      <pc:sldChg chg="modSp add replId">
        <pc:chgData name="James Garforth" userId="S::jgarfort@ed.ac.uk::7f8de3a5-598c-44d4-bcec-5c2a88d15f04" providerId="AD" clId="Web-{44E06BD9-9367-D2E8-399A-A9FD00008F37}" dt="2023-10-29T13:06:36.073" v="780" actId="20577"/>
        <pc:sldMkLst>
          <pc:docMk/>
          <pc:sldMk cId="511422150" sldId="280"/>
        </pc:sldMkLst>
        <pc:spChg chg="mod">
          <ac:chgData name="James Garforth" userId="S::jgarfort@ed.ac.uk::7f8de3a5-598c-44d4-bcec-5c2a88d15f04" providerId="AD" clId="Web-{44E06BD9-9367-D2E8-399A-A9FD00008F37}" dt="2023-10-29T13:06:26.494" v="775" actId="20577"/>
          <ac:spMkLst>
            <pc:docMk/>
            <pc:sldMk cId="511422150" sldId="280"/>
            <ac:spMk id="2" creationId="{7B7B032D-EAD1-4FB5-56A9-91C1107E14CA}"/>
          </ac:spMkLst>
        </pc:spChg>
        <pc:spChg chg="mod">
          <ac:chgData name="James Garforth" userId="S::jgarfort@ed.ac.uk::7f8de3a5-598c-44d4-bcec-5c2a88d15f04" providerId="AD" clId="Web-{44E06BD9-9367-D2E8-399A-A9FD00008F37}" dt="2023-10-29T13:06:36.073" v="780" actId="20577"/>
          <ac:spMkLst>
            <pc:docMk/>
            <pc:sldMk cId="511422150" sldId="280"/>
            <ac:spMk id="3" creationId="{6DC81E7F-3B84-F44D-1036-E5ED71D4CC7A}"/>
          </ac:spMkLst>
        </pc:spChg>
      </pc:sldChg>
      <pc:sldChg chg="modSp add ord replId">
        <pc:chgData name="James Garforth" userId="S::jgarfort@ed.ac.uk::7f8de3a5-598c-44d4-bcec-5c2a88d15f04" providerId="AD" clId="Web-{44E06BD9-9367-D2E8-399A-A9FD00008F37}" dt="2023-10-29T13:15:35.476" v="886" actId="20577"/>
        <pc:sldMkLst>
          <pc:docMk/>
          <pc:sldMk cId="3865924096" sldId="281"/>
        </pc:sldMkLst>
        <pc:spChg chg="mod">
          <ac:chgData name="James Garforth" userId="S::jgarfort@ed.ac.uk::7f8de3a5-598c-44d4-bcec-5c2a88d15f04" providerId="AD" clId="Web-{44E06BD9-9367-D2E8-399A-A9FD00008F37}" dt="2023-10-29T13:12:07.553" v="798" actId="20577"/>
          <ac:spMkLst>
            <pc:docMk/>
            <pc:sldMk cId="3865924096" sldId="281"/>
            <ac:spMk id="2" creationId="{05687A9F-36AE-792F-0DA7-CA02C3632E76}"/>
          </ac:spMkLst>
        </pc:spChg>
        <pc:spChg chg="mod">
          <ac:chgData name="James Garforth" userId="S::jgarfort@ed.ac.uk::7f8de3a5-598c-44d4-bcec-5c2a88d15f04" providerId="AD" clId="Web-{44E06BD9-9367-D2E8-399A-A9FD00008F37}" dt="2023-10-29T13:15:35.476" v="886" actId="20577"/>
          <ac:spMkLst>
            <pc:docMk/>
            <pc:sldMk cId="3865924096" sldId="281"/>
            <ac:spMk id="3" creationId="{67A29CBC-5C11-9475-B839-1D1B87C6BE68}"/>
          </ac:spMkLst>
        </pc:spChg>
      </pc:sldChg>
    </pc:docChg>
  </pc:docChgLst>
  <pc:docChgLst>
    <pc:chgData name="James Garforth" userId="S::jgarfort@ed.ac.uk::7f8de3a5-598c-44d4-bcec-5c2a88d15f04" providerId="AD" clId="Web-{934993DF-136B-E4AB-4144-8315CCD2344B}"/>
    <pc:docChg chg="modSld">
      <pc:chgData name="James Garforth" userId="S::jgarfort@ed.ac.uk::7f8de3a5-598c-44d4-bcec-5c2a88d15f04" providerId="AD" clId="Web-{934993DF-136B-E4AB-4144-8315CCD2344B}" dt="2022-10-31T10:46:55.329" v="293"/>
      <pc:docMkLst>
        <pc:docMk/>
      </pc:docMkLst>
      <pc:sldChg chg="modNotes">
        <pc:chgData name="James Garforth" userId="S::jgarfort@ed.ac.uk::7f8de3a5-598c-44d4-bcec-5c2a88d15f04" providerId="AD" clId="Web-{934993DF-136B-E4AB-4144-8315CCD2344B}" dt="2022-10-31T10:46:55.329" v="293"/>
        <pc:sldMkLst>
          <pc:docMk/>
          <pc:sldMk cId="109857222" sldId="256"/>
        </pc:sldMkLst>
      </pc:sldChg>
      <pc:sldChg chg="modNotes">
        <pc:chgData name="James Garforth" userId="S::jgarfort@ed.ac.uk::7f8de3a5-598c-44d4-bcec-5c2a88d15f04" providerId="AD" clId="Web-{934993DF-136B-E4AB-4144-8315CCD2344B}" dt="2022-10-31T10:46:09.765" v="255"/>
        <pc:sldMkLst>
          <pc:docMk/>
          <pc:sldMk cId="3805519794" sldId="257"/>
        </pc:sldMkLst>
      </pc:sldChg>
    </pc:docChg>
  </pc:docChgLst>
  <pc:docChgLst>
    <pc:chgData name="James Garforth" userId="S::jgarfort@ed.ac.uk::7f8de3a5-598c-44d4-bcec-5c2a88d15f04" providerId="AD" clId="Web-{E4C47C76-385B-4BE7-AC63-94EE3EF464FB}"/>
    <pc:docChg chg="addSld modSld">
      <pc:chgData name="James Garforth" userId="S::jgarfort@ed.ac.uk::7f8de3a5-598c-44d4-bcec-5c2a88d15f04" providerId="AD" clId="Web-{E4C47C76-385B-4BE7-AC63-94EE3EF464FB}" dt="2022-10-30T22:16:42.261" v="326" actId="20577"/>
      <pc:docMkLst>
        <pc:docMk/>
      </pc:docMkLst>
      <pc:sldChg chg="modSp">
        <pc:chgData name="James Garforth" userId="S::jgarfort@ed.ac.uk::7f8de3a5-598c-44d4-bcec-5c2a88d15f04" providerId="AD" clId="Web-{E4C47C76-385B-4BE7-AC63-94EE3EF464FB}" dt="2022-10-30T18:50:46.569" v="5" actId="20577"/>
        <pc:sldMkLst>
          <pc:docMk/>
          <pc:sldMk cId="109857222" sldId="256"/>
        </pc:sldMkLst>
        <pc:spChg chg="mod">
          <ac:chgData name="James Garforth" userId="S::jgarfort@ed.ac.uk::7f8de3a5-598c-44d4-bcec-5c2a88d15f04" providerId="AD" clId="Web-{E4C47C76-385B-4BE7-AC63-94EE3EF464FB}" dt="2022-10-30T18:50:46.569" v="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James Garforth" userId="S::jgarfort@ed.ac.uk::7f8de3a5-598c-44d4-bcec-5c2a88d15f04" providerId="AD" clId="Web-{E4C47C76-385B-4BE7-AC63-94EE3EF464FB}" dt="2022-10-30T21:43:18.815" v="51" actId="20577"/>
        <pc:sldMkLst>
          <pc:docMk/>
          <pc:sldMk cId="3805519794" sldId="257"/>
        </pc:sldMkLst>
        <pc:spChg chg="mod">
          <ac:chgData name="James Garforth" userId="S::jgarfort@ed.ac.uk::7f8de3a5-598c-44d4-bcec-5c2a88d15f04" providerId="AD" clId="Web-{E4C47C76-385B-4BE7-AC63-94EE3EF464FB}" dt="2022-10-30T18:51:24.008" v="10" actId="20577"/>
          <ac:spMkLst>
            <pc:docMk/>
            <pc:sldMk cId="3805519794" sldId="257"/>
            <ac:spMk id="2" creationId="{4B50FBE9-59CA-9AF5-2F7F-CAC354952248}"/>
          </ac:spMkLst>
        </pc:spChg>
        <pc:spChg chg="mod">
          <ac:chgData name="James Garforth" userId="S::jgarfort@ed.ac.uk::7f8de3a5-598c-44d4-bcec-5c2a88d15f04" providerId="AD" clId="Web-{E4C47C76-385B-4BE7-AC63-94EE3EF464FB}" dt="2022-10-30T21:43:18.815" v="51" actId="20577"/>
          <ac:spMkLst>
            <pc:docMk/>
            <pc:sldMk cId="3805519794" sldId="257"/>
            <ac:spMk id="3" creationId="{D0CCC41C-89D6-D3C7-CF2E-3E314C7AE2B8}"/>
          </ac:spMkLst>
        </pc:spChg>
      </pc:sldChg>
      <pc:sldChg chg="modSp new">
        <pc:chgData name="James Garforth" userId="S::jgarfort@ed.ac.uk::7f8de3a5-598c-44d4-bcec-5c2a88d15f04" providerId="AD" clId="Web-{E4C47C76-385B-4BE7-AC63-94EE3EF464FB}" dt="2022-10-30T21:47:37.399" v="133" actId="20577"/>
        <pc:sldMkLst>
          <pc:docMk/>
          <pc:sldMk cId="642880377" sldId="258"/>
        </pc:sldMkLst>
        <pc:spChg chg="mod">
          <ac:chgData name="James Garforth" userId="S::jgarfort@ed.ac.uk::7f8de3a5-598c-44d4-bcec-5c2a88d15f04" providerId="AD" clId="Web-{E4C47C76-385B-4BE7-AC63-94EE3EF464FB}" dt="2022-10-30T21:47:37.399" v="133" actId="20577"/>
          <ac:spMkLst>
            <pc:docMk/>
            <pc:sldMk cId="642880377" sldId="258"/>
            <ac:spMk id="2" creationId="{2F6F9CB2-8806-E2AD-BBF8-3BD29EE664D5}"/>
          </ac:spMkLst>
        </pc:spChg>
        <pc:spChg chg="mod">
          <ac:chgData name="James Garforth" userId="S::jgarfort@ed.ac.uk::7f8de3a5-598c-44d4-bcec-5c2a88d15f04" providerId="AD" clId="Web-{E4C47C76-385B-4BE7-AC63-94EE3EF464FB}" dt="2022-10-30T21:47:11.960" v="130" actId="20577"/>
          <ac:spMkLst>
            <pc:docMk/>
            <pc:sldMk cId="642880377" sldId="258"/>
            <ac:spMk id="3" creationId="{51B15120-080F-3CE4-934B-5A9B90DB10B5}"/>
          </ac:spMkLst>
        </pc:spChg>
      </pc:sldChg>
      <pc:sldChg chg="modSp new">
        <pc:chgData name="James Garforth" userId="S::jgarfort@ed.ac.uk::7f8de3a5-598c-44d4-bcec-5c2a88d15f04" providerId="AD" clId="Web-{E4C47C76-385B-4BE7-AC63-94EE3EF464FB}" dt="2022-10-30T22:14:22.735" v="303" actId="20577"/>
        <pc:sldMkLst>
          <pc:docMk/>
          <pc:sldMk cId="2860787696" sldId="259"/>
        </pc:sldMkLst>
        <pc:spChg chg="mod">
          <ac:chgData name="James Garforth" userId="S::jgarfort@ed.ac.uk::7f8de3a5-598c-44d4-bcec-5c2a88d15f04" providerId="AD" clId="Web-{E4C47C76-385B-4BE7-AC63-94EE3EF464FB}" dt="2022-10-30T22:01:02.303" v="280" actId="20577"/>
          <ac:spMkLst>
            <pc:docMk/>
            <pc:sldMk cId="2860787696" sldId="259"/>
            <ac:spMk id="2" creationId="{E749AC3C-2582-15B8-1F0F-B3960596D843}"/>
          </ac:spMkLst>
        </pc:spChg>
        <pc:spChg chg="mod">
          <ac:chgData name="James Garforth" userId="S::jgarfort@ed.ac.uk::7f8de3a5-598c-44d4-bcec-5c2a88d15f04" providerId="AD" clId="Web-{E4C47C76-385B-4BE7-AC63-94EE3EF464FB}" dt="2022-10-30T22:14:22.735" v="303" actId="20577"/>
          <ac:spMkLst>
            <pc:docMk/>
            <pc:sldMk cId="2860787696" sldId="259"/>
            <ac:spMk id="3" creationId="{47AD43C2-7FA0-F42C-4E85-1487A20FAF69}"/>
          </ac:spMkLst>
        </pc:spChg>
      </pc:sldChg>
      <pc:sldChg chg="modSp new">
        <pc:chgData name="James Garforth" userId="S::jgarfort@ed.ac.uk::7f8de3a5-598c-44d4-bcec-5c2a88d15f04" providerId="AD" clId="Web-{E4C47C76-385B-4BE7-AC63-94EE3EF464FB}" dt="2022-10-30T22:16:42.261" v="326" actId="20577"/>
        <pc:sldMkLst>
          <pc:docMk/>
          <pc:sldMk cId="3922345143" sldId="260"/>
        </pc:sldMkLst>
        <pc:spChg chg="mod">
          <ac:chgData name="James Garforth" userId="S::jgarfort@ed.ac.uk::7f8de3a5-598c-44d4-bcec-5c2a88d15f04" providerId="AD" clId="Web-{E4C47C76-385B-4BE7-AC63-94EE3EF464FB}" dt="2022-10-30T21:55:55.809" v="194" actId="20577"/>
          <ac:spMkLst>
            <pc:docMk/>
            <pc:sldMk cId="3922345143" sldId="260"/>
            <ac:spMk id="2" creationId="{D0F7CD56-CDC9-C77F-2044-8A744298B157}"/>
          </ac:spMkLst>
        </pc:spChg>
        <pc:spChg chg="mod">
          <ac:chgData name="James Garforth" userId="S::jgarfort@ed.ac.uk::7f8de3a5-598c-44d4-bcec-5c2a88d15f04" providerId="AD" clId="Web-{E4C47C76-385B-4BE7-AC63-94EE3EF464FB}" dt="2022-10-30T22:16:42.261" v="326" actId="20577"/>
          <ac:spMkLst>
            <pc:docMk/>
            <pc:sldMk cId="3922345143" sldId="260"/>
            <ac:spMk id="3" creationId="{0FF37101-0363-6B7B-F7B5-8FC1F359EEC8}"/>
          </ac:spMkLst>
        </pc:spChg>
      </pc:sldChg>
      <pc:sldChg chg="modSp new">
        <pc:chgData name="James Garforth" userId="S::jgarfort@ed.ac.uk::7f8de3a5-598c-44d4-bcec-5c2a88d15f04" providerId="AD" clId="Web-{E4C47C76-385B-4BE7-AC63-94EE3EF464FB}" dt="2022-10-30T22:04:10.176" v="297" actId="20577"/>
        <pc:sldMkLst>
          <pc:docMk/>
          <pc:sldMk cId="1002320047" sldId="261"/>
        </pc:sldMkLst>
        <pc:spChg chg="mod">
          <ac:chgData name="James Garforth" userId="S::jgarfort@ed.ac.uk::7f8de3a5-598c-44d4-bcec-5c2a88d15f04" providerId="AD" clId="Web-{E4C47C76-385B-4BE7-AC63-94EE3EF464FB}" dt="2022-10-30T22:04:10.176" v="297" actId="20577"/>
          <ac:spMkLst>
            <pc:docMk/>
            <pc:sldMk cId="1002320047" sldId="261"/>
            <ac:spMk id="2" creationId="{05687A9F-36AE-792F-0DA7-CA02C3632E76}"/>
          </ac:spMkLst>
        </pc:spChg>
        <pc:spChg chg="mod">
          <ac:chgData name="James Garforth" userId="S::jgarfort@ed.ac.uk::7f8de3a5-598c-44d4-bcec-5c2a88d15f04" providerId="AD" clId="Web-{E4C47C76-385B-4BE7-AC63-94EE3EF464FB}" dt="2022-10-30T22:01:11.726" v="284" actId="20577"/>
          <ac:spMkLst>
            <pc:docMk/>
            <pc:sldMk cId="1002320047" sldId="261"/>
            <ac:spMk id="3" creationId="{67A29CBC-5C11-9475-B839-1D1B87C6BE68}"/>
          </ac:spMkLst>
        </pc:spChg>
      </pc:sldChg>
    </pc:docChg>
  </pc:docChgLst>
  <pc:docChgLst>
    <pc:chgData name="James Garforth" userId="S::jgarfort@ed.ac.uk::7f8de3a5-598c-44d4-bcec-5c2a88d15f04" providerId="AD" clId="Web-{1E7E6BE0-1F76-D102-CB3C-79FE2E25BB67}"/>
    <pc:docChg chg="addSld modSld">
      <pc:chgData name="James Garforth" userId="S::jgarfort@ed.ac.uk::7f8de3a5-598c-44d4-bcec-5c2a88d15f04" providerId="AD" clId="Web-{1E7E6BE0-1F76-D102-CB3C-79FE2E25BB67}" dt="2022-10-31T12:32:37.962" v="140" actId="14100"/>
      <pc:docMkLst>
        <pc:docMk/>
      </pc:docMkLst>
      <pc:sldChg chg="modSp">
        <pc:chgData name="James Garforth" userId="S::jgarfort@ed.ac.uk::7f8de3a5-598c-44d4-bcec-5c2a88d15f04" providerId="AD" clId="Web-{1E7E6BE0-1F76-D102-CB3C-79FE2E25BB67}" dt="2022-10-31T11:50:11.577" v="21" actId="20577"/>
        <pc:sldMkLst>
          <pc:docMk/>
          <pc:sldMk cId="2860787696" sldId="259"/>
        </pc:sldMkLst>
        <pc:spChg chg="mod">
          <ac:chgData name="James Garforth" userId="S::jgarfort@ed.ac.uk::7f8de3a5-598c-44d4-bcec-5c2a88d15f04" providerId="AD" clId="Web-{1E7E6BE0-1F76-D102-CB3C-79FE2E25BB67}" dt="2022-10-31T11:50:11.577" v="21" actId="20577"/>
          <ac:spMkLst>
            <pc:docMk/>
            <pc:sldMk cId="2860787696" sldId="259"/>
            <ac:spMk id="3" creationId="{47AD43C2-7FA0-F42C-4E85-1487A20FAF69}"/>
          </ac:spMkLst>
        </pc:spChg>
      </pc:sldChg>
      <pc:sldChg chg="modSp">
        <pc:chgData name="James Garforth" userId="S::jgarfort@ed.ac.uk::7f8de3a5-598c-44d4-bcec-5c2a88d15f04" providerId="AD" clId="Web-{1E7E6BE0-1F76-D102-CB3C-79FE2E25BB67}" dt="2022-10-31T12:18:23.490" v="104" actId="20577"/>
        <pc:sldMkLst>
          <pc:docMk/>
          <pc:sldMk cId="3922345143" sldId="260"/>
        </pc:sldMkLst>
        <pc:spChg chg="mod">
          <ac:chgData name="James Garforth" userId="S::jgarfort@ed.ac.uk::7f8de3a5-598c-44d4-bcec-5c2a88d15f04" providerId="AD" clId="Web-{1E7E6BE0-1F76-D102-CB3C-79FE2E25BB67}" dt="2022-10-31T12:18:23.490" v="104" actId="20577"/>
          <ac:spMkLst>
            <pc:docMk/>
            <pc:sldMk cId="3922345143" sldId="260"/>
            <ac:spMk id="3" creationId="{0FF37101-0363-6B7B-F7B5-8FC1F359EEC8}"/>
          </ac:spMkLst>
        </pc:spChg>
      </pc:sldChg>
      <pc:sldChg chg="addSp delSp modSp new mod setBg">
        <pc:chgData name="James Garforth" userId="S::jgarfort@ed.ac.uk::7f8de3a5-598c-44d4-bcec-5c2a88d15f04" providerId="AD" clId="Web-{1E7E6BE0-1F76-D102-CB3C-79FE2E25BB67}" dt="2022-10-31T11:55:52.022" v="43" actId="20577"/>
        <pc:sldMkLst>
          <pc:docMk/>
          <pc:sldMk cId="3910412430" sldId="262"/>
        </pc:sldMkLst>
        <pc:spChg chg="add del mod">
          <ac:chgData name="James Garforth" userId="S::jgarfort@ed.ac.uk::7f8de3a5-598c-44d4-bcec-5c2a88d15f04" providerId="AD" clId="Web-{1E7E6BE0-1F76-D102-CB3C-79FE2E25BB67}" dt="2022-10-31T11:55:52.022" v="43" actId="20577"/>
          <ac:spMkLst>
            <pc:docMk/>
            <pc:sldMk cId="3910412430" sldId="262"/>
            <ac:spMk id="2" creationId="{274F707C-3FEF-159E-A7B7-C2E55FEFABEE}"/>
          </ac:spMkLst>
        </pc:spChg>
        <pc:spChg chg="del">
          <ac:chgData name="James Garforth" userId="S::jgarfort@ed.ac.uk::7f8de3a5-598c-44d4-bcec-5c2a88d15f04" providerId="AD" clId="Web-{1E7E6BE0-1F76-D102-CB3C-79FE2E25BB67}" dt="2022-10-31T11:52:34.799" v="22"/>
          <ac:spMkLst>
            <pc:docMk/>
            <pc:sldMk cId="3910412430" sldId="262"/>
            <ac:spMk id="3" creationId="{A8394C81-7F92-06C3-249F-45D953A86033}"/>
          </ac:spMkLst>
        </pc:spChg>
        <pc:spChg chg="add del">
          <ac:chgData name="James Garforth" userId="S::jgarfort@ed.ac.uk::7f8de3a5-598c-44d4-bcec-5c2a88d15f04" providerId="AD" clId="Web-{1E7E6BE0-1F76-D102-CB3C-79FE2E25BB67}" dt="2022-10-31T11:54:37.567" v="28"/>
          <ac:spMkLst>
            <pc:docMk/>
            <pc:sldMk cId="3910412430" sldId="262"/>
            <ac:spMk id="6" creationId="{274F707C-3FEF-159E-A7B7-C2E55FEFABEE}"/>
          </ac:spMkLst>
        </pc:spChg>
        <pc:spChg chg="add del">
          <ac:chgData name="James Garforth" userId="S::jgarfort@ed.ac.uk::7f8de3a5-598c-44d4-bcec-5c2a88d15f04" providerId="AD" clId="Web-{1E7E6BE0-1F76-D102-CB3C-79FE2E25BB67}" dt="2022-10-31T11:54:37.567" v="28"/>
          <ac:spMkLst>
            <pc:docMk/>
            <pc:sldMk cId="3910412430" sldId="262"/>
            <ac:spMk id="8" creationId="{1987AC77-EC36-84C6-8889-8EA665B1760E}"/>
          </ac:spMkLst>
        </pc:spChg>
        <pc:spChg chg="add del">
          <ac:chgData name="James Garforth" userId="S::jgarfort@ed.ac.uk::7f8de3a5-598c-44d4-bcec-5c2a88d15f04" providerId="AD" clId="Web-{1E7E6BE0-1F76-D102-CB3C-79FE2E25BB67}" dt="2022-10-31T11:54:37.567" v="28"/>
          <ac:spMkLst>
            <pc:docMk/>
            <pc:sldMk cId="3910412430" sldId="262"/>
            <ac:spMk id="11" creationId="{94050B82-C4B0-4667-AA54-CF0B1C6F37B3}"/>
          </ac:spMkLst>
        </pc:spChg>
        <pc:spChg chg="add del">
          <ac:chgData name="James Garforth" userId="S::jgarfort@ed.ac.uk::7f8de3a5-598c-44d4-bcec-5c2a88d15f04" providerId="AD" clId="Web-{1E7E6BE0-1F76-D102-CB3C-79FE2E25BB67}" dt="2022-10-31T11:54:37.567" v="28"/>
          <ac:spMkLst>
            <pc:docMk/>
            <pc:sldMk cId="3910412430" sldId="262"/>
            <ac:spMk id="13" creationId="{9C9E83AF-030E-4F9E-A53E-41FDC8659D0D}"/>
          </ac:spMkLst>
        </pc:spChg>
        <pc:picChg chg="add mod ord">
          <ac:chgData name="James Garforth" userId="S::jgarfort@ed.ac.uk::7f8de3a5-598c-44d4-bcec-5c2a88d15f04" providerId="AD" clId="Web-{1E7E6BE0-1F76-D102-CB3C-79FE2E25BB67}" dt="2022-10-31T11:55:32.287" v="39"/>
          <ac:picMkLst>
            <pc:docMk/>
            <pc:sldMk cId="3910412430" sldId="262"/>
            <ac:picMk id="4" creationId="{AFEA09AD-187C-D610-A41A-64765B8E9C49}"/>
          </ac:picMkLst>
        </pc:picChg>
      </pc:sldChg>
      <pc:sldChg chg="addSp delSp modSp new">
        <pc:chgData name="James Garforth" userId="S::jgarfort@ed.ac.uk::7f8de3a5-598c-44d4-bcec-5c2a88d15f04" providerId="AD" clId="Web-{1E7E6BE0-1F76-D102-CB3C-79FE2E25BB67}" dt="2022-10-31T12:01:38.889" v="61" actId="20577"/>
        <pc:sldMkLst>
          <pc:docMk/>
          <pc:sldMk cId="3251060220" sldId="263"/>
        </pc:sldMkLst>
        <pc:spChg chg="mod">
          <ac:chgData name="James Garforth" userId="S::jgarfort@ed.ac.uk::7f8de3a5-598c-44d4-bcec-5c2a88d15f04" providerId="AD" clId="Web-{1E7E6BE0-1F76-D102-CB3C-79FE2E25BB67}" dt="2022-10-31T12:01:38.889" v="61" actId="20577"/>
          <ac:spMkLst>
            <pc:docMk/>
            <pc:sldMk cId="3251060220" sldId="263"/>
            <ac:spMk id="2" creationId="{FBFAA368-46B9-525A-2932-A37E8EDB9832}"/>
          </ac:spMkLst>
        </pc:spChg>
        <pc:spChg chg="del">
          <ac:chgData name="James Garforth" userId="S::jgarfort@ed.ac.uk::7f8de3a5-598c-44d4-bcec-5c2a88d15f04" providerId="AD" clId="Web-{1E7E6BE0-1F76-D102-CB3C-79FE2E25BB67}" dt="2022-10-31T12:00:15.793" v="45"/>
          <ac:spMkLst>
            <pc:docMk/>
            <pc:sldMk cId="3251060220" sldId="263"/>
            <ac:spMk id="3" creationId="{13EBA568-1100-0EC5-71BB-66869839EB2F}"/>
          </ac:spMkLst>
        </pc:spChg>
        <pc:picChg chg="add mod">
          <ac:chgData name="James Garforth" userId="S::jgarfort@ed.ac.uk::7f8de3a5-598c-44d4-bcec-5c2a88d15f04" providerId="AD" clId="Web-{1E7E6BE0-1F76-D102-CB3C-79FE2E25BB67}" dt="2022-10-31T12:00:44.857" v="51" actId="1076"/>
          <ac:picMkLst>
            <pc:docMk/>
            <pc:sldMk cId="3251060220" sldId="263"/>
            <ac:picMk id="4" creationId="{6FD839BC-0F2F-80CD-E667-1F834231D14E}"/>
          </ac:picMkLst>
        </pc:picChg>
      </pc:sldChg>
      <pc:sldChg chg="addSp delSp modSp new">
        <pc:chgData name="James Garforth" userId="S::jgarfort@ed.ac.uk::7f8de3a5-598c-44d4-bcec-5c2a88d15f04" providerId="AD" clId="Web-{1E7E6BE0-1F76-D102-CB3C-79FE2E25BB67}" dt="2022-10-31T12:08:19.648" v="75" actId="20577"/>
        <pc:sldMkLst>
          <pc:docMk/>
          <pc:sldMk cId="965331962" sldId="264"/>
        </pc:sldMkLst>
        <pc:spChg chg="mod">
          <ac:chgData name="James Garforth" userId="S::jgarfort@ed.ac.uk::7f8de3a5-598c-44d4-bcec-5c2a88d15f04" providerId="AD" clId="Web-{1E7E6BE0-1F76-D102-CB3C-79FE2E25BB67}" dt="2022-10-31T12:08:19.648" v="75" actId="20577"/>
          <ac:spMkLst>
            <pc:docMk/>
            <pc:sldMk cId="965331962" sldId="264"/>
            <ac:spMk id="2" creationId="{05303BE9-D24B-08ED-9696-9BE59FDE3099}"/>
          </ac:spMkLst>
        </pc:spChg>
        <pc:spChg chg="del">
          <ac:chgData name="James Garforth" userId="S::jgarfort@ed.ac.uk::7f8de3a5-598c-44d4-bcec-5c2a88d15f04" providerId="AD" clId="Web-{1E7E6BE0-1F76-D102-CB3C-79FE2E25BB67}" dt="2022-10-31T12:05:06.800" v="63"/>
          <ac:spMkLst>
            <pc:docMk/>
            <pc:sldMk cId="965331962" sldId="264"/>
            <ac:spMk id="3" creationId="{528F9EC4-141A-18A5-E556-9C1644CACF67}"/>
          </ac:spMkLst>
        </pc:spChg>
        <pc:picChg chg="add mod">
          <ac:chgData name="James Garforth" userId="S::jgarfort@ed.ac.uk::7f8de3a5-598c-44d4-bcec-5c2a88d15f04" providerId="AD" clId="Web-{1E7E6BE0-1F76-D102-CB3C-79FE2E25BB67}" dt="2022-10-31T12:06:07.614" v="70" actId="1076"/>
          <ac:picMkLst>
            <pc:docMk/>
            <pc:sldMk cId="965331962" sldId="264"/>
            <ac:picMk id="4" creationId="{7D3D9930-65F9-5FAE-8625-F9257D72159B}"/>
          </ac:picMkLst>
        </pc:picChg>
      </pc:sldChg>
      <pc:sldChg chg="addSp delSp modSp new">
        <pc:chgData name="James Garforth" userId="S::jgarfort@ed.ac.uk::7f8de3a5-598c-44d4-bcec-5c2a88d15f04" providerId="AD" clId="Web-{1E7E6BE0-1F76-D102-CB3C-79FE2E25BB67}" dt="2022-10-31T12:13:19.092" v="99" actId="20577"/>
        <pc:sldMkLst>
          <pc:docMk/>
          <pc:sldMk cId="1114463395" sldId="265"/>
        </pc:sldMkLst>
        <pc:spChg chg="mod">
          <ac:chgData name="James Garforth" userId="S::jgarfort@ed.ac.uk::7f8de3a5-598c-44d4-bcec-5c2a88d15f04" providerId="AD" clId="Web-{1E7E6BE0-1F76-D102-CB3C-79FE2E25BB67}" dt="2022-10-31T12:13:19.092" v="99" actId="20577"/>
          <ac:spMkLst>
            <pc:docMk/>
            <pc:sldMk cId="1114463395" sldId="265"/>
            <ac:spMk id="2" creationId="{61375715-3D45-349A-6571-8A877B9759F9}"/>
          </ac:spMkLst>
        </pc:spChg>
        <pc:spChg chg="del">
          <ac:chgData name="James Garforth" userId="S::jgarfort@ed.ac.uk::7f8de3a5-598c-44d4-bcec-5c2a88d15f04" providerId="AD" clId="Web-{1E7E6BE0-1F76-D102-CB3C-79FE2E25BB67}" dt="2022-10-31T12:12:14.763" v="78"/>
          <ac:spMkLst>
            <pc:docMk/>
            <pc:sldMk cId="1114463395" sldId="265"/>
            <ac:spMk id="3" creationId="{D27DCCCA-6766-A7F0-8018-83D1FC12E331}"/>
          </ac:spMkLst>
        </pc:spChg>
        <pc:picChg chg="add mod">
          <ac:chgData name="James Garforth" userId="S::jgarfort@ed.ac.uk::7f8de3a5-598c-44d4-bcec-5c2a88d15f04" providerId="AD" clId="Web-{1E7E6BE0-1F76-D102-CB3C-79FE2E25BB67}" dt="2022-10-31T12:12:34.122" v="83" actId="1076"/>
          <ac:picMkLst>
            <pc:docMk/>
            <pc:sldMk cId="1114463395" sldId="265"/>
            <ac:picMk id="4" creationId="{BDDDEE14-11A5-9BC8-9089-FB11BAC9FA40}"/>
          </ac:picMkLst>
        </pc:picChg>
      </pc:sldChg>
      <pc:sldChg chg="addSp delSp modSp new">
        <pc:chgData name="James Garforth" userId="S::jgarfort@ed.ac.uk::7f8de3a5-598c-44d4-bcec-5c2a88d15f04" providerId="AD" clId="Web-{1E7E6BE0-1F76-D102-CB3C-79FE2E25BB67}" dt="2022-10-31T12:19:14.944" v="123" actId="20577"/>
        <pc:sldMkLst>
          <pc:docMk/>
          <pc:sldMk cId="3134683020" sldId="266"/>
        </pc:sldMkLst>
        <pc:spChg chg="mod">
          <ac:chgData name="James Garforth" userId="S::jgarfort@ed.ac.uk::7f8de3a5-598c-44d4-bcec-5c2a88d15f04" providerId="AD" clId="Web-{1E7E6BE0-1F76-D102-CB3C-79FE2E25BB67}" dt="2022-10-31T12:19:14.944" v="123" actId="20577"/>
          <ac:spMkLst>
            <pc:docMk/>
            <pc:sldMk cId="3134683020" sldId="266"/>
            <ac:spMk id="2" creationId="{2AF8136C-7FCD-C9B5-1D8A-EEBE40D7A0FC}"/>
          </ac:spMkLst>
        </pc:spChg>
        <pc:spChg chg="del">
          <ac:chgData name="James Garforth" userId="S::jgarfort@ed.ac.uk::7f8de3a5-598c-44d4-bcec-5c2a88d15f04" providerId="AD" clId="Web-{1E7E6BE0-1F76-D102-CB3C-79FE2E25BB67}" dt="2022-10-31T12:18:25.583" v="105"/>
          <ac:spMkLst>
            <pc:docMk/>
            <pc:sldMk cId="3134683020" sldId="266"/>
            <ac:spMk id="3" creationId="{6A6F279A-E73E-72ED-9410-27AEA545DD56}"/>
          </ac:spMkLst>
        </pc:spChg>
        <pc:picChg chg="add mod">
          <ac:chgData name="James Garforth" userId="S::jgarfort@ed.ac.uk::7f8de3a5-598c-44d4-bcec-5c2a88d15f04" providerId="AD" clId="Web-{1E7E6BE0-1F76-D102-CB3C-79FE2E25BB67}" dt="2022-10-31T12:18:46.350" v="111" actId="1076"/>
          <ac:picMkLst>
            <pc:docMk/>
            <pc:sldMk cId="3134683020" sldId="266"/>
            <ac:picMk id="4" creationId="{79654C5D-39B2-2E2D-8C48-4155B498ED6E}"/>
          </ac:picMkLst>
        </pc:picChg>
      </pc:sldChg>
      <pc:sldChg chg="addSp delSp modSp new">
        <pc:chgData name="James Garforth" userId="S::jgarfort@ed.ac.uk::7f8de3a5-598c-44d4-bcec-5c2a88d15f04" providerId="AD" clId="Web-{1E7E6BE0-1F76-D102-CB3C-79FE2E25BB67}" dt="2022-10-31T12:32:37.962" v="140" actId="14100"/>
        <pc:sldMkLst>
          <pc:docMk/>
          <pc:sldMk cId="3998082319" sldId="267"/>
        </pc:sldMkLst>
        <pc:spChg chg="mod">
          <ac:chgData name="James Garforth" userId="S::jgarfort@ed.ac.uk::7f8de3a5-598c-44d4-bcec-5c2a88d15f04" providerId="AD" clId="Web-{1E7E6BE0-1F76-D102-CB3C-79FE2E25BB67}" dt="2022-10-31T12:32:37.962" v="140" actId="14100"/>
          <ac:spMkLst>
            <pc:docMk/>
            <pc:sldMk cId="3998082319" sldId="267"/>
            <ac:spMk id="2" creationId="{128A48EB-3F6C-80D9-6B18-295423C7A43E}"/>
          </ac:spMkLst>
        </pc:spChg>
        <pc:spChg chg="del">
          <ac:chgData name="James Garforth" userId="S::jgarfort@ed.ac.uk::7f8de3a5-598c-44d4-bcec-5c2a88d15f04" providerId="AD" clId="Web-{1E7E6BE0-1F76-D102-CB3C-79FE2E25BB67}" dt="2022-10-31T12:32:03.039" v="125"/>
          <ac:spMkLst>
            <pc:docMk/>
            <pc:sldMk cId="3998082319" sldId="267"/>
            <ac:spMk id="3" creationId="{898DBE54-DFE6-5B51-764E-6B8D510A3792}"/>
          </ac:spMkLst>
        </pc:spChg>
        <pc:picChg chg="add mod">
          <ac:chgData name="James Garforth" userId="S::jgarfort@ed.ac.uk::7f8de3a5-598c-44d4-bcec-5c2a88d15f04" providerId="AD" clId="Web-{1E7E6BE0-1F76-D102-CB3C-79FE2E25BB67}" dt="2022-10-31T12:32:14.383" v="128" actId="14100"/>
          <ac:picMkLst>
            <pc:docMk/>
            <pc:sldMk cId="3998082319" sldId="267"/>
            <ac:picMk id="4" creationId="{F03F1438-5B10-DA2B-DAC2-51F17FBF8B82}"/>
          </ac:picMkLst>
        </pc:picChg>
      </pc:sldChg>
    </pc:docChg>
  </pc:docChgLst>
  <pc:docChgLst>
    <pc:chgData name="James Garforth" userId="S::jgarfort@ed.ac.uk::7f8de3a5-598c-44d4-bcec-5c2a88d15f04" providerId="AD" clId="Web-{386EABA9-8AC7-F7D1-72BB-FA879BCA1D3A}"/>
    <pc:docChg chg="addSld delSld modSld">
      <pc:chgData name="James Garforth" userId="S::jgarfort@ed.ac.uk::7f8de3a5-598c-44d4-bcec-5c2a88d15f04" providerId="AD" clId="Web-{386EABA9-8AC7-F7D1-72BB-FA879BCA1D3A}" dt="2023-10-29T16:42:58.339" v="63" actId="20577"/>
      <pc:docMkLst>
        <pc:docMk/>
      </pc:docMkLst>
      <pc:sldChg chg="modSp del">
        <pc:chgData name="James Garforth" userId="S::jgarfort@ed.ac.uk::7f8de3a5-598c-44d4-bcec-5c2a88d15f04" providerId="AD" clId="Web-{386EABA9-8AC7-F7D1-72BB-FA879BCA1D3A}" dt="2023-10-29T16:41:30.869" v="41"/>
        <pc:sldMkLst>
          <pc:docMk/>
          <pc:sldMk cId="4103680749" sldId="276"/>
        </pc:sldMkLst>
        <pc:spChg chg="mod">
          <ac:chgData name="James Garforth" userId="S::jgarfort@ed.ac.uk::7f8de3a5-598c-44d4-bcec-5c2a88d15f04" providerId="AD" clId="Web-{386EABA9-8AC7-F7D1-72BB-FA879BCA1D3A}" dt="2023-10-29T16:40:46.868" v="35" actId="14100"/>
          <ac:spMkLst>
            <pc:docMk/>
            <pc:sldMk cId="4103680749" sldId="276"/>
            <ac:spMk id="5" creationId="{D265FE89-5511-C9F2-595F-1186C5CEC43D}"/>
          </ac:spMkLst>
        </pc:spChg>
        <pc:spChg chg="mod">
          <ac:chgData name="James Garforth" userId="S::jgarfort@ed.ac.uk::7f8de3a5-598c-44d4-bcec-5c2a88d15f04" providerId="AD" clId="Web-{386EABA9-8AC7-F7D1-72BB-FA879BCA1D3A}" dt="2023-10-29T16:40:51.883" v="36" actId="14100"/>
          <ac:spMkLst>
            <pc:docMk/>
            <pc:sldMk cId="4103680749" sldId="276"/>
            <ac:spMk id="7" creationId="{7631A06E-D741-37EC-FF5C-4DA6B91991DC}"/>
          </ac:spMkLst>
        </pc:spChg>
      </pc:sldChg>
      <pc:sldChg chg="del">
        <pc:chgData name="James Garforth" userId="S::jgarfort@ed.ac.uk::7f8de3a5-598c-44d4-bcec-5c2a88d15f04" providerId="AD" clId="Web-{386EABA9-8AC7-F7D1-72BB-FA879BCA1D3A}" dt="2023-10-29T16:41:30.869" v="40"/>
        <pc:sldMkLst>
          <pc:docMk/>
          <pc:sldMk cId="3487421957" sldId="277"/>
        </pc:sldMkLst>
      </pc:sldChg>
      <pc:sldChg chg="del">
        <pc:chgData name="James Garforth" userId="S::jgarfort@ed.ac.uk::7f8de3a5-598c-44d4-bcec-5c2a88d15f04" providerId="AD" clId="Web-{386EABA9-8AC7-F7D1-72BB-FA879BCA1D3A}" dt="2023-10-29T16:41:30.853" v="38"/>
        <pc:sldMkLst>
          <pc:docMk/>
          <pc:sldMk cId="190704711" sldId="278"/>
        </pc:sldMkLst>
      </pc:sldChg>
      <pc:sldChg chg="del">
        <pc:chgData name="James Garforth" userId="S::jgarfort@ed.ac.uk::7f8de3a5-598c-44d4-bcec-5c2a88d15f04" providerId="AD" clId="Web-{386EABA9-8AC7-F7D1-72BB-FA879BCA1D3A}" dt="2023-10-29T16:41:30.853" v="37"/>
        <pc:sldMkLst>
          <pc:docMk/>
          <pc:sldMk cId="3855636539" sldId="279"/>
        </pc:sldMkLst>
      </pc:sldChg>
      <pc:sldChg chg="del">
        <pc:chgData name="James Garforth" userId="S::jgarfort@ed.ac.uk::7f8de3a5-598c-44d4-bcec-5c2a88d15f04" providerId="AD" clId="Web-{386EABA9-8AC7-F7D1-72BB-FA879BCA1D3A}" dt="2023-10-29T16:41:30.869" v="39"/>
        <pc:sldMkLst>
          <pc:docMk/>
          <pc:sldMk cId="511422150" sldId="280"/>
        </pc:sldMkLst>
      </pc:sldChg>
      <pc:sldChg chg="modSp add replId">
        <pc:chgData name="James Garforth" userId="S::jgarfort@ed.ac.uk::7f8de3a5-598c-44d4-bcec-5c2a88d15f04" providerId="AD" clId="Web-{386EABA9-8AC7-F7D1-72BB-FA879BCA1D3A}" dt="2023-10-29T16:40:21.570" v="34" actId="20577"/>
        <pc:sldMkLst>
          <pc:docMk/>
          <pc:sldMk cId="2079976349" sldId="282"/>
        </pc:sldMkLst>
        <pc:spChg chg="mod">
          <ac:chgData name="James Garforth" userId="S::jgarfort@ed.ac.uk::7f8de3a5-598c-44d4-bcec-5c2a88d15f04" providerId="AD" clId="Web-{386EABA9-8AC7-F7D1-72BB-FA879BCA1D3A}" dt="2023-10-29T14:50:25.089" v="2" actId="20577"/>
          <ac:spMkLst>
            <pc:docMk/>
            <pc:sldMk cId="2079976349" sldId="282"/>
            <ac:spMk id="2" creationId="{4B50FBE9-59CA-9AF5-2F7F-CAC354952248}"/>
          </ac:spMkLst>
        </pc:spChg>
        <pc:spChg chg="mod">
          <ac:chgData name="James Garforth" userId="S::jgarfort@ed.ac.uk::7f8de3a5-598c-44d4-bcec-5c2a88d15f04" providerId="AD" clId="Web-{386EABA9-8AC7-F7D1-72BB-FA879BCA1D3A}" dt="2023-10-29T16:40:21.570" v="34" actId="20577"/>
          <ac:spMkLst>
            <pc:docMk/>
            <pc:sldMk cId="2079976349" sldId="282"/>
            <ac:spMk id="3" creationId="{D0CCC41C-89D6-D3C7-CF2E-3E314C7AE2B8}"/>
          </ac:spMkLst>
        </pc:spChg>
      </pc:sldChg>
      <pc:sldChg chg="add">
        <pc:chgData name="James Garforth" userId="S::jgarfort@ed.ac.uk::7f8de3a5-598c-44d4-bcec-5c2a88d15f04" providerId="AD" clId="Web-{386EABA9-8AC7-F7D1-72BB-FA879BCA1D3A}" dt="2023-10-29T16:41:39.228" v="42"/>
        <pc:sldMkLst>
          <pc:docMk/>
          <pc:sldMk cId="561282523" sldId="283"/>
        </pc:sldMkLst>
      </pc:sldChg>
      <pc:sldChg chg="add">
        <pc:chgData name="James Garforth" userId="S::jgarfort@ed.ac.uk::7f8de3a5-598c-44d4-bcec-5c2a88d15f04" providerId="AD" clId="Web-{386EABA9-8AC7-F7D1-72BB-FA879BCA1D3A}" dt="2023-10-29T16:41:39.244" v="43"/>
        <pc:sldMkLst>
          <pc:docMk/>
          <pc:sldMk cId="1746986051" sldId="284"/>
        </pc:sldMkLst>
      </pc:sldChg>
      <pc:sldChg chg="add">
        <pc:chgData name="James Garforth" userId="S::jgarfort@ed.ac.uk::7f8de3a5-598c-44d4-bcec-5c2a88d15f04" providerId="AD" clId="Web-{386EABA9-8AC7-F7D1-72BB-FA879BCA1D3A}" dt="2023-10-29T16:41:39.259" v="44"/>
        <pc:sldMkLst>
          <pc:docMk/>
          <pc:sldMk cId="316701562" sldId="285"/>
        </pc:sldMkLst>
      </pc:sldChg>
      <pc:sldChg chg="add">
        <pc:chgData name="James Garforth" userId="S::jgarfort@ed.ac.uk::7f8de3a5-598c-44d4-bcec-5c2a88d15f04" providerId="AD" clId="Web-{386EABA9-8AC7-F7D1-72BB-FA879BCA1D3A}" dt="2023-10-29T16:41:39.275" v="45"/>
        <pc:sldMkLst>
          <pc:docMk/>
          <pc:sldMk cId="1141868647" sldId="286"/>
        </pc:sldMkLst>
      </pc:sldChg>
      <pc:sldChg chg="modSp add">
        <pc:chgData name="James Garforth" userId="S::jgarfort@ed.ac.uk::7f8de3a5-598c-44d4-bcec-5c2a88d15f04" providerId="AD" clId="Web-{386EABA9-8AC7-F7D1-72BB-FA879BCA1D3A}" dt="2023-10-29T16:42:58.339" v="63" actId="20577"/>
        <pc:sldMkLst>
          <pc:docMk/>
          <pc:sldMk cId="307243739" sldId="287"/>
        </pc:sldMkLst>
        <pc:spChg chg="mod">
          <ac:chgData name="James Garforth" userId="S::jgarfort@ed.ac.uk::7f8de3a5-598c-44d4-bcec-5c2a88d15f04" providerId="AD" clId="Web-{386EABA9-8AC7-F7D1-72BB-FA879BCA1D3A}" dt="2023-10-29T16:42:43.089" v="59" actId="20577"/>
          <ac:spMkLst>
            <pc:docMk/>
            <pc:sldMk cId="307243739" sldId="287"/>
            <ac:spMk id="2" creationId="{4B50FBE9-59CA-9AF5-2F7F-CAC354952248}"/>
          </ac:spMkLst>
        </pc:spChg>
        <pc:spChg chg="mod">
          <ac:chgData name="James Garforth" userId="S::jgarfort@ed.ac.uk::7f8de3a5-598c-44d4-bcec-5c2a88d15f04" providerId="AD" clId="Web-{386EABA9-8AC7-F7D1-72BB-FA879BCA1D3A}" dt="2023-10-29T16:42:13.463" v="51" actId="20577"/>
          <ac:spMkLst>
            <pc:docMk/>
            <pc:sldMk cId="307243739" sldId="287"/>
            <ac:spMk id="5" creationId="{D265FE89-5511-C9F2-595F-1186C5CEC43D}"/>
          </ac:spMkLst>
        </pc:spChg>
        <pc:spChg chg="mod">
          <ac:chgData name="James Garforth" userId="S::jgarfort@ed.ac.uk::7f8de3a5-598c-44d4-bcec-5c2a88d15f04" providerId="AD" clId="Web-{386EABA9-8AC7-F7D1-72BB-FA879BCA1D3A}" dt="2023-10-29T16:42:19.963" v="53" actId="20577"/>
          <ac:spMkLst>
            <pc:docMk/>
            <pc:sldMk cId="307243739" sldId="287"/>
            <ac:spMk id="7" creationId="{7631A06E-D741-37EC-FF5C-4DA6B91991DC}"/>
          </ac:spMkLst>
        </pc:spChg>
        <pc:spChg chg="mod">
          <ac:chgData name="James Garforth" userId="S::jgarfort@ed.ac.uk::7f8de3a5-598c-44d4-bcec-5c2a88d15f04" providerId="AD" clId="Web-{386EABA9-8AC7-F7D1-72BB-FA879BCA1D3A}" dt="2023-10-29T16:42:58.339" v="63" actId="20577"/>
          <ac:spMkLst>
            <pc:docMk/>
            <pc:sldMk cId="307243739" sldId="287"/>
            <ac:spMk id="9" creationId="{2FA9A3DB-4015-43F9-A07E-12455A219077}"/>
          </ac:spMkLst>
        </pc:spChg>
        <pc:spChg chg="mod">
          <ac:chgData name="James Garforth" userId="S::jgarfort@ed.ac.uk::7f8de3a5-598c-44d4-bcec-5c2a88d15f04" providerId="AD" clId="Web-{386EABA9-8AC7-F7D1-72BB-FA879BCA1D3A}" dt="2023-10-29T16:42:56.042" v="62" actId="20577"/>
          <ac:spMkLst>
            <pc:docMk/>
            <pc:sldMk cId="307243739" sldId="287"/>
            <ac:spMk id="10" creationId="{09A8E4EC-0A4B-DC5E-F0C6-D85EC418EB08}"/>
          </ac:spMkLst>
        </pc:spChg>
      </pc:sldChg>
    </pc:docChg>
  </pc:docChgLst>
  <pc:docChgLst>
    <pc:chgData name="James Garforth" userId="S::jgarfort@ed.ac.uk::7f8de3a5-598c-44d4-bcec-5c2a88d15f04" providerId="AD" clId="Web-{C41E5417-9A33-348D-1835-9F73067B4054}"/>
    <pc:docChg chg="addSld modSld sldOrd">
      <pc:chgData name="James Garforth" userId="S::jgarfort@ed.ac.uk::7f8de3a5-598c-44d4-bcec-5c2a88d15f04" providerId="AD" clId="Web-{C41E5417-9A33-348D-1835-9F73067B4054}" dt="2023-10-30T10:33:13.350" v="125" actId="1076"/>
      <pc:docMkLst>
        <pc:docMk/>
      </pc:docMkLst>
      <pc:sldChg chg="addSp delSp modSp">
        <pc:chgData name="James Garforth" userId="S::jgarfort@ed.ac.uk::7f8de3a5-598c-44d4-bcec-5c2a88d15f04" providerId="AD" clId="Web-{C41E5417-9A33-348D-1835-9F73067B4054}" dt="2023-10-30T10:24:07.741" v="90"/>
        <pc:sldMkLst>
          <pc:docMk/>
          <pc:sldMk cId="642880377" sldId="258"/>
        </pc:sldMkLst>
        <pc:spChg chg="add del mod">
          <ac:chgData name="James Garforth" userId="S::jgarfort@ed.ac.uk::7f8de3a5-598c-44d4-bcec-5c2a88d15f04" providerId="AD" clId="Web-{C41E5417-9A33-348D-1835-9F73067B4054}" dt="2023-10-30T10:24:07.741" v="90"/>
          <ac:spMkLst>
            <pc:docMk/>
            <pc:sldMk cId="642880377" sldId="258"/>
            <ac:spMk id="3" creationId="{D6121527-63BD-9E24-3691-048A74AD787E}"/>
          </ac:spMkLst>
        </pc:spChg>
        <pc:spChg chg="mod">
          <ac:chgData name="James Garforth" userId="S::jgarfort@ed.ac.uk::7f8de3a5-598c-44d4-bcec-5c2a88d15f04" providerId="AD" clId="Web-{C41E5417-9A33-348D-1835-9F73067B4054}" dt="2023-10-30T10:12:16.456" v="79" actId="14100"/>
          <ac:spMkLst>
            <pc:docMk/>
            <pc:sldMk cId="642880377" sldId="258"/>
            <ac:spMk id="6" creationId="{EBE98215-5273-09A3-A06C-04361F6123F6}"/>
          </ac:spMkLst>
        </pc:spChg>
        <pc:spChg chg="mod">
          <ac:chgData name="James Garforth" userId="S::jgarfort@ed.ac.uk::7f8de3a5-598c-44d4-bcec-5c2a88d15f04" providerId="AD" clId="Web-{C41E5417-9A33-348D-1835-9F73067B4054}" dt="2023-10-30T10:12:23.253" v="81" actId="14100"/>
          <ac:spMkLst>
            <pc:docMk/>
            <pc:sldMk cId="642880377" sldId="258"/>
            <ac:spMk id="7" creationId="{8279B4B9-5D9E-4520-DEE9-188F1982C4B1}"/>
          </ac:spMkLst>
        </pc:spChg>
      </pc:sldChg>
      <pc:sldChg chg="addSp delSp modSp">
        <pc:chgData name="James Garforth" userId="S::jgarfort@ed.ac.uk::7f8de3a5-598c-44d4-bcec-5c2a88d15f04" providerId="AD" clId="Web-{C41E5417-9A33-348D-1835-9F73067B4054}" dt="2023-10-30T10:33:13.350" v="125" actId="1076"/>
        <pc:sldMkLst>
          <pc:docMk/>
          <pc:sldMk cId="3270063526" sldId="275"/>
        </pc:sldMkLst>
        <pc:spChg chg="mod">
          <ac:chgData name="James Garforth" userId="S::jgarfort@ed.ac.uk::7f8de3a5-598c-44d4-bcec-5c2a88d15f04" providerId="AD" clId="Web-{C41E5417-9A33-348D-1835-9F73067B4054}" dt="2023-10-30T10:32:22.692" v="111" actId="1076"/>
          <ac:spMkLst>
            <pc:docMk/>
            <pc:sldMk cId="3270063526" sldId="275"/>
            <ac:spMk id="2" creationId="{2F6F9CB2-8806-E2AD-BBF8-3BD29EE664D5}"/>
          </ac:spMkLst>
        </pc:spChg>
        <pc:spChg chg="add mod">
          <ac:chgData name="James Garforth" userId="S::jgarfort@ed.ac.uk::7f8de3a5-598c-44d4-bcec-5c2a88d15f04" providerId="AD" clId="Web-{C41E5417-9A33-348D-1835-9F73067B4054}" dt="2023-10-30T10:32:07.786" v="108" actId="1076"/>
          <ac:spMkLst>
            <pc:docMk/>
            <pc:sldMk cId="3270063526" sldId="275"/>
            <ac:spMk id="3" creationId="{49FEA892-A961-A72D-C6C9-77EDDF00274F}"/>
          </ac:spMkLst>
        </pc:spChg>
        <pc:spChg chg="add">
          <ac:chgData name="James Garforth" userId="S::jgarfort@ed.ac.uk::7f8de3a5-598c-44d4-bcec-5c2a88d15f04" providerId="AD" clId="Web-{C41E5417-9A33-348D-1835-9F73067B4054}" dt="2023-10-30T10:24:23.710" v="94"/>
          <ac:spMkLst>
            <pc:docMk/>
            <pc:sldMk cId="3270063526" sldId="275"/>
            <ac:spMk id="5" creationId="{C378A85D-597E-7E03-AD99-47DFA3590580}"/>
          </ac:spMkLst>
        </pc:spChg>
        <pc:spChg chg="del">
          <ac:chgData name="James Garforth" userId="S::jgarfort@ed.ac.uk::7f8de3a5-598c-44d4-bcec-5c2a88d15f04" providerId="AD" clId="Web-{C41E5417-9A33-348D-1835-9F73067B4054}" dt="2023-10-30T10:24:20.413" v="92"/>
          <ac:spMkLst>
            <pc:docMk/>
            <pc:sldMk cId="3270063526" sldId="275"/>
            <ac:spMk id="6" creationId="{EBE98215-5273-09A3-A06C-04361F6123F6}"/>
          </ac:spMkLst>
        </pc:spChg>
        <pc:spChg chg="del">
          <ac:chgData name="James Garforth" userId="S::jgarfort@ed.ac.uk::7f8de3a5-598c-44d4-bcec-5c2a88d15f04" providerId="AD" clId="Web-{C41E5417-9A33-348D-1835-9F73067B4054}" dt="2023-10-30T10:24:23.039" v="93"/>
          <ac:spMkLst>
            <pc:docMk/>
            <pc:sldMk cId="3270063526" sldId="275"/>
            <ac:spMk id="7" creationId="{8279B4B9-5D9E-4520-DEE9-188F1982C4B1}"/>
          </ac:spMkLst>
        </pc:spChg>
        <pc:spChg chg="add">
          <ac:chgData name="James Garforth" userId="S::jgarfort@ed.ac.uk::7f8de3a5-598c-44d4-bcec-5c2a88d15f04" providerId="AD" clId="Web-{C41E5417-9A33-348D-1835-9F73067B4054}" dt="2023-10-30T10:24:23.726" v="95"/>
          <ac:spMkLst>
            <pc:docMk/>
            <pc:sldMk cId="3270063526" sldId="275"/>
            <ac:spMk id="13" creationId="{BDAAE926-7C36-0D26-6478-CE5C9D160FB9}"/>
          </ac:spMkLst>
        </pc:spChg>
        <pc:spChg chg="add mod">
          <ac:chgData name="James Garforth" userId="S::jgarfort@ed.ac.uk::7f8de3a5-598c-44d4-bcec-5c2a88d15f04" providerId="AD" clId="Web-{C41E5417-9A33-348D-1835-9F73067B4054}" dt="2023-10-30T10:32:27.646" v="113" actId="20577"/>
          <ac:spMkLst>
            <pc:docMk/>
            <pc:sldMk cId="3270063526" sldId="275"/>
            <ac:spMk id="14" creationId="{C64FD3D2-40DC-9B0E-94C1-781D57CA850A}"/>
          </ac:spMkLst>
        </pc:spChg>
        <pc:spChg chg="add del">
          <ac:chgData name="James Garforth" userId="S::jgarfort@ed.ac.uk::7f8de3a5-598c-44d4-bcec-5c2a88d15f04" providerId="AD" clId="Web-{C41E5417-9A33-348D-1835-9F73067B4054}" dt="2023-10-30T10:32:38.349" v="117"/>
          <ac:spMkLst>
            <pc:docMk/>
            <pc:sldMk cId="3270063526" sldId="275"/>
            <ac:spMk id="15" creationId="{681F47E4-2309-C782-A638-F6D98D4C1D6C}"/>
          </ac:spMkLst>
        </pc:spChg>
        <pc:spChg chg="add del">
          <ac:chgData name="James Garforth" userId="S::jgarfort@ed.ac.uk::7f8de3a5-598c-44d4-bcec-5c2a88d15f04" providerId="AD" clId="Web-{C41E5417-9A33-348D-1835-9F73067B4054}" dt="2023-10-30T10:32:38.349" v="116"/>
          <ac:spMkLst>
            <pc:docMk/>
            <pc:sldMk cId="3270063526" sldId="275"/>
            <ac:spMk id="16" creationId="{0839D783-241A-570F-CCBA-E39B2A3EE576}"/>
          </ac:spMkLst>
        </pc:spChg>
        <pc:spChg chg="add mod">
          <ac:chgData name="James Garforth" userId="S::jgarfort@ed.ac.uk::7f8de3a5-598c-44d4-bcec-5c2a88d15f04" providerId="AD" clId="Web-{C41E5417-9A33-348D-1835-9F73067B4054}" dt="2023-10-30T10:33:13.350" v="125" actId="1076"/>
          <ac:spMkLst>
            <pc:docMk/>
            <pc:sldMk cId="3270063526" sldId="275"/>
            <ac:spMk id="17" creationId="{E4D14C6A-BFD4-671A-19D2-9C1A1FAC4D4B}"/>
          </ac:spMkLst>
        </pc:spChg>
        <pc:spChg chg="add mod">
          <ac:chgData name="James Garforth" userId="S::jgarfort@ed.ac.uk::7f8de3a5-598c-44d4-bcec-5c2a88d15f04" providerId="AD" clId="Web-{C41E5417-9A33-348D-1835-9F73067B4054}" dt="2023-10-30T10:33:13.350" v="124" actId="1076"/>
          <ac:spMkLst>
            <pc:docMk/>
            <pc:sldMk cId="3270063526" sldId="275"/>
            <ac:spMk id="18" creationId="{06574517-3A00-8AB3-5D60-E11EC4209746}"/>
          </ac:spMkLst>
        </pc:spChg>
      </pc:sldChg>
      <pc:sldChg chg="modSp">
        <pc:chgData name="James Garforth" userId="S::jgarfort@ed.ac.uk::7f8de3a5-598c-44d4-bcec-5c2a88d15f04" providerId="AD" clId="Web-{C41E5417-9A33-348D-1835-9F73067B4054}" dt="2023-10-30T10:06:59.072" v="71" actId="20577"/>
        <pc:sldMkLst>
          <pc:docMk/>
          <pc:sldMk cId="561282523" sldId="283"/>
        </pc:sldMkLst>
        <pc:spChg chg="mod">
          <ac:chgData name="James Garforth" userId="S::jgarfort@ed.ac.uk::7f8de3a5-598c-44d4-bcec-5c2a88d15f04" providerId="AD" clId="Web-{C41E5417-9A33-348D-1835-9F73067B4054}" dt="2023-10-30T10:06:59.072" v="71" actId="20577"/>
          <ac:spMkLst>
            <pc:docMk/>
            <pc:sldMk cId="561282523" sldId="283"/>
            <ac:spMk id="3" creationId="{6DC81E7F-3B84-F44D-1036-E5ED71D4CC7A}"/>
          </ac:spMkLst>
        </pc:spChg>
      </pc:sldChg>
      <pc:sldChg chg="ord">
        <pc:chgData name="James Garforth" userId="S::jgarfort@ed.ac.uk::7f8de3a5-598c-44d4-bcec-5c2a88d15f04" providerId="AD" clId="Web-{C41E5417-9A33-348D-1835-9F73067B4054}" dt="2023-10-30T10:06:12.681" v="68"/>
        <pc:sldMkLst>
          <pc:docMk/>
          <pc:sldMk cId="1746986051" sldId="284"/>
        </pc:sldMkLst>
      </pc:sldChg>
      <pc:sldChg chg="modSp">
        <pc:chgData name="James Garforth" userId="S::jgarfort@ed.ac.uk::7f8de3a5-598c-44d4-bcec-5c2a88d15f04" providerId="AD" clId="Web-{C41E5417-9A33-348D-1835-9F73067B4054}" dt="2023-10-30T10:08:37.388" v="76" actId="20577"/>
        <pc:sldMkLst>
          <pc:docMk/>
          <pc:sldMk cId="316701562" sldId="285"/>
        </pc:sldMkLst>
        <pc:spChg chg="mod">
          <ac:chgData name="James Garforth" userId="S::jgarfort@ed.ac.uk::7f8de3a5-598c-44d4-bcec-5c2a88d15f04" providerId="AD" clId="Web-{C41E5417-9A33-348D-1835-9F73067B4054}" dt="2023-10-30T10:07:44.074" v="74" actId="20577"/>
          <ac:spMkLst>
            <pc:docMk/>
            <pc:sldMk cId="316701562" sldId="285"/>
            <ac:spMk id="2" creationId="{7B7B032D-EAD1-4FB5-56A9-91C1107E14CA}"/>
          </ac:spMkLst>
        </pc:spChg>
        <pc:spChg chg="mod">
          <ac:chgData name="James Garforth" userId="S::jgarfort@ed.ac.uk::7f8de3a5-598c-44d4-bcec-5c2a88d15f04" providerId="AD" clId="Web-{C41E5417-9A33-348D-1835-9F73067B4054}" dt="2023-10-30T10:08:37.388" v="76" actId="20577"/>
          <ac:spMkLst>
            <pc:docMk/>
            <pc:sldMk cId="316701562" sldId="285"/>
            <ac:spMk id="3" creationId="{6DC81E7F-3B84-F44D-1036-E5ED71D4CC7A}"/>
          </ac:spMkLst>
        </pc:spChg>
      </pc:sldChg>
      <pc:sldChg chg="modSp ord">
        <pc:chgData name="James Garforth" userId="S::jgarfort@ed.ac.uk::7f8de3a5-598c-44d4-bcec-5c2a88d15f04" providerId="AD" clId="Web-{C41E5417-9A33-348D-1835-9F73067B4054}" dt="2023-10-30T10:05:35.023" v="67" actId="20577"/>
        <pc:sldMkLst>
          <pc:docMk/>
          <pc:sldMk cId="1141868647" sldId="286"/>
        </pc:sldMkLst>
        <pc:spChg chg="mod">
          <ac:chgData name="James Garforth" userId="S::jgarfort@ed.ac.uk::7f8de3a5-598c-44d4-bcec-5c2a88d15f04" providerId="AD" clId="Web-{C41E5417-9A33-348D-1835-9F73067B4054}" dt="2023-10-30T10:05:35.023" v="67" actId="20577"/>
          <ac:spMkLst>
            <pc:docMk/>
            <pc:sldMk cId="1141868647" sldId="286"/>
            <ac:spMk id="3" creationId="{6DC81E7F-3B84-F44D-1036-E5ED71D4CC7A}"/>
          </ac:spMkLst>
        </pc:spChg>
      </pc:sldChg>
      <pc:sldChg chg="addSp modSp">
        <pc:chgData name="James Garforth" userId="S::jgarfort@ed.ac.uk::7f8de3a5-598c-44d4-bcec-5c2a88d15f04" providerId="AD" clId="Web-{C41E5417-9A33-348D-1835-9F73067B4054}" dt="2023-10-30T10:02:54.816" v="64" actId="20577"/>
        <pc:sldMkLst>
          <pc:docMk/>
          <pc:sldMk cId="307243739" sldId="287"/>
        </pc:sldMkLst>
        <pc:spChg chg="mod">
          <ac:chgData name="James Garforth" userId="S::jgarfort@ed.ac.uk::7f8de3a5-598c-44d4-bcec-5c2a88d15f04" providerId="AD" clId="Web-{C41E5417-9A33-348D-1835-9F73067B4054}" dt="2023-10-30T10:02:54.816" v="64" actId="20577"/>
          <ac:spMkLst>
            <pc:docMk/>
            <pc:sldMk cId="307243739" sldId="287"/>
            <ac:spMk id="2" creationId="{4B50FBE9-59CA-9AF5-2F7F-CAC354952248}"/>
          </ac:spMkLst>
        </pc:spChg>
        <pc:spChg chg="add mod">
          <ac:chgData name="James Garforth" userId="S::jgarfort@ed.ac.uk::7f8de3a5-598c-44d4-bcec-5c2a88d15f04" providerId="AD" clId="Web-{C41E5417-9A33-348D-1835-9F73067B4054}" dt="2023-10-30T10:02:46.987" v="57" actId="1076"/>
          <ac:spMkLst>
            <pc:docMk/>
            <pc:sldMk cId="307243739" sldId="287"/>
            <ac:spMk id="3" creationId="{F7FC28C5-1EE8-FFD4-2E8A-8235B6A22460}"/>
          </ac:spMkLst>
        </pc:spChg>
        <pc:spChg chg="mod">
          <ac:chgData name="James Garforth" userId="S::jgarfort@ed.ac.uk::7f8de3a5-598c-44d4-bcec-5c2a88d15f04" providerId="AD" clId="Web-{C41E5417-9A33-348D-1835-9F73067B4054}" dt="2023-10-30T10:02:47.034" v="62" actId="1076"/>
          <ac:spMkLst>
            <pc:docMk/>
            <pc:sldMk cId="307243739" sldId="287"/>
            <ac:spMk id="5" creationId="{D265FE89-5511-C9F2-595F-1186C5CEC43D}"/>
          </ac:spMkLst>
        </pc:spChg>
        <pc:spChg chg="mod">
          <ac:chgData name="James Garforth" userId="S::jgarfort@ed.ac.uk::7f8de3a5-598c-44d4-bcec-5c2a88d15f04" providerId="AD" clId="Web-{C41E5417-9A33-348D-1835-9F73067B4054}" dt="2023-10-30T10:02:47.034" v="63" actId="1076"/>
          <ac:spMkLst>
            <pc:docMk/>
            <pc:sldMk cId="307243739" sldId="287"/>
            <ac:spMk id="7" creationId="{7631A06E-D741-37EC-FF5C-4DA6B91991DC}"/>
          </ac:spMkLst>
        </pc:spChg>
        <pc:spChg chg="mod">
          <ac:chgData name="James Garforth" userId="S::jgarfort@ed.ac.uk::7f8de3a5-598c-44d4-bcec-5c2a88d15f04" providerId="AD" clId="Web-{C41E5417-9A33-348D-1835-9F73067B4054}" dt="2023-10-30T10:02:47.019" v="61" actId="1076"/>
          <ac:spMkLst>
            <pc:docMk/>
            <pc:sldMk cId="307243739" sldId="287"/>
            <ac:spMk id="9" creationId="{2FA9A3DB-4015-43F9-A07E-12455A219077}"/>
          </ac:spMkLst>
        </pc:spChg>
        <pc:spChg chg="mod">
          <ac:chgData name="James Garforth" userId="S::jgarfort@ed.ac.uk::7f8de3a5-598c-44d4-bcec-5c2a88d15f04" providerId="AD" clId="Web-{C41E5417-9A33-348D-1835-9F73067B4054}" dt="2023-10-30T10:02:46.987" v="56" actId="1076"/>
          <ac:spMkLst>
            <pc:docMk/>
            <pc:sldMk cId="307243739" sldId="287"/>
            <ac:spMk id="10" creationId="{09A8E4EC-0A4B-DC5E-F0C6-D85EC418EB08}"/>
          </ac:spMkLst>
        </pc:spChg>
        <pc:spChg chg="mod">
          <ac:chgData name="James Garforth" userId="S::jgarfort@ed.ac.uk::7f8de3a5-598c-44d4-bcec-5c2a88d15f04" providerId="AD" clId="Web-{C41E5417-9A33-348D-1835-9F73067B4054}" dt="2023-10-30T10:02:47.003" v="58" actId="1076"/>
          <ac:spMkLst>
            <pc:docMk/>
            <pc:sldMk cId="307243739" sldId="287"/>
            <ac:spMk id="11" creationId="{E6945930-C983-E9F5-0409-6C34C792389C}"/>
          </ac:spMkLst>
        </pc:spChg>
        <pc:spChg chg="mod">
          <ac:chgData name="James Garforth" userId="S::jgarfort@ed.ac.uk::7f8de3a5-598c-44d4-bcec-5c2a88d15f04" providerId="AD" clId="Web-{C41E5417-9A33-348D-1835-9F73067B4054}" dt="2023-10-30T10:02:47.003" v="59" actId="1076"/>
          <ac:spMkLst>
            <pc:docMk/>
            <pc:sldMk cId="307243739" sldId="287"/>
            <ac:spMk id="12" creationId="{6DB2B76D-F758-A896-A1AF-C3C0ACD11CDF}"/>
          </ac:spMkLst>
        </pc:spChg>
        <pc:spChg chg="mod">
          <ac:chgData name="James Garforth" userId="S::jgarfort@ed.ac.uk::7f8de3a5-598c-44d4-bcec-5c2a88d15f04" providerId="AD" clId="Web-{C41E5417-9A33-348D-1835-9F73067B4054}" dt="2023-10-30T10:02:47.019" v="60" actId="1076"/>
          <ac:spMkLst>
            <pc:docMk/>
            <pc:sldMk cId="307243739" sldId="287"/>
            <ac:spMk id="13" creationId="{CF819F86-CE23-8F6B-E0E2-F69EB161FC26}"/>
          </ac:spMkLst>
        </pc:spChg>
      </pc:sldChg>
      <pc:sldChg chg="modSp add replId">
        <pc:chgData name="James Garforth" userId="S::jgarfort@ed.ac.uk::7f8de3a5-598c-44d4-bcec-5c2a88d15f04" providerId="AD" clId="Web-{C41E5417-9A33-348D-1835-9F73067B4054}" dt="2023-10-30T10:06:32.556" v="69" actId="20577"/>
        <pc:sldMkLst>
          <pc:docMk/>
          <pc:sldMk cId="1900459434" sldId="288"/>
        </pc:sldMkLst>
        <pc:spChg chg="mod">
          <ac:chgData name="James Garforth" userId="S::jgarfort@ed.ac.uk::7f8de3a5-598c-44d4-bcec-5c2a88d15f04" providerId="AD" clId="Web-{C41E5417-9A33-348D-1835-9F73067B4054}" dt="2023-10-30T09:50:15.045" v="7" actId="20577"/>
          <ac:spMkLst>
            <pc:docMk/>
            <pc:sldMk cId="1900459434" sldId="288"/>
            <ac:spMk id="2" creationId="{7B7B032D-EAD1-4FB5-56A9-91C1107E14CA}"/>
          </ac:spMkLst>
        </pc:spChg>
        <pc:spChg chg="mod">
          <ac:chgData name="James Garforth" userId="S::jgarfort@ed.ac.uk::7f8de3a5-598c-44d4-bcec-5c2a88d15f04" providerId="AD" clId="Web-{C41E5417-9A33-348D-1835-9F73067B4054}" dt="2023-10-30T10:06:32.556" v="69" actId="20577"/>
          <ac:spMkLst>
            <pc:docMk/>
            <pc:sldMk cId="1900459434" sldId="288"/>
            <ac:spMk id="3" creationId="{6DC81E7F-3B84-F44D-1036-E5ED71D4CC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E714C-538A-41D9-B9C6-0815A53036DC}" type="datetimeFigureOut"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B53E-D994-41A3-8981-F657AE60DE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people have been asking how to follow up on this course if this is an area you want to get into</a:t>
            </a:r>
          </a:p>
          <a:p>
            <a:r>
              <a:rPr lang="en-US" dirty="0">
                <a:cs typeface="Calibri"/>
              </a:rPr>
              <a:t>Philosophy AI Ethics course, if your </a:t>
            </a:r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allows 20 credits of outsides</a:t>
            </a:r>
          </a:p>
          <a:p>
            <a:r>
              <a:rPr lang="en-US" dirty="0">
                <a:cs typeface="Calibri"/>
              </a:rPr>
              <a:t>Policy internships</a:t>
            </a:r>
          </a:p>
          <a:p>
            <a:r>
              <a:rPr lang="en-US" dirty="0">
                <a:cs typeface="Calibri"/>
              </a:rPr>
              <a:t>Within Informatics, you have two open ended project opportunities: SDP and your Honours Project</a:t>
            </a:r>
          </a:p>
          <a:p>
            <a:r>
              <a:rPr lang="en-US" dirty="0">
                <a:cs typeface="Calibri"/>
              </a:rPr>
              <a:t>Going to talk about the </a:t>
            </a:r>
            <a:r>
              <a:rPr lang="en-US" dirty="0" err="1">
                <a:cs typeface="Calibri"/>
              </a:rPr>
              <a:t>honours</a:t>
            </a:r>
            <a:r>
              <a:rPr lang="en-US" dirty="0">
                <a:cs typeface="Calibri"/>
              </a:rPr>
              <a:t> project primarily, but these should all be examples for the kinds of thing you could work on in the future no matter where you go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7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people have been asking how to follow up on this course if this is an area you want to get into</a:t>
            </a:r>
          </a:p>
          <a:p>
            <a:r>
              <a:rPr lang="en-US" dirty="0">
                <a:cs typeface="Calibri"/>
              </a:rPr>
              <a:t>Philosophy AI Ethics course, if your </a:t>
            </a:r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allows 20 credits of outsides</a:t>
            </a:r>
          </a:p>
          <a:p>
            <a:r>
              <a:rPr lang="en-US" dirty="0">
                <a:cs typeface="Calibri"/>
              </a:rPr>
              <a:t>Policy internships</a:t>
            </a:r>
          </a:p>
          <a:p>
            <a:r>
              <a:rPr lang="en-US" dirty="0">
                <a:cs typeface="Calibri"/>
              </a:rPr>
              <a:t>Within Informatics, you have two open ended project opportunities: SDP and your Honours Project</a:t>
            </a:r>
          </a:p>
          <a:p>
            <a:r>
              <a:rPr lang="en-US" dirty="0">
                <a:cs typeface="Calibri"/>
              </a:rPr>
              <a:t>Going to talk about the </a:t>
            </a:r>
            <a:r>
              <a:rPr lang="en-US" dirty="0" err="1">
                <a:cs typeface="Calibri"/>
              </a:rPr>
              <a:t>honours</a:t>
            </a:r>
            <a:r>
              <a:rPr lang="en-US" dirty="0">
                <a:cs typeface="Calibri"/>
              </a:rPr>
              <a:t> project primarily, but these should all be examples for the kinds of thing you could work on in the future no matter where you go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5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Final Year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Design / User-Focused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Literature review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6128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Data Science /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Literature review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90045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DEF1-5CB6-FECC-D61E-A2453DF3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Questions so far?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8E81-5156-C5D4-A053-DC78F3186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Projects in Ethical 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Still have to be </a:t>
            </a:r>
            <a:r>
              <a:rPr lang="en-US" i="1" dirty="0">
                <a:cs typeface="Calibri"/>
              </a:rPr>
              <a:t>Informatics </a:t>
            </a:r>
            <a:r>
              <a:rPr lang="en-US" dirty="0">
                <a:cs typeface="Calibri"/>
              </a:rPr>
              <a:t>projects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Somewhat at the mercy of the second marker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Helpful to focus on a specific kind of contribution/evaluation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12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Thinking of Ideas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E98215-5273-09A3-A06C-04361F6123F6}"/>
              </a:ext>
            </a:extLst>
          </p:cNvPr>
          <p:cNvSpPr/>
          <p:nvPr/>
        </p:nvSpPr>
        <p:spPr>
          <a:xfrm>
            <a:off x="836481" y="3027387"/>
            <a:ext cx="2858932" cy="154729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Technical Skills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79B4B9-5D9E-4520-DEE9-188F1982C4B1}"/>
              </a:ext>
            </a:extLst>
          </p:cNvPr>
          <p:cNvSpPr/>
          <p:nvPr/>
        </p:nvSpPr>
        <p:spPr>
          <a:xfrm>
            <a:off x="8496586" y="3027386"/>
            <a:ext cx="2858932" cy="15472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Social Good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E4BE5D-9D95-6983-2CDA-145480748811}"/>
              </a:ext>
            </a:extLst>
          </p:cNvPr>
          <p:cNvCxnSpPr/>
          <p:nvPr/>
        </p:nvCxnSpPr>
        <p:spPr>
          <a:xfrm>
            <a:off x="3696560" y="3384311"/>
            <a:ext cx="4793149" cy="435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B12A1A-F4A8-B15F-F443-9E77C306DC10}"/>
              </a:ext>
            </a:extLst>
          </p:cNvPr>
          <p:cNvCxnSpPr>
            <a:cxnSpLocks/>
          </p:cNvCxnSpPr>
          <p:nvPr/>
        </p:nvCxnSpPr>
        <p:spPr>
          <a:xfrm flipH="1" flipV="1">
            <a:off x="3705727" y="4201311"/>
            <a:ext cx="4786274" cy="8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A3B07E-D3AC-2EA0-5B8A-0A09DD68DC63}"/>
              </a:ext>
            </a:extLst>
          </p:cNvPr>
          <p:cNvSpPr txBox="1"/>
          <p:nvPr/>
        </p:nvSpPr>
        <p:spPr>
          <a:xfrm>
            <a:off x="4720962" y="279590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e.g. Vision for Good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7C556-5717-7CA1-F01B-362D9E8CB48D}"/>
              </a:ext>
            </a:extLst>
          </p:cNvPr>
          <p:cNvSpPr txBox="1"/>
          <p:nvPr/>
        </p:nvSpPr>
        <p:spPr>
          <a:xfrm>
            <a:off x="4589188" y="4337097"/>
            <a:ext cx="3006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e.g. Tools for Ethical AI</a:t>
            </a:r>
          </a:p>
        </p:txBody>
      </p:sp>
    </p:spTree>
    <p:extLst>
      <p:ext uri="{BB962C8B-B14F-4D97-AF65-F5344CB8AC3E}">
        <p14:creationId xmlns:p14="http://schemas.microsoft.com/office/powerpoint/2010/main" val="64288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Narrowing Focus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E4BE5D-9D95-6983-2CDA-145480748811}"/>
              </a:ext>
            </a:extLst>
          </p:cNvPr>
          <p:cNvCxnSpPr/>
          <p:nvPr/>
        </p:nvCxnSpPr>
        <p:spPr>
          <a:xfrm>
            <a:off x="3696560" y="3384311"/>
            <a:ext cx="4793149" cy="435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B12A1A-F4A8-B15F-F443-9E77C306DC10}"/>
              </a:ext>
            </a:extLst>
          </p:cNvPr>
          <p:cNvCxnSpPr>
            <a:cxnSpLocks/>
          </p:cNvCxnSpPr>
          <p:nvPr/>
        </p:nvCxnSpPr>
        <p:spPr>
          <a:xfrm flipH="1" flipV="1">
            <a:off x="3705727" y="4201311"/>
            <a:ext cx="4786274" cy="8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A3B07E-D3AC-2EA0-5B8A-0A09DD68DC63}"/>
              </a:ext>
            </a:extLst>
          </p:cNvPr>
          <p:cNvSpPr txBox="1"/>
          <p:nvPr/>
        </p:nvSpPr>
        <p:spPr>
          <a:xfrm>
            <a:off x="4720962" y="279590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e.g. Vision for Good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7C556-5717-7CA1-F01B-362D9E8CB48D}"/>
              </a:ext>
            </a:extLst>
          </p:cNvPr>
          <p:cNvSpPr txBox="1"/>
          <p:nvPr/>
        </p:nvSpPr>
        <p:spPr>
          <a:xfrm>
            <a:off x="4589188" y="4337097"/>
            <a:ext cx="3006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e.g. Tools for Ethical AI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FEA892-A961-A72D-C6C9-77EDDF00274F}"/>
              </a:ext>
            </a:extLst>
          </p:cNvPr>
          <p:cNvSpPr/>
          <p:nvPr/>
        </p:nvSpPr>
        <p:spPr>
          <a:xfrm>
            <a:off x="3694813" y="1882714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New algorithms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78A85D-597E-7E03-AD99-47DFA3590580}"/>
              </a:ext>
            </a:extLst>
          </p:cNvPr>
          <p:cNvSpPr/>
          <p:nvPr/>
        </p:nvSpPr>
        <p:spPr>
          <a:xfrm>
            <a:off x="836481" y="3027387"/>
            <a:ext cx="2858932" cy="154729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Technical Skills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AAE926-7C36-0D26-6478-CE5C9D160FB9}"/>
              </a:ext>
            </a:extLst>
          </p:cNvPr>
          <p:cNvSpPr/>
          <p:nvPr/>
        </p:nvSpPr>
        <p:spPr>
          <a:xfrm>
            <a:off x="8496586" y="3027386"/>
            <a:ext cx="2858932" cy="15472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Social Good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4FD3D2-40DC-9B0E-94C1-781D57CA850A}"/>
              </a:ext>
            </a:extLst>
          </p:cNvPr>
          <p:cNvSpPr/>
          <p:nvPr/>
        </p:nvSpPr>
        <p:spPr>
          <a:xfrm>
            <a:off x="6271369" y="4866554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Ideas and discussion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D14C6A-BFD4-671A-19D2-9C1A1FAC4D4B}"/>
              </a:ext>
            </a:extLst>
          </p:cNvPr>
          <p:cNvSpPr/>
          <p:nvPr/>
        </p:nvSpPr>
        <p:spPr>
          <a:xfrm>
            <a:off x="3694813" y="4867869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Extensive experiments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574517-3A00-8AB3-5D60-E11EC4209746}"/>
              </a:ext>
            </a:extLst>
          </p:cNvPr>
          <p:cNvSpPr/>
          <p:nvPr/>
        </p:nvSpPr>
        <p:spPr>
          <a:xfrm>
            <a:off x="6258014" y="1887104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Usefulness or impact</a:t>
            </a:r>
          </a:p>
        </p:txBody>
      </p:sp>
    </p:spTree>
    <p:extLst>
      <p:ext uri="{BB962C8B-B14F-4D97-AF65-F5344CB8AC3E}">
        <p14:creationId xmlns:p14="http://schemas.microsoft.com/office/powerpoint/2010/main" val="327006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Thinking of Ideas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5120-080F-3CE4-934B-5A9B90DB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cs typeface="Calibri" panose="020F0502020204030204"/>
              </a:rPr>
              <a:t>Two possible directions: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cs typeface="Calibri" panose="020F0502020204030204"/>
              </a:rPr>
              <a:t>Starting with technical topic and finding a "good" application:</a:t>
            </a:r>
          </a:p>
          <a:p>
            <a:pPr lvl="2">
              <a:lnSpc>
                <a:spcPct val="200000"/>
              </a:lnSpc>
            </a:pPr>
            <a:r>
              <a:rPr lang="en-US" sz="2800" dirty="0">
                <a:cs typeface="Calibri" panose="020F0502020204030204"/>
              </a:rPr>
              <a:t>Vision for Good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cs typeface="Calibri" panose="020F0502020204030204"/>
              </a:rPr>
              <a:t>Starting with social / ethical problem and finding a solution</a:t>
            </a:r>
          </a:p>
          <a:p>
            <a:pPr lvl="2">
              <a:lnSpc>
                <a:spcPct val="200000"/>
              </a:lnSpc>
            </a:pPr>
            <a:r>
              <a:rPr lang="en-US" sz="2800" dirty="0">
                <a:cs typeface="Calibri" panose="020F0502020204030204"/>
              </a:rPr>
              <a:t>Tools for AI Ethics</a:t>
            </a:r>
          </a:p>
        </p:txBody>
      </p:sp>
    </p:spTree>
    <p:extLst>
      <p:ext uri="{BB962C8B-B14F-4D97-AF65-F5344CB8AC3E}">
        <p14:creationId xmlns:p14="http://schemas.microsoft.com/office/powerpoint/2010/main" val="391603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AC3C-2582-15B8-1F0F-B3960596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Vision for Good examples: </a:t>
            </a:r>
            <a:r>
              <a:rPr lang="en-US" dirty="0" err="1">
                <a:cs typeface="Calibri Light"/>
              </a:rPr>
              <a:t>Geospacial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43C2-7FA0-F42C-4E85-1487A20F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93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Flood extent prediction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Monitoring forest restoration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Tree canopy modelling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Windthrow detection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Invasive species tracking</a:t>
            </a:r>
          </a:p>
          <a:p>
            <a:pPr algn="r">
              <a:buNone/>
            </a:pPr>
            <a:r>
              <a:rPr lang="en-US" sz="1400" dirty="0">
                <a:ea typeface="+mn-lt"/>
                <a:cs typeface="+mn-lt"/>
              </a:rPr>
              <a:t>Machine Learning for Monitoring Forest Restoration (Mark Swan)</a:t>
            </a:r>
            <a:endParaRPr lang="en-US" sz="1400" dirty="0">
              <a:cs typeface="Calibri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20167CC-343B-B7B9-31B6-2DCBA43D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" b="18175"/>
          <a:stretch/>
        </p:blipFill>
        <p:spPr>
          <a:xfrm>
            <a:off x="5494180" y="1824145"/>
            <a:ext cx="6701085" cy="43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FEA09AD-187C-D610-A41A-64765B8E9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093" y="-3175"/>
            <a:ext cx="8656578" cy="68590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F707C-3FEF-159E-A7B7-C2E55FEF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2400" cy="5024726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Machine Learning for Monitoring Forest Restoration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(Mark Swan) </a:t>
            </a:r>
            <a:endParaRPr lang="en-US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041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Independent work, supported by regular supervision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Assessed via a thesis, double marked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Literature review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Methodology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Results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0551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A368-46B9-525A-2932-A37E8EDB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365125"/>
            <a:ext cx="12191999" cy="1339417"/>
          </a:xfrm>
        </p:spPr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Improving on LiDAR data: tree canopy modelling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cs typeface="Calibri Light" panose="020F0302020204030204"/>
              </a:rPr>
              <a:t>(Adam Noach)</a:t>
            </a:r>
          </a:p>
        </p:txBody>
      </p:sp>
      <p:pic>
        <p:nvPicPr>
          <p:cNvPr id="4" name="Picture 4" descr="A picture containing text, dish, soup&#10;&#10;Description automatically generated">
            <a:extLst>
              <a:ext uri="{FF2B5EF4-FFF2-40B4-BE49-F238E27FC236}">
                <a16:creationId xmlns:a16="http://schemas.microsoft.com/office/drawing/2014/main" id="{6FD839BC-0F2F-80CD-E667-1F834231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627"/>
            <a:ext cx="12191999" cy="40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A9F-36AE-792F-0DA7-CA02C363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Vision for Good examples: Anti-AI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9CBC-5C11-9475-B839-1D1B87C6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Detecting </a:t>
            </a:r>
            <a:r>
              <a:rPr lang="en-US" dirty="0" err="1">
                <a:cs typeface="Calibri" panose="020F0502020204030204"/>
              </a:rPr>
              <a:t>DeepFake</a:t>
            </a:r>
            <a:r>
              <a:rPr lang="en-US" dirty="0">
                <a:cs typeface="Calibri" panose="020F0502020204030204"/>
              </a:rPr>
              <a:t> images/video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Detecting satellite </a:t>
            </a:r>
            <a:r>
              <a:rPr lang="en-US" dirty="0" err="1">
                <a:cs typeface="Calibri" panose="020F0502020204030204"/>
              </a:rPr>
              <a:t>DeepFakes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Adversarial attacks, such as retrieving DNN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00232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3BE9-D24B-08ED-9696-9BE59FDE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Deepfake Video Detection (Sakib Ahamed)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3D9930-65F9-5FAE-8625-F9257D72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1549105"/>
            <a:ext cx="10515600" cy="53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A9F-36AE-792F-0DA7-CA02C363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Robotics for Good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9CBC-5C11-9475-B839-1D1B87C6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Soft robotic mannequin for diverse representation</a:t>
            </a:r>
          </a:p>
          <a:p>
            <a:pPr lvl="1">
              <a:lnSpc>
                <a:spcPct val="200000"/>
              </a:lnSpc>
            </a:pPr>
            <a:r>
              <a:rPr lang="en-US" dirty="0" err="1">
                <a:cs typeface="Calibri"/>
              </a:rPr>
              <a:t>Parameterising</a:t>
            </a:r>
            <a:r>
              <a:rPr lang="en-US" dirty="0">
                <a:cs typeface="Calibri"/>
              </a:rPr>
              <a:t> human shapes / robot actuation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Sensing soft component shape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Integrating robotic or virtual reality tools into education</a:t>
            </a:r>
          </a:p>
        </p:txBody>
      </p:sp>
    </p:spTree>
    <p:extLst>
      <p:ext uri="{BB962C8B-B14F-4D97-AF65-F5344CB8AC3E}">
        <p14:creationId xmlns:p14="http://schemas.microsoft.com/office/powerpoint/2010/main" val="386592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D56-CDC9-C77F-2044-8A74429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Tools for Ethical AI examples: UI/UX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7101-0363-6B7B-F7B5-8FC1F359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Collaborations with the Data for Children Collaborative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Ethics process management tools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DataCard creation tool</a:t>
            </a:r>
          </a:p>
          <a:p>
            <a:pPr lvl="1">
              <a:lnSpc>
                <a:spcPct val="200000"/>
              </a:lnSpc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34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D56-CDC9-C77F-2044-8A74429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Tools for Ethical AI examples: Auditing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7101-0363-6B7B-F7B5-8FC1F359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Detecting and mitigating racial bias in visual datasets</a:t>
            </a:r>
            <a:endParaRPr lang="en-US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Long-run simulations for investigating algorithmic bias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Links between social media and public sentiment or economy</a:t>
            </a:r>
          </a:p>
          <a:p>
            <a:pPr>
              <a:lnSpc>
                <a:spcPct val="200000"/>
              </a:lnSpc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47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5715-3D45-349A-6571-8A877B97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A Semi-Automated Tool for Detecting and Mitigating Racial Bias in Visual Datasets (Liana Mostafa)</a:t>
            </a:r>
            <a:endParaRPr lang="en-US" sz="3600" dirty="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DDEE14-11A5-9BC8-9089-FB11BAC9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536672"/>
            <a:ext cx="8700653" cy="53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D56-CDC9-C77F-2044-8A74429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Tools for Ethics Education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7101-0363-6B7B-F7B5-8FC1F359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Case study database (UI)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Essay topic modelling (ML)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Curriculum development (Ideas/Discussion)</a:t>
            </a:r>
          </a:p>
        </p:txBody>
      </p:sp>
    </p:spTree>
    <p:extLst>
      <p:ext uri="{BB962C8B-B14F-4D97-AF65-F5344CB8AC3E}">
        <p14:creationId xmlns:p14="http://schemas.microsoft.com/office/powerpoint/2010/main" val="345501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136C-7FCD-C9B5-1D8A-EEBE40D7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</a:t>
            </a:r>
            <a:r>
              <a:rPr lang="en-US" dirty="0">
                <a:ea typeface="+mj-lt"/>
                <a:cs typeface="+mj-lt"/>
              </a:rPr>
              <a:t>nriching Long-Run Simulations for Investigating Algorithmic Bias (Fiona Meltzer)</a:t>
            </a:r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79654C5D-39B2-2E2D-8C48-4155B498E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392"/>
            <a:ext cx="12191999" cy="44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48EB-3F6C-80D9-6B18-295423C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97237" cy="1935162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EthicAll</a:t>
            </a:r>
            <a:r>
              <a:rPr lang="en-US" dirty="0">
                <a:cs typeface="Calibri Light"/>
              </a:rPr>
              <a:t> Review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(Ben McCafferty)</a:t>
            </a:r>
            <a:endParaRPr lang="en-US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3F1438-5B10-DA2B-DAC2-51F17FBF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-2737"/>
            <a:ext cx="5597236" cy="68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8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Later this year, starting end of April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List of projects proposed by staff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Contact them, demonstrate suitability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Rank 5 "suitable" projects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ea typeface="+mn-lt"/>
                <a:cs typeface="+mn-lt"/>
              </a:rPr>
              <a:t>https://homepages.inf.ed.ac.uk/hshimoda/proj/</a:t>
            </a:r>
            <a:endParaRPr lang="en-US" dirty="0"/>
          </a:p>
          <a:p>
            <a:pPr lvl="1"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8AE9-E1A1-386A-D50C-E0ABC3FA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now?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C1E58E-ABB1-2ADE-8218-B8F55F55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Plenty of time, so no need to rush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Have an explore of what research has been done in areas you're interested in (Google Scholar)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Chat to me, find a potential supervisor</a:t>
            </a:r>
          </a:p>
        </p:txBody>
      </p:sp>
    </p:spTree>
    <p:extLst>
      <p:ext uri="{BB962C8B-B14F-4D97-AF65-F5344CB8AC3E}">
        <p14:creationId xmlns:p14="http://schemas.microsoft.com/office/powerpoint/2010/main" val="53093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DEF1-5CB6-FECC-D61E-A2453DF3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8E81-5156-C5D4-A053-DC78F3186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2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Self-Proposal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>
                <a:cs typeface="Calibri"/>
              </a:rPr>
              <a:t>Earlier deadline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Have to</a:t>
            </a:r>
            <a:r>
              <a:rPr lang="en-US">
                <a:cs typeface="Calibri"/>
              </a:rPr>
              <a:t> find and convince a supervisor</a:t>
            </a:r>
            <a:endParaRPr lang="en-US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Better</a:t>
            </a:r>
            <a:r>
              <a:rPr lang="en-US">
                <a:ea typeface="+mn-lt"/>
                <a:cs typeface="+mn-lt"/>
              </a:rPr>
              <a:t> odds in allocation</a:t>
            </a:r>
          </a:p>
          <a:p>
            <a:pPr lvl="1"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69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Novelty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Not strictly expected of undergrads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Using an existing approach on a new problem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 panose="020F0502020204030204"/>
                <a:cs typeface="Calibri"/>
              </a:rPr>
              <a:t>Developing a new approach to an existing problem</a:t>
            </a:r>
          </a:p>
          <a:p>
            <a:pPr lvl="1">
              <a:lnSpc>
                <a:spcPct val="200000"/>
              </a:lnSpc>
            </a:pPr>
            <a:endParaRPr lang="en-US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97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Will You Evaluate Success?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65FE89-5511-C9F2-595F-1186C5CEC43D}"/>
              </a:ext>
            </a:extLst>
          </p:cNvPr>
          <p:cNvSpPr/>
          <p:nvPr/>
        </p:nvSpPr>
        <p:spPr>
          <a:xfrm>
            <a:off x="158610" y="1861146"/>
            <a:ext cx="2308047" cy="393867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Approach/</a:t>
            </a: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Theoretical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31A06E-D741-37EC-FF5C-4DA6B91991DC}"/>
              </a:ext>
            </a:extLst>
          </p:cNvPr>
          <p:cNvSpPr/>
          <p:nvPr/>
        </p:nvSpPr>
        <p:spPr>
          <a:xfrm>
            <a:off x="9738049" y="1861146"/>
            <a:ext cx="2308046" cy="39377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Problem/</a:t>
            </a: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Practical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A9A3DB-4015-43F9-A07E-12455A219077}"/>
              </a:ext>
            </a:extLst>
          </p:cNvPr>
          <p:cNvSpPr/>
          <p:nvPr/>
        </p:nvSpPr>
        <p:spPr>
          <a:xfrm>
            <a:off x="2472878" y="1861145"/>
            <a:ext cx="1962400" cy="6478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Proof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A8E4EC-0A4B-DC5E-F0C6-D85EC418EB08}"/>
              </a:ext>
            </a:extLst>
          </p:cNvPr>
          <p:cNvSpPr/>
          <p:nvPr/>
        </p:nvSpPr>
        <p:spPr>
          <a:xfrm>
            <a:off x="3298325" y="2511291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Experiment</a:t>
            </a:r>
            <a:endParaRPr lang="en-US" sz="32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945930-C983-E9F5-0409-6C34C792389C}"/>
              </a:ext>
            </a:extLst>
          </p:cNvPr>
          <p:cNvSpPr/>
          <p:nvPr/>
        </p:nvSpPr>
        <p:spPr>
          <a:xfrm>
            <a:off x="5532700" y="3824043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Acceptance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B2B76D-F758-A896-A1AF-C3C0ACD11CDF}"/>
              </a:ext>
            </a:extLst>
          </p:cNvPr>
          <p:cNvSpPr/>
          <p:nvPr/>
        </p:nvSpPr>
        <p:spPr>
          <a:xfrm>
            <a:off x="6656318" y="4490753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User Study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819F86-CE23-8F6B-E0E2-F69EB161FC26}"/>
              </a:ext>
            </a:extLst>
          </p:cNvPr>
          <p:cNvSpPr/>
          <p:nvPr/>
        </p:nvSpPr>
        <p:spPr>
          <a:xfrm>
            <a:off x="7780823" y="5141783"/>
            <a:ext cx="1954118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Impact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FC28C5-1EE8-FFD4-2E8A-8235B6A22460}"/>
              </a:ext>
            </a:extLst>
          </p:cNvPr>
          <p:cNvSpPr/>
          <p:nvPr/>
        </p:nvSpPr>
        <p:spPr>
          <a:xfrm>
            <a:off x="4408194" y="3165617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Proof / Mathematical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Literature review</a:t>
            </a:r>
            <a:endParaRPr lang="en-US" sz="2600" i="1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4186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Ideas / Discussive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Literature review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4698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ML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Literature review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670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31</Slides>
  <Notes>8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Final Year Projects</vt:lpstr>
      <vt:lpstr>Overview</vt:lpstr>
      <vt:lpstr>Process</vt:lpstr>
      <vt:lpstr>Self-Proposal</vt:lpstr>
      <vt:lpstr>Novelty</vt:lpstr>
      <vt:lpstr>How Will You Evaluate Success?</vt:lpstr>
      <vt:lpstr>Section Balance: Proof / Mathematical</vt:lpstr>
      <vt:lpstr>Section Balance: Ideas / Discussive</vt:lpstr>
      <vt:lpstr>Section Balance: ML Application</vt:lpstr>
      <vt:lpstr>Section Balance: Design / User-Focused</vt:lpstr>
      <vt:lpstr>Section Balance: Data Science / Analysis</vt:lpstr>
      <vt:lpstr>Questions so far?</vt:lpstr>
      <vt:lpstr>Projects in Ethical Tech</vt:lpstr>
      <vt:lpstr>Considerations</vt:lpstr>
      <vt:lpstr>Thinking of Ideas</vt:lpstr>
      <vt:lpstr>Narrowing Focus</vt:lpstr>
      <vt:lpstr>Thinking of Ideas</vt:lpstr>
      <vt:lpstr>Vision for Good examples: Geospacial</vt:lpstr>
      <vt:lpstr>Machine Learning for Monitoring Forest Restoration (Mark Swan) </vt:lpstr>
      <vt:lpstr>Improving on LiDAR data: tree canopy modelling (Adam Noach)</vt:lpstr>
      <vt:lpstr>Vision for Good examples: Anti-AI AI</vt:lpstr>
      <vt:lpstr>Deepfake Video Detection (Sakib Ahamed)</vt:lpstr>
      <vt:lpstr>Robotics for Good examples</vt:lpstr>
      <vt:lpstr>Tools for Ethical AI examples: UI/UX</vt:lpstr>
      <vt:lpstr>Tools for Ethical AI examples: Auditing</vt:lpstr>
      <vt:lpstr>A Semi-Automated Tool for Detecting and Mitigating Racial Bias in Visual Datasets (Liana Mostafa)</vt:lpstr>
      <vt:lpstr>Tools for Ethics Education</vt:lpstr>
      <vt:lpstr>Enriching Long-Run Simulations for Investigating Algorithmic Bias (Fiona Meltzer)</vt:lpstr>
      <vt:lpstr>EthicAll Review (Ben McCafferty)</vt:lpstr>
      <vt:lpstr>What now?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712</cp:revision>
  <dcterms:created xsi:type="dcterms:W3CDTF">2022-10-30T18:50:22Z</dcterms:created>
  <dcterms:modified xsi:type="dcterms:W3CDTF">2023-10-30T12:46:32Z</dcterms:modified>
</cp:coreProperties>
</file>