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64" r:id="rId6"/>
    <p:sldId id="272" r:id="rId7"/>
    <p:sldId id="266" r:id="rId8"/>
    <p:sldId id="273" r:id="rId9"/>
    <p:sldId id="274" r:id="rId10"/>
    <p:sldId id="275" r:id="rId11"/>
    <p:sldId id="276" r:id="rId12"/>
    <p:sldId id="279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70BCC-ADA6-22F1-2EDF-86CA4662D89A}" v="295" dt="2024-09-23T11:44:45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Subtasks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7EA9-75EF-22F7-8155-8B124817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Describe concisely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Anticipate and argue for attention</a:t>
            </a:r>
          </a:p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Reflect on your own role</a:t>
            </a: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0278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Marking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7EA9-75EF-22F7-8155-8B124817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Aligned with the Common Marking Scheme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"Good" essays get a mark in the 50s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"Very Good" essays get a mark in the 60s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65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Literature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7EA9-75EF-22F7-8155-8B124817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Link into course readings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Demonstrate that you are finding and digesting existing work</a:t>
            </a:r>
          </a:p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Similar cases / similar harms</a:t>
            </a: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155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Common Mistakes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7EA9-75EF-22F7-8155-8B124817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cs typeface="Calibri"/>
              </a:rPr>
              <a:t>Technical problems over wider social ones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Too much time talking about potential solutions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Using ChatGPT</a:t>
            </a: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7730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4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Tutorial groups</a:t>
            </a:r>
            <a:endParaRPr lang="en-US" dirty="0"/>
          </a:p>
          <a:p>
            <a:r>
              <a:rPr lang="en-US" sz="4800" dirty="0">
                <a:ea typeface="Calibri"/>
                <a:cs typeface="Calibri"/>
              </a:rPr>
              <a:t>Subgroups</a:t>
            </a:r>
          </a:p>
          <a:p>
            <a:r>
              <a:rPr lang="en-US" sz="4800" dirty="0">
                <a:ea typeface="Calibri"/>
                <a:cs typeface="Calibri"/>
              </a:rPr>
              <a:t>Essay 1</a:t>
            </a:r>
          </a:p>
        </p:txBody>
      </p:sp>
    </p:spTree>
    <p:extLst>
      <p:ext uri="{BB962C8B-B14F-4D97-AF65-F5344CB8AC3E}">
        <p14:creationId xmlns:p14="http://schemas.microsoft.com/office/powerpoint/2010/main" val="305608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What is Power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cs typeface="Calibri"/>
              </a:rPr>
              <a:t>Seeing your will made manifest</a:t>
            </a:r>
            <a:endParaRPr lang="en-US" dirty="0">
              <a:cs typeface="Calibri"/>
            </a:endParaRPr>
          </a:p>
          <a:p>
            <a:r>
              <a:rPr lang="en-US" sz="4800" dirty="0">
                <a:ea typeface="Calibri"/>
                <a:cs typeface="Calibri"/>
              </a:rPr>
              <a:t>Trait of systems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Political, legal, cultural, </a:t>
            </a:r>
            <a:r>
              <a:rPr lang="en-US" sz="4400" dirty="0" err="1">
                <a:ea typeface="Calibri"/>
                <a:cs typeface="Calibri"/>
              </a:rPr>
              <a:t>organisational</a:t>
            </a:r>
            <a:r>
              <a:rPr lang="en-US" sz="4400" dirty="0">
                <a:ea typeface="Calibri"/>
                <a:cs typeface="Calibri"/>
              </a:rPr>
              <a:t>, social, </a:t>
            </a:r>
            <a:r>
              <a:rPr lang="en-US" sz="4400" dirty="0" err="1">
                <a:ea typeface="Calibri"/>
                <a:cs typeface="Calibri"/>
              </a:rPr>
              <a:t>etc</a:t>
            </a:r>
            <a:r>
              <a:rPr lang="en-US" sz="4400" dirty="0">
                <a:ea typeface="Calibri"/>
                <a:cs typeface="Calibri"/>
              </a:rPr>
              <a:t>)</a:t>
            </a:r>
          </a:p>
          <a:p>
            <a:r>
              <a:rPr lang="en-US" sz="4800" dirty="0">
                <a:ea typeface="Calibri"/>
                <a:cs typeface="Calibri"/>
              </a:rPr>
              <a:t>By design (and designers)</a:t>
            </a:r>
          </a:p>
        </p:txBody>
      </p:sp>
    </p:spTree>
    <p:extLst>
      <p:ext uri="{BB962C8B-B14F-4D97-AF65-F5344CB8AC3E}">
        <p14:creationId xmlns:p14="http://schemas.microsoft.com/office/powerpoint/2010/main" val="69431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Traits of Power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cs typeface="Calibri"/>
              </a:rPr>
              <a:t>Not always explicit</a:t>
            </a:r>
          </a:p>
          <a:p>
            <a:r>
              <a:rPr lang="en-US" sz="4800" dirty="0">
                <a:ea typeface="Calibri"/>
                <a:cs typeface="Calibri"/>
              </a:rPr>
              <a:t>Not always intentional</a:t>
            </a:r>
          </a:p>
          <a:p>
            <a:r>
              <a:rPr lang="en-US" sz="4800" dirty="0">
                <a:ea typeface="Calibri"/>
                <a:cs typeface="Calibri"/>
              </a:rPr>
              <a:t>Multi-dimensional</a:t>
            </a:r>
          </a:p>
          <a:p>
            <a:r>
              <a:rPr lang="en-US" sz="4800" dirty="0">
                <a:ea typeface="Calibri"/>
                <a:cs typeface="Calibri"/>
              </a:rPr>
              <a:t>Not always active</a:t>
            </a:r>
          </a:p>
        </p:txBody>
      </p:sp>
    </p:spTree>
    <p:extLst>
      <p:ext uri="{BB962C8B-B14F-4D97-AF65-F5344CB8AC3E}">
        <p14:creationId xmlns:p14="http://schemas.microsoft.com/office/powerpoint/2010/main" val="155620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Relation to Tech</a:t>
            </a:r>
            <a:endParaRPr lang="en-US" sz="9600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7EA9-75EF-22F7-8155-8B124817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cs typeface="Calibri"/>
              </a:rPr>
              <a:t>Tools of Power</a:t>
            </a:r>
          </a:p>
          <a:p>
            <a:pPr marL="1200150" lvl="1" indent="-742950">
              <a:buAutoNum type="arabicPeriod"/>
            </a:pPr>
            <a:r>
              <a:rPr lang="en-US" sz="4400" dirty="0">
                <a:ea typeface="Calibri"/>
                <a:cs typeface="Calibri"/>
              </a:rPr>
              <a:t>Amplifying</a:t>
            </a:r>
          </a:p>
          <a:p>
            <a:pPr marL="1200150" lvl="1" indent="-742950">
              <a:buAutoNum type="arabicPeriod"/>
            </a:pPr>
            <a:r>
              <a:rPr lang="en-US" sz="4400" dirty="0">
                <a:ea typeface="Calibri"/>
                <a:cs typeface="Calibri"/>
              </a:rPr>
              <a:t>Entrenching</a:t>
            </a:r>
          </a:p>
          <a:p>
            <a:pPr marL="1200150" lvl="1" indent="-742950">
              <a:buAutoNum type="arabicPeriod"/>
            </a:pPr>
            <a:r>
              <a:rPr lang="en-US" sz="4400" dirty="0">
                <a:ea typeface="Calibri"/>
                <a:cs typeface="Calibri"/>
              </a:rPr>
              <a:t>Creating</a:t>
            </a:r>
          </a:p>
          <a:p>
            <a:r>
              <a:rPr lang="en-US" sz="4800" dirty="0">
                <a:ea typeface="Calibri"/>
                <a:cs typeface="Calibri"/>
              </a:rPr>
              <a:t>For good and for bad</a:t>
            </a:r>
          </a:p>
        </p:txBody>
      </p:sp>
    </p:spTree>
    <p:extLst>
      <p:ext uri="{BB962C8B-B14F-4D97-AF65-F5344CB8AC3E}">
        <p14:creationId xmlns:p14="http://schemas.microsoft.com/office/powerpoint/2010/main" val="22176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Reading Notes</a:t>
            </a:r>
            <a:endParaRPr lang="en-US" sz="9600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7EA9-75EF-22F7-8155-8B124817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4800" dirty="0">
                <a:ea typeface="Calibri"/>
                <a:cs typeface="Calibri"/>
              </a:rPr>
              <a:t>Tech has its own Power now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That Power is self-reinforcing</a:t>
            </a:r>
          </a:p>
          <a:p>
            <a:r>
              <a:rPr lang="en-US" sz="4800" dirty="0">
                <a:ea typeface="Calibri"/>
                <a:cs typeface="Calibri"/>
              </a:rPr>
              <a:t>Power relations exist at all levels</a:t>
            </a:r>
          </a:p>
          <a:p>
            <a:r>
              <a:rPr lang="en-US" sz="4800" dirty="0">
                <a:ea typeface="Calibri"/>
                <a:cs typeface="Calibri"/>
              </a:rPr>
              <a:t>We can take more direct actions at smaller scales</a:t>
            </a:r>
          </a:p>
          <a:p>
            <a:r>
              <a:rPr lang="en-US" sz="4800" dirty="0">
                <a:ea typeface="Calibri"/>
                <a:cs typeface="Calibri"/>
              </a:rPr>
              <a:t>While still influencing the larger</a:t>
            </a:r>
          </a:p>
        </p:txBody>
      </p:sp>
    </p:spTree>
    <p:extLst>
      <p:ext uri="{BB962C8B-B14F-4D97-AF65-F5344CB8AC3E}">
        <p14:creationId xmlns:p14="http://schemas.microsoft.com/office/powerpoint/2010/main" val="129441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7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Essay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7EA9-75EF-22F7-8155-8B124817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Designed to reflect a real world task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Grounded in your experience</a:t>
            </a:r>
          </a:p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Default is ILP</a:t>
            </a: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311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Structure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7EA9-75EF-22F7-8155-8B124817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Introduce project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Anticipate and discuss potential harms</a:t>
            </a:r>
          </a:p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Conclusion</a:t>
            </a:r>
          </a:p>
          <a:p>
            <a:pPr>
              <a:lnSpc>
                <a:spcPct val="150000"/>
              </a:lnSpc>
            </a:pPr>
            <a:r>
              <a:rPr lang="en-US" sz="4800" dirty="0">
                <a:ea typeface="Calibri"/>
                <a:cs typeface="Calibri"/>
              </a:rPr>
              <a:t>1000 words</a:t>
            </a: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4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282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</vt:lpstr>
      <vt:lpstr>Admin</vt:lpstr>
      <vt:lpstr>What is Power</vt:lpstr>
      <vt:lpstr>Traits of Power</vt:lpstr>
      <vt:lpstr>Relation to Tech</vt:lpstr>
      <vt:lpstr>Reading Notes</vt:lpstr>
      <vt:lpstr>Questions</vt:lpstr>
      <vt:lpstr>Essay 1</vt:lpstr>
      <vt:lpstr>Structure</vt:lpstr>
      <vt:lpstr>Subtasks</vt:lpstr>
      <vt:lpstr>Marking</vt:lpstr>
      <vt:lpstr>Literature</vt:lpstr>
      <vt:lpstr>Common Mistakes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296</cp:revision>
  <dcterms:created xsi:type="dcterms:W3CDTF">2021-09-21T07:21:53Z</dcterms:created>
  <dcterms:modified xsi:type="dcterms:W3CDTF">2024-09-23T11:48:38Z</dcterms:modified>
</cp:coreProperties>
</file>