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A7020E-A6ED-EDB3-D94F-2BA72DAA0CCD}" v="3" dt="2024-09-30T10:07:05.9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9600" dirty="0">
                <a:cs typeface="Calibri Light"/>
              </a:rPr>
              <a:t>The Human Element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9600" dirty="0">
                <a:cs typeface="Calibri Light"/>
              </a:rPr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178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2ADB-BDCC-D0A5-2489-3CB044157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sz="4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6082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Intro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2ADB-BDCC-D0A5-2489-3CB044157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dirty="0">
                <a:ea typeface="Calibri"/>
                <a:cs typeface="Calibri"/>
              </a:rPr>
              <a:t>Less "popular" than bias and fairness</a:t>
            </a:r>
            <a:endParaRPr lang="en-US"/>
          </a:p>
          <a:p>
            <a:r>
              <a:rPr lang="en-US" sz="4800" dirty="0">
                <a:ea typeface="Calibri"/>
                <a:cs typeface="Calibri"/>
              </a:rPr>
              <a:t>Humans, or the absence thereof</a:t>
            </a:r>
          </a:p>
        </p:txBody>
      </p:sp>
    </p:spTree>
    <p:extLst>
      <p:ext uri="{BB962C8B-B14F-4D97-AF65-F5344CB8AC3E}">
        <p14:creationId xmlns:p14="http://schemas.microsoft.com/office/powerpoint/2010/main" val="851843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Automating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2ADB-BDCC-D0A5-2489-3CB044157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dirty="0">
                <a:ea typeface="Calibri"/>
                <a:cs typeface="Calibri"/>
              </a:rPr>
              <a:t>A main function of technology</a:t>
            </a:r>
          </a:p>
          <a:p>
            <a:r>
              <a:rPr lang="en-US" sz="4800">
                <a:ea typeface="Calibri"/>
                <a:cs typeface="Calibri"/>
              </a:rPr>
              <a:t>What do we do when we automate?</a:t>
            </a:r>
            <a:endParaRPr lang="en-US">
              <a:ea typeface="Calibri"/>
              <a:cs typeface="Calibri"/>
            </a:endParaRPr>
          </a:p>
          <a:p>
            <a:r>
              <a:rPr lang="en-US" sz="4800" dirty="0">
                <a:ea typeface="Calibri"/>
                <a:cs typeface="Calibri"/>
              </a:rPr>
              <a:t>Proposing a different way to do a task</a:t>
            </a:r>
          </a:p>
          <a:p>
            <a:r>
              <a:rPr lang="en-US" sz="4800" dirty="0">
                <a:ea typeface="Calibri"/>
                <a:cs typeface="Calibri"/>
              </a:rPr>
              <a:t>In competition with the Human way</a:t>
            </a:r>
          </a:p>
          <a:p>
            <a:pPr lvl="1"/>
            <a:endParaRPr lang="en-US" sz="44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4855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000" dirty="0">
                <a:cs typeface="Calibri Light"/>
              </a:rPr>
              <a:t>Automation's Unfair Advantage</a:t>
            </a:r>
            <a:endParaRPr lang="en-US" sz="6000">
              <a:ea typeface="Calibri Light"/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2ADB-BDCC-D0A5-2489-3CB044157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dirty="0">
                <a:ea typeface="Calibri"/>
                <a:cs typeface="Calibri"/>
              </a:rPr>
              <a:t>Often a rigged competition</a:t>
            </a:r>
          </a:p>
          <a:p>
            <a:r>
              <a:rPr lang="en-US" sz="4800" dirty="0">
                <a:ea typeface="Calibri"/>
                <a:cs typeface="Calibri"/>
              </a:rPr>
              <a:t>Automation's advantages are easy to measure</a:t>
            </a:r>
          </a:p>
          <a:p>
            <a:pPr lvl="1"/>
            <a:r>
              <a:rPr lang="en-US" sz="4400" dirty="0">
                <a:ea typeface="Calibri"/>
                <a:cs typeface="Calibri"/>
              </a:rPr>
              <a:t>Things computers are good at</a:t>
            </a:r>
          </a:p>
          <a:p>
            <a:pPr lvl="1"/>
            <a:r>
              <a:rPr lang="en-US" sz="4400" dirty="0">
                <a:ea typeface="Calibri"/>
                <a:cs typeface="Calibri"/>
              </a:rPr>
              <a:t>Things we can iterate progress on</a:t>
            </a:r>
          </a:p>
        </p:txBody>
      </p:sp>
    </p:spTree>
    <p:extLst>
      <p:ext uri="{BB962C8B-B14F-4D97-AF65-F5344CB8AC3E}">
        <p14:creationId xmlns:p14="http://schemas.microsoft.com/office/powerpoint/2010/main" val="3350842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Human Advantage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2ADB-BDCC-D0A5-2489-3CB044157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dirty="0">
                <a:ea typeface="Calibri"/>
                <a:cs typeface="Calibri"/>
              </a:rPr>
              <a:t>Humans as robustness</a:t>
            </a:r>
          </a:p>
          <a:p>
            <a:r>
              <a:rPr lang="en-US" sz="4800" dirty="0">
                <a:ea typeface="Calibri"/>
                <a:cs typeface="Calibri"/>
              </a:rPr>
              <a:t>Humans as value</a:t>
            </a:r>
          </a:p>
          <a:p>
            <a:r>
              <a:rPr lang="en-US" sz="4800" dirty="0">
                <a:ea typeface="Calibri"/>
                <a:cs typeface="Calibri"/>
              </a:rPr>
              <a:t>Humans as benefactors</a:t>
            </a:r>
          </a:p>
        </p:txBody>
      </p:sp>
    </p:spTree>
    <p:extLst>
      <p:ext uri="{BB962C8B-B14F-4D97-AF65-F5344CB8AC3E}">
        <p14:creationId xmlns:p14="http://schemas.microsoft.com/office/powerpoint/2010/main" val="2275492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Humans as robustness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2ADB-BDCC-D0A5-2489-3CB044157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dirty="0">
                <a:ea typeface="Calibri"/>
                <a:cs typeface="Calibri"/>
              </a:rPr>
              <a:t>Unexpected situations</a:t>
            </a:r>
          </a:p>
          <a:p>
            <a:r>
              <a:rPr lang="en-US" sz="4800">
                <a:ea typeface="Calibri"/>
                <a:cs typeface="Calibri"/>
              </a:rPr>
              <a:t>Adaptability</a:t>
            </a:r>
          </a:p>
          <a:p>
            <a:r>
              <a:rPr lang="en-US" sz="4800" dirty="0">
                <a:ea typeface="Calibri"/>
                <a:cs typeface="Calibri"/>
              </a:rPr>
              <a:t>Trust</a:t>
            </a:r>
          </a:p>
        </p:txBody>
      </p:sp>
    </p:spTree>
    <p:extLst>
      <p:ext uri="{BB962C8B-B14F-4D97-AF65-F5344CB8AC3E}">
        <p14:creationId xmlns:p14="http://schemas.microsoft.com/office/powerpoint/2010/main" val="4279218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Humans as value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2ADB-BDCC-D0A5-2489-3CB044157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>
                <a:ea typeface="Calibri"/>
                <a:cs typeface="Calibri"/>
              </a:rPr>
              <a:t>Explicit in examples like Care Robots</a:t>
            </a:r>
            <a:endParaRPr lang="en-US" sz="4800" dirty="0">
              <a:ea typeface="Calibri"/>
              <a:cs typeface="Calibri"/>
            </a:endParaRPr>
          </a:p>
          <a:p>
            <a:r>
              <a:rPr lang="en-US" sz="4800">
                <a:ea typeface="Calibri"/>
                <a:cs typeface="Calibri"/>
              </a:rPr>
              <a:t>We benefit from human interaction</a:t>
            </a:r>
          </a:p>
          <a:p>
            <a:r>
              <a:rPr lang="en-US" sz="4800" dirty="0">
                <a:ea typeface="Calibri"/>
                <a:cs typeface="Calibri"/>
              </a:rPr>
              <a:t>Even the manner of the interaction is important</a:t>
            </a:r>
          </a:p>
        </p:txBody>
      </p:sp>
    </p:spTree>
    <p:extLst>
      <p:ext uri="{BB962C8B-B14F-4D97-AF65-F5344CB8AC3E}">
        <p14:creationId xmlns:p14="http://schemas.microsoft.com/office/powerpoint/2010/main" val="283630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9600" dirty="0">
                <a:cs typeface="Calibri Light"/>
              </a:rPr>
              <a:t>Humans as benefactors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2ADB-BDCC-D0A5-2489-3CB044157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>
                <a:ea typeface="Calibri"/>
                <a:cs typeface="Calibri"/>
              </a:rPr>
              <a:t>The "value" above works both ways</a:t>
            </a:r>
          </a:p>
          <a:p>
            <a:r>
              <a:rPr lang="en-US" sz="4800" dirty="0">
                <a:ea typeface="Calibri"/>
                <a:cs typeface="Calibri"/>
              </a:rPr>
              <a:t>Having work is also good for people</a:t>
            </a:r>
          </a:p>
          <a:p>
            <a:r>
              <a:rPr lang="en-US" sz="4800" dirty="0">
                <a:ea typeface="Calibri"/>
                <a:cs typeface="Calibri"/>
              </a:rPr>
              <a:t>The kind of work is important</a:t>
            </a:r>
          </a:p>
        </p:txBody>
      </p:sp>
    </p:spTree>
    <p:extLst>
      <p:ext uri="{BB962C8B-B14F-4D97-AF65-F5344CB8AC3E}">
        <p14:creationId xmlns:p14="http://schemas.microsoft.com/office/powerpoint/2010/main" val="2442109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The Human Element</vt:lpstr>
      <vt:lpstr>Admin</vt:lpstr>
      <vt:lpstr>Intro</vt:lpstr>
      <vt:lpstr>Automating</vt:lpstr>
      <vt:lpstr>Automation's Unfair Advantage</vt:lpstr>
      <vt:lpstr>Human Advantage</vt:lpstr>
      <vt:lpstr>Humans as robustness</vt:lpstr>
      <vt:lpstr>Humans as value</vt:lpstr>
      <vt:lpstr>Humans as benefactors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398</cp:revision>
  <dcterms:created xsi:type="dcterms:W3CDTF">2021-09-21T07:21:53Z</dcterms:created>
  <dcterms:modified xsi:type="dcterms:W3CDTF">2024-09-30T13:20:12Z</dcterms:modified>
</cp:coreProperties>
</file>