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1465" r:id="rId4"/>
    <p:sldId id="1429" r:id="rId5"/>
    <p:sldId id="1470" r:id="rId6"/>
    <p:sldId id="1485" r:id="rId7"/>
    <p:sldId id="1471" r:id="rId8"/>
    <p:sldId id="1472" r:id="rId9"/>
    <p:sldId id="1473" r:id="rId10"/>
    <p:sldId id="1474" r:id="rId11"/>
    <p:sldId id="259" r:id="rId12"/>
    <p:sldId id="1478" r:id="rId13"/>
    <p:sldId id="1476" r:id="rId14"/>
    <p:sldId id="1479" r:id="rId15"/>
    <p:sldId id="1480" r:id="rId16"/>
    <p:sldId id="276" r:id="rId17"/>
    <p:sldId id="1469" r:id="rId18"/>
    <p:sldId id="1482" r:id="rId19"/>
    <p:sldId id="1483" r:id="rId20"/>
    <p:sldId id="1484" r:id="rId21"/>
    <p:sldId id="1481" r:id="rId22"/>
    <p:sldId id="273" r:id="rId23"/>
    <p:sldId id="1466" r:id="rId24"/>
    <p:sldId id="1468" r:id="rId25"/>
    <p:sldId id="1475" r:id="rId26"/>
    <p:sldId id="1458"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88"/>
    <a:srgbClr val="B24E2F"/>
    <a:srgbClr val="00AEEF"/>
    <a:srgbClr val="F5EE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44" autoAdjust="0"/>
    <p:restoredTop sz="74300" autoAdjust="0"/>
  </p:normalViewPr>
  <p:slideViewPr>
    <p:cSldViewPr snapToGrid="0">
      <p:cViewPr varScale="1">
        <p:scale>
          <a:sx n="63" d="100"/>
          <a:sy n="63" d="100"/>
        </p:scale>
        <p:origin x="547" y="53"/>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 Tollon" userId="b341690c-4ad9-4e69-bbcb-7f7bb2d1beef" providerId="ADAL" clId="{276BD175-28C6-4741-A71C-2FA4713F6690}"/>
    <pc:docChg chg="custSel addSld delSld modSld sldOrd">
      <pc:chgData name="Fabio Tollon" userId="b341690c-4ad9-4e69-bbcb-7f7bb2d1beef" providerId="ADAL" clId="{276BD175-28C6-4741-A71C-2FA4713F6690}" dt="2024-11-26T11:40:51.434" v="3507" actId="20577"/>
      <pc:docMkLst>
        <pc:docMk/>
      </pc:docMkLst>
      <pc:sldChg chg="modSp mod">
        <pc:chgData name="Fabio Tollon" userId="b341690c-4ad9-4e69-bbcb-7f7bb2d1beef" providerId="ADAL" clId="{276BD175-28C6-4741-A71C-2FA4713F6690}" dt="2024-11-25T09:29:15.539" v="2679" actId="27636"/>
        <pc:sldMkLst>
          <pc:docMk/>
          <pc:sldMk cId="3539869188" sldId="259"/>
        </pc:sldMkLst>
        <pc:spChg chg="mod">
          <ac:chgData name="Fabio Tollon" userId="b341690c-4ad9-4e69-bbcb-7f7bb2d1beef" providerId="ADAL" clId="{276BD175-28C6-4741-A71C-2FA4713F6690}" dt="2024-11-25T09:29:15.539" v="2679" actId="27636"/>
          <ac:spMkLst>
            <pc:docMk/>
            <pc:sldMk cId="3539869188" sldId="259"/>
            <ac:spMk id="3" creationId="{D45D623A-4C9F-4F76-A7C2-DC9F9B2FF932}"/>
          </ac:spMkLst>
        </pc:spChg>
      </pc:sldChg>
      <pc:sldChg chg="del">
        <pc:chgData name="Fabio Tollon" userId="b341690c-4ad9-4e69-bbcb-7f7bb2d1beef" providerId="ADAL" clId="{276BD175-28C6-4741-A71C-2FA4713F6690}" dt="2024-11-25T09:28:45.762" v="2676" actId="47"/>
        <pc:sldMkLst>
          <pc:docMk/>
          <pc:sldMk cId="2801727405" sldId="273"/>
        </pc:sldMkLst>
      </pc:sldChg>
      <pc:sldChg chg="modSp mod">
        <pc:chgData name="Fabio Tollon" userId="b341690c-4ad9-4e69-bbcb-7f7bb2d1beef" providerId="ADAL" clId="{276BD175-28C6-4741-A71C-2FA4713F6690}" dt="2024-11-25T09:36:03.880" v="3064" actId="1076"/>
        <pc:sldMkLst>
          <pc:docMk/>
          <pc:sldMk cId="4085433148" sldId="276"/>
        </pc:sldMkLst>
        <pc:spChg chg="mod">
          <ac:chgData name="Fabio Tollon" userId="b341690c-4ad9-4e69-bbcb-7f7bb2d1beef" providerId="ADAL" clId="{276BD175-28C6-4741-A71C-2FA4713F6690}" dt="2024-11-25T09:36:03.880" v="3064" actId="1076"/>
          <ac:spMkLst>
            <pc:docMk/>
            <pc:sldMk cId="4085433148" sldId="276"/>
            <ac:spMk id="3" creationId="{211DA2A7-D50E-4855-BA38-41CC3BC3118F}"/>
          </ac:spMkLst>
        </pc:spChg>
      </pc:sldChg>
      <pc:sldChg chg="del">
        <pc:chgData name="Fabio Tollon" userId="b341690c-4ad9-4e69-bbcb-7f7bb2d1beef" providerId="ADAL" clId="{276BD175-28C6-4741-A71C-2FA4713F6690}" dt="2024-11-25T06:22:10.446" v="0" actId="47"/>
        <pc:sldMkLst>
          <pc:docMk/>
          <pc:sldMk cId="1910863082" sldId="277"/>
        </pc:sldMkLst>
      </pc:sldChg>
      <pc:sldChg chg="del">
        <pc:chgData name="Fabio Tollon" userId="b341690c-4ad9-4e69-bbcb-7f7bb2d1beef" providerId="ADAL" clId="{276BD175-28C6-4741-A71C-2FA4713F6690}" dt="2024-11-25T06:22:11.565" v="1" actId="47"/>
        <pc:sldMkLst>
          <pc:docMk/>
          <pc:sldMk cId="217662478" sldId="278"/>
        </pc:sldMkLst>
      </pc:sldChg>
      <pc:sldChg chg="del">
        <pc:chgData name="Fabio Tollon" userId="b341690c-4ad9-4e69-bbcb-7f7bb2d1beef" providerId="ADAL" clId="{276BD175-28C6-4741-A71C-2FA4713F6690}" dt="2024-11-25T06:22:12.766" v="3" actId="47"/>
        <pc:sldMkLst>
          <pc:docMk/>
          <pc:sldMk cId="949511108" sldId="279"/>
        </pc:sldMkLst>
      </pc:sldChg>
      <pc:sldChg chg="del">
        <pc:chgData name="Fabio Tollon" userId="b341690c-4ad9-4e69-bbcb-7f7bb2d1beef" providerId="ADAL" clId="{276BD175-28C6-4741-A71C-2FA4713F6690}" dt="2024-11-25T06:22:35.084" v="13" actId="47"/>
        <pc:sldMkLst>
          <pc:docMk/>
          <pc:sldMk cId="385647504" sldId="280"/>
        </pc:sldMkLst>
      </pc:sldChg>
      <pc:sldChg chg="del">
        <pc:chgData name="Fabio Tollon" userId="b341690c-4ad9-4e69-bbcb-7f7bb2d1beef" providerId="ADAL" clId="{276BD175-28C6-4741-A71C-2FA4713F6690}" dt="2024-11-25T06:22:14.056" v="5" actId="47"/>
        <pc:sldMkLst>
          <pc:docMk/>
          <pc:sldMk cId="3859020016" sldId="282"/>
        </pc:sldMkLst>
      </pc:sldChg>
      <pc:sldChg chg="ord">
        <pc:chgData name="Fabio Tollon" userId="b341690c-4ad9-4e69-bbcb-7f7bb2d1beef" providerId="ADAL" clId="{276BD175-28C6-4741-A71C-2FA4713F6690}" dt="2024-11-25T07:40:47.499" v="270"/>
        <pc:sldMkLst>
          <pc:docMk/>
          <pc:sldMk cId="880311513" sldId="1429"/>
        </pc:sldMkLst>
      </pc:sldChg>
      <pc:sldChg chg="del">
        <pc:chgData name="Fabio Tollon" userId="b341690c-4ad9-4e69-bbcb-7f7bb2d1beef" providerId="ADAL" clId="{276BD175-28C6-4741-A71C-2FA4713F6690}" dt="2024-11-25T07:40:50.700" v="271" actId="47"/>
        <pc:sldMkLst>
          <pc:docMk/>
          <pc:sldMk cId="1870759171" sldId="1434"/>
        </pc:sldMkLst>
      </pc:sldChg>
      <pc:sldChg chg="del">
        <pc:chgData name="Fabio Tollon" userId="b341690c-4ad9-4e69-bbcb-7f7bb2d1beef" providerId="ADAL" clId="{276BD175-28C6-4741-A71C-2FA4713F6690}" dt="2024-11-25T06:22:36.086" v="14" actId="47"/>
        <pc:sldMkLst>
          <pc:docMk/>
          <pc:sldMk cId="4240426887" sldId="1455"/>
        </pc:sldMkLst>
      </pc:sldChg>
      <pc:sldChg chg="del">
        <pc:chgData name="Fabio Tollon" userId="b341690c-4ad9-4e69-bbcb-7f7bb2d1beef" providerId="ADAL" clId="{276BD175-28C6-4741-A71C-2FA4713F6690}" dt="2024-11-25T06:22:37.569" v="15" actId="47"/>
        <pc:sldMkLst>
          <pc:docMk/>
          <pc:sldMk cId="923262376" sldId="1456"/>
        </pc:sldMkLst>
      </pc:sldChg>
      <pc:sldChg chg="del">
        <pc:chgData name="Fabio Tollon" userId="b341690c-4ad9-4e69-bbcb-7f7bb2d1beef" providerId="ADAL" clId="{276BD175-28C6-4741-A71C-2FA4713F6690}" dt="2024-11-25T06:22:12.298" v="2" actId="47"/>
        <pc:sldMkLst>
          <pc:docMk/>
          <pc:sldMk cId="1420944821" sldId="1460"/>
        </pc:sldMkLst>
      </pc:sldChg>
      <pc:sldChg chg="del">
        <pc:chgData name="Fabio Tollon" userId="b341690c-4ad9-4e69-bbcb-7f7bb2d1beef" providerId="ADAL" clId="{276BD175-28C6-4741-A71C-2FA4713F6690}" dt="2024-11-25T06:22:13.499" v="4" actId="47"/>
        <pc:sldMkLst>
          <pc:docMk/>
          <pc:sldMk cId="2331155131" sldId="1461"/>
        </pc:sldMkLst>
      </pc:sldChg>
      <pc:sldChg chg="del">
        <pc:chgData name="Fabio Tollon" userId="b341690c-4ad9-4e69-bbcb-7f7bb2d1beef" providerId="ADAL" clId="{276BD175-28C6-4741-A71C-2FA4713F6690}" dt="2024-11-25T06:22:14.627" v="6" actId="47"/>
        <pc:sldMkLst>
          <pc:docMk/>
          <pc:sldMk cId="2954923174" sldId="1462"/>
        </pc:sldMkLst>
      </pc:sldChg>
      <pc:sldChg chg="del">
        <pc:chgData name="Fabio Tollon" userId="b341690c-4ad9-4e69-bbcb-7f7bb2d1beef" providerId="ADAL" clId="{276BD175-28C6-4741-A71C-2FA4713F6690}" dt="2024-11-25T09:35:21.544" v="3057" actId="47"/>
        <pc:sldMkLst>
          <pc:docMk/>
          <pc:sldMk cId="1934570238" sldId="1463"/>
        </pc:sldMkLst>
      </pc:sldChg>
      <pc:sldChg chg="ord">
        <pc:chgData name="Fabio Tollon" userId="b341690c-4ad9-4e69-bbcb-7f7bb2d1beef" providerId="ADAL" clId="{276BD175-28C6-4741-A71C-2FA4713F6690}" dt="2024-11-25T09:35:48.761" v="3060"/>
        <pc:sldMkLst>
          <pc:docMk/>
          <pc:sldMk cId="66707861" sldId="1467"/>
        </pc:sldMkLst>
      </pc:sldChg>
      <pc:sldChg chg="modSp mod ord">
        <pc:chgData name="Fabio Tollon" userId="b341690c-4ad9-4e69-bbcb-7f7bb2d1beef" providerId="ADAL" clId="{276BD175-28C6-4741-A71C-2FA4713F6690}" dt="2024-11-25T09:35:57.100" v="3062"/>
        <pc:sldMkLst>
          <pc:docMk/>
          <pc:sldMk cId="430882330" sldId="1468"/>
        </pc:sldMkLst>
        <pc:spChg chg="mod">
          <ac:chgData name="Fabio Tollon" userId="b341690c-4ad9-4e69-bbcb-7f7bb2d1beef" providerId="ADAL" clId="{276BD175-28C6-4741-A71C-2FA4713F6690}" dt="2024-11-25T06:22:32.732" v="12" actId="20577"/>
          <ac:spMkLst>
            <pc:docMk/>
            <pc:sldMk cId="430882330" sldId="1468"/>
            <ac:spMk id="3" creationId="{879DB51F-F21C-45E8-A8E9-BACEB08DA29F}"/>
          </ac:spMkLst>
        </pc:spChg>
      </pc:sldChg>
      <pc:sldChg chg="modSp new mod">
        <pc:chgData name="Fabio Tollon" userId="b341690c-4ad9-4e69-bbcb-7f7bb2d1beef" providerId="ADAL" clId="{276BD175-28C6-4741-A71C-2FA4713F6690}" dt="2024-11-25T07:40:03.087" v="233" actId="20577"/>
        <pc:sldMkLst>
          <pc:docMk/>
          <pc:sldMk cId="3811041145" sldId="1469"/>
        </pc:sldMkLst>
        <pc:spChg chg="mod">
          <ac:chgData name="Fabio Tollon" userId="b341690c-4ad9-4e69-bbcb-7f7bb2d1beef" providerId="ADAL" clId="{276BD175-28C6-4741-A71C-2FA4713F6690}" dt="2024-11-25T07:39:02.432" v="63" actId="20577"/>
          <ac:spMkLst>
            <pc:docMk/>
            <pc:sldMk cId="3811041145" sldId="1469"/>
            <ac:spMk id="2" creationId="{BEA41167-4440-4261-B5A7-2917F0B4CECB}"/>
          </ac:spMkLst>
        </pc:spChg>
        <pc:spChg chg="mod">
          <ac:chgData name="Fabio Tollon" userId="b341690c-4ad9-4e69-bbcb-7f7bb2d1beef" providerId="ADAL" clId="{276BD175-28C6-4741-A71C-2FA4713F6690}" dt="2024-11-25T07:40:03.087" v="233" actId="20577"/>
          <ac:spMkLst>
            <pc:docMk/>
            <pc:sldMk cId="3811041145" sldId="1469"/>
            <ac:spMk id="3" creationId="{82CA86F6-A6AB-4AA6-B61F-66B5BAC56400}"/>
          </ac:spMkLst>
        </pc:spChg>
      </pc:sldChg>
      <pc:sldChg chg="modSp new mod">
        <pc:chgData name="Fabio Tollon" userId="b341690c-4ad9-4e69-bbcb-7f7bb2d1beef" providerId="ADAL" clId="{276BD175-28C6-4741-A71C-2FA4713F6690}" dt="2024-11-25T08:34:34.418" v="1602" actId="20577"/>
        <pc:sldMkLst>
          <pc:docMk/>
          <pc:sldMk cId="3715586144" sldId="1470"/>
        </pc:sldMkLst>
        <pc:spChg chg="mod">
          <ac:chgData name="Fabio Tollon" userId="b341690c-4ad9-4e69-bbcb-7f7bb2d1beef" providerId="ADAL" clId="{276BD175-28C6-4741-A71C-2FA4713F6690}" dt="2024-11-25T07:40:30.976" v="268" actId="20577"/>
          <ac:spMkLst>
            <pc:docMk/>
            <pc:sldMk cId="3715586144" sldId="1470"/>
            <ac:spMk id="2" creationId="{738425D3-0D43-41CF-BB6E-88B60C3D6485}"/>
          </ac:spMkLst>
        </pc:spChg>
        <pc:spChg chg="mod">
          <ac:chgData name="Fabio Tollon" userId="b341690c-4ad9-4e69-bbcb-7f7bb2d1beef" providerId="ADAL" clId="{276BD175-28C6-4741-A71C-2FA4713F6690}" dt="2024-11-25T08:34:34.418" v="1602" actId="20577"/>
          <ac:spMkLst>
            <pc:docMk/>
            <pc:sldMk cId="3715586144" sldId="1470"/>
            <ac:spMk id="3" creationId="{DF1935E9-4E45-47EE-B2AE-FBF8E971FB0B}"/>
          </ac:spMkLst>
        </pc:spChg>
      </pc:sldChg>
      <pc:sldChg chg="modSp new mod">
        <pc:chgData name="Fabio Tollon" userId="b341690c-4ad9-4e69-bbcb-7f7bb2d1beef" providerId="ADAL" clId="{276BD175-28C6-4741-A71C-2FA4713F6690}" dt="2024-11-25T08:34:49.462" v="1608" actId="403"/>
        <pc:sldMkLst>
          <pc:docMk/>
          <pc:sldMk cId="904681287" sldId="1471"/>
        </pc:sldMkLst>
        <pc:spChg chg="mod">
          <ac:chgData name="Fabio Tollon" userId="b341690c-4ad9-4e69-bbcb-7f7bb2d1beef" providerId="ADAL" clId="{276BD175-28C6-4741-A71C-2FA4713F6690}" dt="2024-11-25T07:44:45.467" v="506" actId="20577"/>
          <ac:spMkLst>
            <pc:docMk/>
            <pc:sldMk cId="904681287" sldId="1471"/>
            <ac:spMk id="2" creationId="{2ABDA211-E481-4E5A-9AF4-DEC7DC6790C1}"/>
          </ac:spMkLst>
        </pc:spChg>
        <pc:spChg chg="mod">
          <ac:chgData name="Fabio Tollon" userId="b341690c-4ad9-4e69-bbcb-7f7bb2d1beef" providerId="ADAL" clId="{276BD175-28C6-4741-A71C-2FA4713F6690}" dt="2024-11-25T08:34:49.462" v="1608" actId="403"/>
          <ac:spMkLst>
            <pc:docMk/>
            <pc:sldMk cId="904681287" sldId="1471"/>
            <ac:spMk id="3" creationId="{756F16F5-7D80-4B6F-8326-0BB3370D8D9E}"/>
          </ac:spMkLst>
        </pc:spChg>
      </pc:sldChg>
      <pc:sldChg chg="modSp new mod">
        <pc:chgData name="Fabio Tollon" userId="b341690c-4ad9-4e69-bbcb-7f7bb2d1beef" providerId="ADAL" clId="{276BD175-28C6-4741-A71C-2FA4713F6690}" dt="2024-11-25T08:36:47.254" v="1620" actId="403"/>
        <pc:sldMkLst>
          <pc:docMk/>
          <pc:sldMk cId="2275618930" sldId="1472"/>
        </pc:sldMkLst>
        <pc:spChg chg="mod">
          <ac:chgData name="Fabio Tollon" userId="b341690c-4ad9-4e69-bbcb-7f7bb2d1beef" providerId="ADAL" clId="{276BD175-28C6-4741-A71C-2FA4713F6690}" dt="2024-11-25T07:46:01.134" v="718" actId="20577"/>
          <ac:spMkLst>
            <pc:docMk/>
            <pc:sldMk cId="2275618930" sldId="1472"/>
            <ac:spMk id="2" creationId="{7775B385-E8AD-4BE2-B61F-98168799032E}"/>
          </ac:spMkLst>
        </pc:spChg>
        <pc:spChg chg="mod">
          <ac:chgData name="Fabio Tollon" userId="b341690c-4ad9-4e69-bbcb-7f7bb2d1beef" providerId="ADAL" clId="{276BD175-28C6-4741-A71C-2FA4713F6690}" dt="2024-11-25T08:36:47.254" v="1620" actId="403"/>
          <ac:spMkLst>
            <pc:docMk/>
            <pc:sldMk cId="2275618930" sldId="1472"/>
            <ac:spMk id="3" creationId="{BB73DAB2-E8C3-4C26-9E93-3E81EF8E6011}"/>
          </ac:spMkLst>
        </pc:spChg>
      </pc:sldChg>
      <pc:sldChg chg="modSp new mod">
        <pc:chgData name="Fabio Tollon" userId="b341690c-4ad9-4e69-bbcb-7f7bb2d1beef" providerId="ADAL" clId="{276BD175-28C6-4741-A71C-2FA4713F6690}" dt="2024-11-25T08:38:11.009" v="1992" actId="20577"/>
        <pc:sldMkLst>
          <pc:docMk/>
          <pc:sldMk cId="1161620764" sldId="1473"/>
        </pc:sldMkLst>
        <pc:spChg chg="mod">
          <ac:chgData name="Fabio Tollon" userId="b341690c-4ad9-4e69-bbcb-7f7bb2d1beef" providerId="ADAL" clId="{276BD175-28C6-4741-A71C-2FA4713F6690}" dt="2024-11-25T08:36:58.260" v="1633" actId="20577"/>
          <ac:spMkLst>
            <pc:docMk/>
            <pc:sldMk cId="1161620764" sldId="1473"/>
            <ac:spMk id="2" creationId="{C88DC310-FD1D-4D7E-8724-61EBBC7DC51F}"/>
          </ac:spMkLst>
        </pc:spChg>
        <pc:spChg chg="mod">
          <ac:chgData name="Fabio Tollon" userId="b341690c-4ad9-4e69-bbcb-7f7bb2d1beef" providerId="ADAL" clId="{276BD175-28C6-4741-A71C-2FA4713F6690}" dt="2024-11-25T08:38:11.009" v="1992" actId="20577"/>
          <ac:spMkLst>
            <pc:docMk/>
            <pc:sldMk cId="1161620764" sldId="1473"/>
            <ac:spMk id="3" creationId="{9C811496-D02D-47F2-9489-0BDE504B971E}"/>
          </ac:spMkLst>
        </pc:spChg>
      </pc:sldChg>
      <pc:sldChg chg="modSp new mod">
        <pc:chgData name="Fabio Tollon" userId="b341690c-4ad9-4e69-bbcb-7f7bb2d1beef" providerId="ADAL" clId="{276BD175-28C6-4741-A71C-2FA4713F6690}" dt="2024-11-26T11:40:51.434" v="3507" actId="20577"/>
        <pc:sldMkLst>
          <pc:docMk/>
          <pc:sldMk cId="1311174723" sldId="1474"/>
        </pc:sldMkLst>
        <pc:spChg chg="mod">
          <ac:chgData name="Fabio Tollon" userId="b341690c-4ad9-4e69-bbcb-7f7bb2d1beef" providerId="ADAL" clId="{276BD175-28C6-4741-A71C-2FA4713F6690}" dt="2024-11-25T08:38:19.994" v="2027" actId="20577"/>
          <ac:spMkLst>
            <pc:docMk/>
            <pc:sldMk cId="1311174723" sldId="1474"/>
            <ac:spMk id="2" creationId="{5F397C1E-37F9-444D-BE8D-7DDE7C203663}"/>
          </ac:spMkLst>
        </pc:spChg>
        <pc:spChg chg="mod">
          <ac:chgData name="Fabio Tollon" userId="b341690c-4ad9-4e69-bbcb-7f7bb2d1beef" providerId="ADAL" clId="{276BD175-28C6-4741-A71C-2FA4713F6690}" dt="2024-11-26T11:40:51.434" v="3507" actId="20577"/>
          <ac:spMkLst>
            <pc:docMk/>
            <pc:sldMk cId="1311174723" sldId="1474"/>
            <ac:spMk id="3" creationId="{13C920F0-D9A8-4B0F-A67F-957510D9FC5F}"/>
          </ac:spMkLst>
        </pc:spChg>
      </pc:sldChg>
      <pc:sldChg chg="modSp new mod">
        <pc:chgData name="Fabio Tollon" userId="b341690c-4ad9-4e69-bbcb-7f7bb2d1beef" providerId="ADAL" clId="{276BD175-28C6-4741-A71C-2FA4713F6690}" dt="2024-11-25T09:37:51.047" v="3493" actId="20577"/>
        <pc:sldMkLst>
          <pc:docMk/>
          <pc:sldMk cId="2597617447" sldId="1475"/>
        </pc:sldMkLst>
        <pc:spChg chg="mod">
          <ac:chgData name="Fabio Tollon" userId="b341690c-4ad9-4e69-bbcb-7f7bb2d1beef" providerId="ADAL" clId="{276BD175-28C6-4741-A71C-2FA4713F6690}" dt="2024-11-25T09:36:26.359" v="3082" actId="20577"/>
          <ac:spMkLst>
            <pc:docMk/>
            <pc:sldMk cId="2597617447" sldId="1475"/>
            <ac:spMk id="2" creationId="{14098A3F-2786-4BB8-9356-642B6D7E4196}"/>
          </ac:spMkLst>
        </pc:spChg>
        <pc:spChg chg="mod">
          <ac:chgData name="Fabio Tollon" userId="b341690c-4ad9-4e69-bbcb-7f7bb2d1beef" providerId="ADAL" clId="{276BD175-28C6-4741-A71C-2FA4713F6690}" dt="2024-11-25T09:37:51.047" v="3493" actId="20577"/>
          <ac:spMkLst>
            <pc:docMk/>
            <pc:sldMk cId="2597617447" sldId="1475"/>
            <ac:spMk id="3" creationId="{95E51272-2757-4C99-A20A-08F8877F75AB}"/>
          </ac:spMkLst>
        </pc:spChg>
      </pc:sldChg>
      <pc:sldChg chg="modSp new mod">
        <pc:chgData name="Fabio Tollon" userId="b341690c-4ad9-4e69-bbcb-7f7bb2d1beef" providerId="ADAL" clId="{276BD175-28C6-4741-A71C-2FA4713F6690}" dt="2024-11-25T09:31:05.297" v="3056" actId="20577"/>
        <pc:sldMkLst>
          <pc:docMk/>
          <pc:sldMk cId="2064597055" sldId="1476"/>
        </pc:sldMkLst>
        <pc:spChg chg="mod">
          <ac:chgData name="Fabio Tollon" userId="b341690c-4ad9-4e69-bbcb-7f7bb2d1beef" providerId="ADAL" clId="{276BD175-28C6-4741-A71C-2FA4713F6690}" dt="2024-11-25T09:29:28.309" v="2713" actId="313"/>
          <ac:spMkLst>
            <pc:docMk/>
            <pc:sldMk cId="2064597055" sldId="1476"/>
            <ac:spMk id="2" creationId="{03E139BB-5922-4A29-A45F-131E3BB5B937}"/>
          </ac:spMkLst>
        </pc:spChg>
        <pc:spChg chg="mod">
          <ac:chgData name="Fabio Tollon" userId="b341690c-4ad9-4e69-bbcb-7f7bb2d1beef" providerId="ADAL" clId="{276BD175-28C6-4741-A71C-2FA4713F6690}" dt="2024-11-25T09:31:05.297" v="3056" actId="20577"/>
          <ac:spMkLst>
            <pc:docMk/>
            <pc:sldMk cId="2064597055" sldId="1476"/>
            <ac:spMk id="3" creationId="{E8C44759-E228-4A2F-B23C-97B6E86B8415}"/>
          </ac:spMkLst>
        </pc:spChg>
      </pc:sldChg>
    </pc:docChg>
  </pc:docChgLst>
  <pc:docChgLst>
    <pc:chgData name="Fabio Tollon" userId="b341690c-4ad9-4e69-bbcb-7f7bb2d1beef" providerId="ADAL" clId="{3D4E9038-C930-412E-B095-A14B6E5332F8}"/>
    <pc:docChg chg="custSel addSld delSld modSld sldOrd">
      <pc:chgData name="Fabio Tollon" userId="b341690c-4ad9-4e69-bbcb-7f7bb2d1beef" providerId="ADAL" clId="{3D4E9038-C930-412E-B095-A14B6E5332F8}" dt="2025-09-19T07:40:26.828" v="158"/>
      <pc:docMkLst>
        <pc:docMk/>
      </pc:docMkLst>
      <pc:sldChg chg="modSp mod">
        <pc:chgData name="Fabio Tollon" userId="b341690c-4ad9-4e69-bbcb-7f7bb2d1beef" providerId="ADAL" clId="{3D4E9038-C930-412E-B095-A14B6E5332F8}" dt="2025-09-17T11:14:00.429" v="1" actId="27636"/>
        <pc:sldMkLst>
          <pc:docMk/>
          <pc:sldMk cId="3187420530" sldId="256"/>
        </pc:sldMkLst>
        <pc:spChg chg="mod">
          <ac:chgData name="Fabio Tollon" userId="b341690c-4ad9-4e69-bbcb-7f7bb2d1beef" providerId="ADAL" clId="{3D4E9038-C930-412E-B095-A14B6E5332F8}" dt="2025-09-17T11:14:00.429" v="1" actId="27636"/>
          <ac:spMkLst>
            <pc:docMk/>
            <pc:sldMk cId="3187420530" sldId="256"/>
            <ac:spMk id="3" creationId="{638B07A1-BAB1-4D83-9C2A-2215F91FD9CC}"/>
          </ac:spMkLst>
        </pc:spChg>
      </pc:sldChg>
      <pc:sldChg chg="ord">
        <pc:chgData name="Fabio Tollon" userId="b341690c-4ad9-4e69-bbcb-7f7bb2d1beef" providerId="ADAL" clId="{3D4E9038-C930-412E-B095-A14B6E5332F8}" dt="2025-09-19T07:40:26.828" v="158"/>
        <pc:sldMkLst>
          <pc:docMk/>
          <pc:sldMk cId="880311513" sldId="1429"/>
        </pc:sldMkLst>
      </pc:sldChg>
      <pc:sldChg chg="del">
        <pc:chgData name="Fabio Tollon" userId="b341690c-4ad9-4e69-bbcb-7f7bb2d1beef" providerId="ADAL" clId="{3D4E9038-C930-412E-B095-A14B6E5332F8}" dt="2025-09-17T11:21:25.085" v="154" actId="47"/>
        <pc:sldMkLst>
          <pc:docMk/>
          <pc:sldMk cId="66707861" sldId="1467"/>
        </pc:sldMkLst>
      </pc:sldChg>
      <pc:sldChg chg="del">
        <pc:chgData name="Fabio Tollon" userId="b341690c-4ad9-4e69-bbcb-7f7bb2d1beef" providerId="ADAL" clId="{3D4E9038-C930-412E-B095-A14B6E5332F8}" dt="2025-09-17T11:21:33.826" v="155" actId="2696"/>
        <pc:sldMkLst>
          <pc:docMk/>
          <pc:sldMk cId="430882330" sldId="1468"/>
        </pc:sldMkLst>
      </pc:sldChg>
      <pc:sldChg chg="add">
        <pc:chgData name="Fabio Tollon" userId="b341690c-4ad9-4e69-bbcb-7f7bb2d1beef" providerId="ADAL" clId="{3D4E9038-C930-412E-B095-A14B6E5332F8}" dt="2025-09-17T11:21:41.661" v="156"/>
        <pc:sldMkLst>
          <pc:docMk/>
          <pc:sldMk cId="3145257435" sldId="1468"/>
        </pc:sldMkLst>
      </pc:sldChg>
      <pc:sldChg chg="modSp mod">
        <pc:chgData name="Fabio Tollon" userId="b341690c-4ad9-4e69-bbcb-7f7bb2d1beef" providerId="ADAL" clId="{3D4E9038-C930-412E-B095-A14B6E5332F8}" dt="2025-09-17T11:21:07.227" v="153" actId="1076"/>
        <pc:sldMkLst>
          <pc:docMk/>
          <pc:sldMk cId="4252379553" sldId="1484"/>
        </pc:sldMkLst>
        <pc:spChg chg="mod">
          <ac:chgData name="Fabio Tollon" userId="b341690c-4ad9-4e69-bbcb-7f7bb2d1beef" providerId="ADAL" clId="{3D4E9038-C930-412E-B095-A14B6E5332F8}" dt="2025-09-17T11:21:07.227" v="153" actId="1076"/>
          <ac:spMkLst>
            <pc:docMk/>
            <pc:sldMk cId="4252379553" sldId="1484"/>
            <ac:spMk id="2" creationId="{689F6F56-ABB7-4228-91DD-FB0E71A529E2}"/>
          </ac:spMkLst>
        </pc:spChg>
      </pc:sldChg>
      <pc:sldChg chg="del">
        <pc:chgData name="Fabio Tollon" userId="b341690c-4ad9-4e69-bbcb-7f7bb2d1beef" providerId="ADAL" clId="{3D4E9038-C930-412E-B095-A14B6E5332F8}" dt="2025-09-17T11:18:33.732" v="4" actId="47"/>
        <pc:sldMkLst>
          <pc:docMk/>
          <pc:sldMk cId="3378932601" sldId="1485"/>
        </pc:sldMkLst>
      </pc:sldChg>
      <pc:sldChg chg="modSp new mod">
        <pc:chgData name="Fabio Tollon" userId="b341690c-4ad9-4e69-bbcb-7f7bb2d1beef" providerId="ADAL" clId="{3D4E9038-C930-412E-B095-A14B6E5332F8}" dt="2025-09-17T11:19:18.004" v="151" actId="20577"/>
        <pc:sldMkLst>
          <pc:docMk/>
          <pc:sldMk cId="3509901850" sldId="1485"/>
        </pc:sldMkLst>
        <pc:spChg chg="mod">
          <ac:chgData name="Fabio Tollon" userId="b341690c-4ad9-4e69-bbcb-7f7bb2d1beef" providerId="ADAL" clId="{3D4E9038-C930-412E-B095-A14B6E5332F8}" dt="2025-09-17T11:18:54.443" v="51" actId="20577"/>
          <ac:spMkLst>
            <pc:docMk/>
            <pc:sldMk cId="3509901850" sldId="1485"/>
            <ac:spMk id="2" creationId="{24A450B5-8DDE-4EA4-AF63-670C9D54868B}"/>
          </ac:spMkLst>
        </pc:spChg>
        <pc:spChg chg="mod">
          <ac:chgData name="Fabio Tollon" userId="b341690c-4ad9-4e69-bbcb-7f7bb2d1beef" providerId="ADAL" clId="{3D4E9038-C930-412E-B095-A14B6E5332F8}" dt="2025-09-17T11:19:18.004" v="151" actId="20577"/>
          <ac:spMkLst>
            <pc:docMk/>
            <pc:sldMk cId="3509901850" sldId="1485"/>
            <ac:spMk id="3" creationId="{AF5F85D8-8FB2-459D-A096-BF5628F06E71}"/>
          </ac:spMkLst>
        </pc:spChg>
      </pc:sldChg>
      <pc:sldChg chg="del">
        <pc:chgData name="Fabio Tollon" userId="b341690c-4ad9-4e69-bbcb-7f7bb2d1beef" providerId="ADAL" clId="{3D4E9038-C930-412E-B095-A14B6E5332F8}" dt="2025-09-17T11:18:34.490" v="5" actId="47"/>
        <pc:sldMkLst>
          <pc:docMk/>
          <pc:sldMk cId="421566433" sldId="1486"/>
        </pc:sldMkLst>
      </pc:sldChg>
      <pc:sldChg chg="del">
        <pc:chgData name="Fabio Tollon" userId="b341690c-4ad9-4e69-bbcb-7f7bb2d1beef" providerId="ADAL" clId="{3D4E9038-C930-412E-B095-A14B6E5332F8}" dt="2025-09-17T11:18:32.176" v="2" actId="47"/>
        <pc:sldMkLst>
          <pc:docMk/>
          <pc:sldMk cId="248930276" sldId="1487"/>
        </pc:sldMkLst>
      </pc:sldChg>
      <pc:sldChg chg="del">
        <pc:chgData name="Fabio Tollon" userId="b341690c-4ad9-4e69-bbcb-7f7bb2d1beef" providerId="ADAL" clId="{3D4E9038-C930-412E-B095-A14B6E5332F8}" dt="2025-09-17T11:18:32.851" v="3" actId="47"/>
        <pc:sldMkLst>
          <pc:docMk/>
          <pc:sldMk cId="3652741233" sldId="1488"/>
        </pc:sldMkLst>
      </pc:sldChg>
    </pc:docChg>
  </pc:docChgLst>
  <pc:docChgLst>
    <pc:chgData name="Fabio Tollon" userId="b341690c-4ad9-4e69-bbcb-7f7bb2d1beef" providerId="ADAL" clId="{C1B552BB-5A4E-47BB-B757-0BEB38BBA9D1}"/>
    <pc:docChg chg="custSel addSld delSld modSld sldOrd">
      <pc:chgData name="Fabio Tollon" userId="b341690c-4ad9-4e69-bbcb-7f7bb2d1beef" providerId="ADAL" clId="{C1B552BB-5A4E-47BB-B757-0BEB38BBA9D1}" dt="2024-06-13T06:33:28.246" v="454"/>
      <pc:docMkLst>
        <pc:docMk/>
      </pc:docMkLst>
      <pc:sldChg chg="add setBg">
        <pc:chgData name="Fabio Tollon" userId="b341690c-4ad9-4e69-bbcb-7f7bb2d1beef" providerId="ADAL" clId="{C1B552BB-5A4E-47BB-B757-0BEB38BBA9D1}" dt="2024-06-11T08:23:57.203" v="1"/>
        <pc:sldMkLst>
          <pc:docMk/>
          <pc:sldMk cId="2922470618" sldId="262"/>
        </pc:sldMkLst>
      </pc:sldChg>
      <pc:sldChg chg="add setBg">
        <pc:chgData name="Fabio Tollon" userId="b341690c-4ad9-4e69-bbcb-7f7bb2d1beef" providerId="ADAL" clId="{C1B552BB-5A4E-47BB-B757-0BEB38BBA9D1}" dt="2024-06-11T08:23:37.847" v="0"/>
        <pc:sldMkLst>
          <pc:docMk/>
          <pc:sldMk cId="1821881711" sldId="264"/>
        </pc:sldMkLst>
      </pc:sldChg>
      <pc:sldChg chg="modSp mod">
        <pc:chgData name="Fabio Tollon" userId="b341690c-4ad9-4e69-bbcb-7f7bb2d1beef" providerId="ADAL" clId="{C1B552BB-5A4E-47BB-B757-0BEB38BBA9D1}" dt="2024-06-11T09:08:14.065" v="79" actId="20577"/>
        <pc:sldMkLst>
          <pc:docMk/>
          <pc:sldMk cId="2420801410" sldId="275"/>
        </pc:sldMkLst>
        <pc:spChg chg="mod">
          <ac:chgData name="Fabio Tollon" userId="b341690c-4ad9-4e69-bbcb-7f7bb2d1beef" providerId="ADAL" clId="{C1B552BB-5A4E-47BB-B757-0BEB38BBA9D1}" dt="2024-06-11T09:08:14.065" v="79" actId="20577"/>
          <ac:spMkLst>
            <pc:docMk/>
            <pc:sldMk cId="2420801410" sldId="275"/>
            <ac:spMk id="3" creationId="{6122E277-A5D6-4DBE-AB52-AE2CF9823371}"/>
          </ac:spMkLst>
        </pc:spChg>
      </pc:sldChg>
      <pc:sldChg chg="modSp mod">
        <pc:chgData name="Fabio Tollon" userId="b341690c-4ad9-4e69-bbcb-7f7bb2d1beef" providerId="ADAL" clId="{C1B552BB-5A4E-47BB-B757-0BEB38BBA9D1}" dt="2024-06-11T09:04:08.027" v="58" actId="12"/>
        <pc:sldMkLst>
          <pc:docMk/>
          <pc:sldMk cId="217662478" sldId="278"/>
        </pc:sldMkLst>
        <pc:spChg chg="mod">
          <ac:chgData name="Fabio Tollon" userId="b341690c-4ad9-4e69-bbcb-7f7bb2d1beef" providerId="ADAL" clId="{C1B552BB-5A4E-47BB-B757-0BEB38BBA9D1}" dt="2024-06-11T09:03:11.759" v="7" actId="20577"/>
          <ac:spMkLst>
            <pc:docMk/>
            <pc:sldMk cId="217662478" sldId="278"/>
            <ac:spMk id="2" creationId="{747ECF21-0C48-4514-8A3E-B4D9B463E7CE}"/>
          </ac:spMkLst>
        </pc:spChg>
        <pc:spChg chg="mod">
          <ac:chgData name="Fabio Tollon" userId="b341690c-4ad9-4e69-bbcb-7f7bb2d1beef" providerId="ADAL" clId="{C1B552BB-5A4E-47BB-B757-0BEB38BBA9D1}" dt="2024-06-11T09:04:08.027" v="58" actId="12"/>
          <ac:spMkLst>
            <pc:docMk/>
            <pc:sldMk cId="217662478" sldId="278"/>
            <ac:spMk id="3" creationId="{C8655143-B428-40DA-9813-889EF45263E0}"/>
          </ac:spMkLst>
        </pc:spChg>
      </pc:sldChg>
      <pc:sldChg chg="modSp mod ord">
        <pc:chgData name="Fabio Tollon" userId="b341690c-4ad9-4e69-bbcb-7f7bb2d1beef" providerId="ADAL" clId="{C1B552BB-5A4E-47BB-B757-0BEB38BBA9D1}" dt="2024-06-11T09:04:31.131" v="62" actId="255"/>
        <pc:sldMkLst>
          <pc:docMk/>
          <pc:sldMk cId="949511108" sldId="279"/>
        </pc:sldMkLst>
        <pc:spChg chg="mod">
          <ac:chgData name="Fabio Tollon" userId="b341690c-4ad9-4e69-bbcb-7f7bb2d1beef" providerId="ADAL" clId="{C1B552BB-5A4E-47BB-B757-0BEB38BBA9D1}" dt="2024-06-11T09:03:41.990" v="35" actId="20577"/>
          <ac:spMkLst>
            <pc:docMk/>
            <pc:sldMk cId="949511108" sldId="279"/>
            <ac:spMk id="2" creationId="{BE342B2F-0F37-4B1A-9D08-282A100213E8}"/>
          </ac:spMkLst>
        </pc:spChg>
        <pc:spChg chg="mod">
          <ac:chgData name="Fabio Tollon" userId="b341690c-4ad9-4e69-bbcb-7f7bb2d1beef" providerId="ADAL" clId="{C1B552BB-5A4E-47BB-B757-0BEB38BBA9D1}" dt="2024-06-11T09:04:31.131" v="62" actId="255"/>
          <ac:spMkLst>
            <pc:docMk/>
            <pc:sldMk cId="949511108" sldId="279"/>
            <ac:spMk id="3" creationId="{E82FCE29-9B13-4B40-8B81-30718CB8527C}"/>
          </ac:spMkLst>
        </pc:spChg>
      </pc:sldChg>
      <pc:sldChg chg="ord">
        <pc:chgData name="Fabio Tollon" userId="b341690c-4ad9-4e69-bbcb-7f7bb2d1beef" providerId="ADAL" clId="{C1B552BB-5A4E-47BB-B757-0BEB38BBA9D1}" dt="2024-06-11T09:05:18.747" v="77"/>
        <pc:sldMkLst>
          <pc:docMk/>
          <pc:sldMk cId="385647504" sldId="280"/>
        </pc:sldMkLst>
      </pc:sldChg>
      <pc:sldChg chg="modSp mod ord">
        <pc:chgData name="Fabio Tollon" userId="b341690c-4ad9-4e69-bbcb-7f7bb2d1beef" providerId="ADAL" clId="{C1B552BB-5A4E-47BB-B757-0BEB38BBA9D1}" dt="2024-06-11T09:05:00.031" v="73" actId="20577"/>
        <pc:sldMkLst>
          <pc:docMk/>
          <pc:sldMk cId="3859020016" sldId="282"/>
        </pc:sldMkLst>
        <pc:spChg chg="mod">
          <ac:chgData name="Fabio Tollon" userId="b341690c-4ad9-4e69-bbcb-7f7bb2d1beef" providerId="ADAL" clId="{C1B552BB-5A4E-47BB-B757-0BEB38BBA9D1}" dt="2024-06-11T09:05:00.031" v="73" actId="20577"/>
          <ac:spMkLst>
            <pc:docMk/>
            <pc:sldMk cId="3859020016" sldId="282"/>
            <ac:spMk id="3" creationId="{4ADC2916-5D5D-4DC4-A682-7C8362B4D244}"/>
          </ac:spMkLst>
        </pc:spChg>
      </pc:sldChg>
      <pc:sldChg chg="modSp mod">
        <pc:chgData name="Fabio Tollon" userId="b341690c-4ad9-4e69-bbcb-7f7bb2d1beef" providerId="ADAL" clId="{C1B552BB-5A4E-47BB-B757-0BEB38BBA9D1}" dt="2024-06-13T06:33:05.204" v="427" actId="20577"/>
        <pc:sldMkLst>
          <pc:docMk/>
          <pc:sldMk cId="923262376" sldId="1456"/>
        </pc:sldMkLst>
        <pc:spChg chg="mod">
          <ac:chgData name="Fabio Tollon" userId="b341690c-4ad9-4e69-bbcb-7f7bb2d1beef" providerId="ADAL" clId="{C1B552BB-5A4E-47BB-B757-0BEB38BBA9D1}" dt="2024-06-13T06:33:05.204" v="427" actId="20577"/>
          <ac:spMkLst>
            <pc:docMk/>
            <pc:sldMk cId="923262376" sldId="1456"/>
            <ac:spMk id="2" creationId="{DFC10349-3D8F-462C-9AAE-4801CA2BB44F}"/>
          </ac:spMkLst>
        </pc:spChg>
      </pc:sldChg>
      <pc:sldChg chg="ord">
        <pc:chgData name="Fabio Tollon" userId="b341690c-4ad9-4e69-bbcb-7f7bb2d1beef" providerId="ADAL" clId="{C1B552BB-5A4E-47BB-B757-0BEB38BBA9D1}" dt="2024-06-11T08:24:04.422" v="3"/>
        <pc:sldMkLst>
          <pc:docMk/>
          <pc:sldMk cId="1848826933" sldId="1458"/>
        </pc:sldMkLst>
      </pc:sldChg>
      <pc:sldChg chg="del">
        <pc:chgData name="Fabio Tollon" userId="b341690c-4ad9-4e69-bbcb-7f7bb2d1beef" providerId="ADAL" clId="{C1B552BB-5A4E-47BB-B757-0BEB38BBA9D1}" dt="2024-06-13T06:32:59.546" v="426" actId="47"/>
        <pc:sldMkLst>
          <pc:docMk/>
          <pc:sldMk cId="3628300247" sldId="1459"/>
        </pc:sldMkLst>
      </pc:sldChg>
      <pc:sldChg chg="modSp new mod">
        <pc:chgData name="Fabio Tollon" userId="b341690c-4ad9-4e69-bbcb-7f7bb2d1beef" providerId="ADAL" clId="{C1B552BB-5A4E-47BB-B757-0BEB38BBA9D1}" dt="2024-06-11T09:04:13.591" v="59" actId="20577"/>
        <pc:sldMkLst>
          <pc:docMk/>
          <pc:sldMk cId="1420944821" sldId="1460"/>
        </pc:sldMkLst>
        <pc:spChg chg="mod">
          <ac:chgData name="Fabio Tollon" userId="b341690c-4ad9-4e69-bbcb-7f7bb2d1beef" providerId="ADAL" clId="{C1B552BB-5A4E-47BB-B757-0BEB38BBA9D1}" dt="2024-06-11T09:03:28.674" v="24" actId="20577"/>
          <ac:spMkLst>
            <pc:docMk/>
            <pc:sldMk cId="1420944821" sldId="1460"/>
            <ac:spMk id="2" creationId="{246988F2-D187-4BC8-89E1-C866E40C6A93}"/>
          </ac:spMkLst>
        </pc:spChg>
        <pc:spChg chg="mod">
          <ac:chgData name="Fabio Tollon" userId="b341690c-4ad9-4e69-bbcb-7f7bb2d1beef" providerId="ADAL" clId="{C1B552BB-5A4E-47BB-B757-0BEB38BBA9D1}" dt="2024-06-11T09:04:13.591" v="59" actId="20577"/>
          <ac:spMkLst>
            <pc:docMk/>
            <pc:sldMk cId="1420944821" sldId="1460"/>
            <ac:spMk id="3" creationId="{2FD61CA6-D82D-4A75-BA1B-C92CE842AE43}"/>
          </ac:spMkLst>
        </pc:spChg>
      </pc:sldChg>
      <pc:sldChg chg="modSp new mod">
        <pc:chgData name="Fabio Tollon" userId="b341690c-4ad9-4e69-bbcb-7f7bb2d1beef" providerId="ADAL" clId="{C1B552BB-5A4E-47BB-B757-0BEB38BBA9D1}" dt="2024-06-11T09:05:04.309" v="74" actId="20577"/>
        <pc:sldMkLst>
          <pc:docMk/>
          <pc:sldMk cId="2331155131" sldId="1461"/>
        </pc:sldMkLst>
        <pc:spChg chg="mod">
          <ac:chgData name="Fabio Tollon" userId="b341690c-4ad9-4e69-bbcb-7f7bb2d1beef" providerId="ADAL" clId="{C1B552BB-5A4E-47BB-B757-0BEB38BBA9D1}" dt="2024-06-11T09:03:55.889" v="52" actId="20577"/>
          <ac:spMkLst>
            <pc:docMk/>
            <pc:sldMk cId="2331155131" sldId="1461"/>
            <ac:spMk id="2" creationId="{C7717AEA-55F6-49A3-9FCC-B24D7F139D97}"/>
          </ac:spMkLst>
        </pc:spChg>
        <pc:spChg chg="mod">
          <ac:chgData name="Fabio Tollon" userId="b341690c-4ad9-4e69-bbcb-7f7bb2d1beef" providerId="ADAL" clId="{C1B552BB-5A4E-47BB-B757-0BEB38BBA9D1}" dt="2024-06-11T09:05:04.309" v="74" actId="20577"/>
          <ac:spMkLst>
            <pc:docMk/>
            <pc:sldMk cId="2331155131" sldId="1461"/>
            <ac:spMk id="3" creationId="{5A69FF89-A431-40FA-ADCF-0AA1D9486561}"/>
          </ac:spMkLst>
        </pc:spChg>
      </pc:sldChg>
      <pc:sldChg chg="modSp new mod">
        <pc:chgData name="Fabio Tollon" userId="b341690c-4ad9-4e69-bbcb-7f7bb2d1beef" providerId="ADAL" clId="{C1B552BB-5A4E-47BB-B757-0BEB38BBA9D1}" dt="2024-06-11T09:05:14.226" v="75" actId="113"/>
        <pc:sldMkLst>
          <pc:docMk/>
          <pc:sldMk cId="2954923174" sldId="1462"/>
        </pc:sldMkLst>
        <pc:spChg chg="mod">
          <ac:chgData name="Fabio Tollon" userId="b341690c-4ad9-4e69-bbcb-7f7bb2d1beef" providerId="ADAL" clId="{C1B552BB-5A4E-47BB-B757-0BEB38BBA9D1}" dt="2024-06-11T09:05:14.226" v="75" actId="113"/>
          <ac:spMkLst>
            <pc:docMk/>
            <pc:sldMk cId="2954923174" sldId="1462"/>
            <ac:spMk id="2" creationId="{23732B3F-2ACB-4DD6-A0A4-24035C4CF7D8}"/>
          </ac:spMkLst>
        </pc:spChg>
        <pc:spChg chg="mod">
          <ac:chgData name="Fabio Tollon" userId="b341690c-4ad9-4e69-bbcb-7f7bb2d1beef" providerId="ADAL" clId="{C1B552BB-5A4E-47BB-B757-0BEB38BBA9D1}" dt="2024-06-11T09:04:52.507" v="70" actId="21"/>
          <ac:spMkLst>
            <pc:docMk/>
            <pc:sldMk cId="2954923174" sldId="1462"/>
            <ac:spMk id="3" creationId="{7B1170E1-284E-405D-AB6F-331DA2D52FFF}"/>
          </ac:spMkLst>
        </pc:spChg>
      </pc:sldChg>
      <pc:sldChg chg="new del">
        <pc:chgData name="Fabio Tollon" userId="b341690c-4ad9-4e69-bbcb-7f7bb2d1beef" providerId="ADAL" clId="{C1B552BB-5A4E-47BB-B757-0BEB38BBA9D1}" dt="2024-06-11T09:05:20.867" v="78" actId="47"/>
        <pc:sldMkLst>
          <pc:docMk/>
          <pc:sldMk cId="976353292" sldId="1463"/>
        </pc:sldMkLst>
      </pc:sldChg>
      <pc:sldChg chg="modSp new mod">
        <pc:chgData name="Fabio Tollon" userId="b341690c-4ad9-4e69-bbcb-7f7bb2d1beef" providerId="ADAL" clId="{C1B552BB-5A4E-47BB-B757-0BEB38BBA9D1}" dt="2024-06-11T09:09:52.664" v="425" actId="20577"/>
        <pc:sldMkLst>
          <pc:docMk/>
          <pc:sldMk cId="1934570238" sldId="1463"/>
        </pc:sldMkLst>
        <pc:spChg chg="mod">
          <ac:chgData name="Fabio Tollon" userId="b341690c-4ad9-4e69-bbcb-7f7bb2d1beef" providerId="ADAL" clId="{C1B552BB-5A4E-47BB-B757-0BEB38BBA9D1}" dt="2024-06-11T09:08:36.482" v="90" actId="20577"/>
          <ac:spMkLst>
            <pc:docMk/>
            <pc:sldMk cId="1934570238" sldId="1463"/>
            <ac:spMk id="2" creationId="{2724DAC8-9BA7-4C62-A607-4FB644A842F4}"/>
          </ac:spMkLst>
        </pc:spChg>
        <pc:spChg chg="mod">
          <ac:chgData name="Fabio Tollon" userId="b341690c-4ad9-4e69-bbcb-7f7bb2d1beef" providerId="ADAL" clId="{C1B552BB-5A4E-47BB-B757-0BEB38BBA9D1}" dt="2024-06-11T09:09:52.664" v="425" actId="20577"/>
          <ac:spMkLst>
            <pc:docMk/>
            <pc:sldMk cId="1934570238" sldId="1463"/>
            <ac:spMk id="3" creationId="{9A813C3F-5411-4A20-9A0B-FDB93BDBB467}"/>
          </ac:spMkLst>
        </pc:spChg>
      </pc:sldChg>
      <pc:sldChg chg="new del">
        <pc:chgData name="Fabio Tollon" userId="b341690c-4ad9-4e69-bbcb-7f7bb2d1beef" providerId="ADAL" clId="{C1B552BB-5A4E-47BB-B757-0BEB38BBA9D1}" dt="2024-06-13T06:33:16.441" v="429" actId="47"/>
        <pc:sldMkLst>
          <pc:docMk/>
          <pc:sldMk cId="2669621230" sldId="1464"/>
        </pc:sldMkLst>
      </pc:sldChg>
      <pc:sldChg chg="modSp new mod ord">
        <pc:chgData name="Fabio Tollon" userId="b341690c-4ad9-4e69-bbcb-7f7bb2d1beef" providerId="ADAL" clId="{C1B552BB-5A4E-47BB-B757-0BEB38BBA9D1}" dt="2024-06-13T06:33:28.246" v="454"/>
        <pc:sldMkLst>
          <pc:docMk/>
          <pc:sldMk cId="2884542315" sldId="1464"/>
        </pc:sldMkLst>
        <pc:spChg chg="mod">
          <ac:chgData name="Fabio Tollon" userId="b341690c-4ad9-4e69-bbcb-7f7bb2d1beef" providerId="ADAL" clId="{C1B552BB-5A4E-47BB-B757-0BEB38BBA9D1}" dt="2024-06-13T06:33:25.702" v="452" actId="20577"/>
          <ac:spMkLst>
            <pc:docMk/>
            <pc:sldMk cId="2884542315" sldId="1464"/>
            <ac:spMk id="2" creationId="{D3EDF1A0-E058-4267-90EB-7A6CB368FA68}"/>
          </ac:spMkLst>
        </pc:spChg>
      </pc:sldChg>
    </pc:docChg>
  </pc:docChgLst>
  <pc:docChgLst>
    <pc:chgData name="Fabio Tollon" userId="b341690c-4ad9-4e69-bbcb-7f7bb2d1beef" providerId="ADAL" clId="{F498E90A-7A28-4A0F-A549-89473C3034CD}"/>
    <pc:docChg chg="undo custSel addSld delSld modSld">
      <pc:chgData name="Fabio Tollon" userId="b341690c-4ad9-4e69-bbcb-7f7bb2d1beef" providerId="ADAL" clId="{F498E90A-7A28-4A0F-A549-89473C3034CD}" dt="2025-05-20T17:23:03.410" v="511" actId="27636"/>
      <pc:docMkLst>
        <pc:docMk/>
      </pc:docMkLst>
      <pc:sldChg chg="modSp mod modNotesTx">
        <pc:chgData name="Fabio Tollon" userId="b341690c-4ad9-4e69-bbcb-7f7bb2d1beef" providerId="ADAL" clId="{F498E90A-7A28-4A0F-A549-89473C3034CD}" dt="2025-05-20T17:23:03.410" v="511" actId="27636"/>
        <pc:sldMkLst>
          <pc:docMk/>
          <pc:sldMk cId="3187420530" sldId="256"/>
        </pc:sldMkLst>
        <pc:spChg chg="mod">
          <ac:chgData name="Fabio Tollon" userId="b341690c-4ad9-4e69-bbcb-7f7bb2d1beef" providerId="ADAL" clId="{F498E90A-7A28-4A0F-A549-89473C3034CD}" dt="2025-05-20T17:22:59.403" v="508" actId="1076"/>
          <ac:spMkLst>
            <pc:docMk/>
            <pc:sldMk cId="3187420530" sldId="256"/>
            <ac:spMk id="2" creationId="{ECBD1587-611E-4D87-8919-8FCC4C2A0A9A}"/>
          </ac:spMkLst>
        </pc:spChg>
        <pc:spChg chg="mod">
          <ac:chgData name="Fabio Tollon" userId="b341690c-4ad9-4e69-bbcb-7f7bb2d1beef" providerId="ADAL" clId="{F498E90A-7A28-4A0F-A549-89473C3034CD}" dt="2025-05-20T17:23:03.410" v="511" actId="27636"/>
          <ac:spMkLst>
            <pc:docMk/>
            <pc:sldMk cId="3187420530" sldId="256"/>
            <ac:spMk id="3" creationId="{638B07A1-BAB1-4D83-9C2A-2215F91FD9CC}"/>
          </ac:spMkLst>
        </pc:spChg>
      </pc:sldChg>
      <pc:sldChg chg="add">
        <pc:chgData name="Fabio Tollon" userId="b341690c-4ad9-4e69-bbcb-7f7bb2d1beef" providerId="ADAL" clId="{F498E90A-7A28-4A0F-A549-89473C3034CD}" dt="2025-05-20T07:44:25.290" v="35"/>
        <pc:sldMkLst>
          <pc:docMk/>
          <pc:sldMk cId="1726597599" sldId="273"/>
        </pc:sldMkLst>
      </pc:sldChg>
      <pc:sldChg chg="add">
        <pc:chgData name="Fabio Tollon" userId="b341690c-4ad9-4e69-bbcb-7f7bb2d1beef" providerId="ADAL" clId="{F498E90A-7A28-4A0F-A549-89473C3034CD}" dt="2025-05-20T07:45:20.532" v="36"/>
        <pc:sldMkLst>
          <pc:docMk/>
          <pc:sldMk cId="3181267523" sldId="1469"/>
        </pc:sldMkLst>
      </pc:sldChg>
      <pc:sldChg chg="del">
        <pc:chgData name="Fabio Tollon" userId="b341690c-4ad9-4e69-bbcb-7f7bb2d1beef" providerId="ADAL" clId="{F498E90A-7A28-4A0F-A549-89473C3034CD}" dt="2025-05-20T07:41:12.279" v="26" actId="47"/>
        <pc:sldMkLst>
          <pc:docMk/>
          <pc:sldMk cId="3811041145" sldId="1469"/>
        </pc:sldMkLst>
      </pc:sldChg>
      <pc:sldChg chg="new del">
        <pc:chgData name="Fabio Tollon" userId="b341690c-4ad9-4e69-bbcb-7f7bb2d1beef" providerId="ADAL" clId="{F498E90A-7A28-4A0F-A549-89473C3034CD}" dt="2025-05-20T07:42:41.621" v="29" actId="47"/>
        <pc:sldMkLst>
          <pc:docMk/>
          <pc:sldMk cId="1513893503" sldId="1477"/>
        </pc:sldMkLst>
      </pc:sldChg>
      <pc:sldChg chg="add">
        <pc:chgData name="Fabio Tollon" userId="b341690c-4ad9-4e69-bbcb-7f7bb2d1beef" providerId="ADAL" clId="{F498E90A-7A28-4A0F-A549-89473C3034CD}" dt="2025-05-20T07:42:39.225" v="28"/>
        <pc:sldMkLst>
          <pc:docMk/>
          <pc:sldMk cId="1304349450" sldId="1478"/>
        </pc:sldMkLst>
      </pc:sldChg>
      <pc:sldChg chg="new del">
        <pc:chgData name="Fabio Tollon" userId="b341690c-4ad9-4e69-bbcb-7f7bb2d1beef" providerId="ADAL" clId="{F498E90A-7A28-4A0F-A549-89473C3034CD}" dt="2025-05-20T07:43:01.916" v="31" actId="47"/>
        <pc:sldMkLst>
          <pc:docMk/>
          <pc:sldMk cId="463793755" sldId="1479"/>
        </pc:sldMkLst>
      </pc:sldChg>
      <pc:sldChg chg="modSp add mod">
        <pc:chgData name="Fabio Tollon" userId="b341690c-4ad9-4e69-bbcb-7f7bb2d1beef" providerId="ADAL" clId="{F498E90A-7A28-4A0F-A549-89473C3034CD}" dt="2025-05-20T07:58:05.518" v="313" actId="27636"/>
        <pc:sldMkLst>
          <pc:docMk/>
          <pc:sldMk cId="3907362561" sldId="1479"/>
        </pc:sldMkLst>
        <pc:spChg chg="mod">
          <ac:chgData name="Fabio Tollon" userId="b341690c-4ad9-4e69-bbcb-7f7bb2d1beef" providerId="ADAL" clId="{F498E90A-7A28-4A0F-A549-89473C3034CD}" dt="2025-05-20T07:58:05.518" v="313" actId="27636"/>
          <ac:spMkLst>
            <pc:docMk/>
            <pc:sldMk cId="3907362561" sldId="1479"/>
            <ac:spMk id="3" creationId="{D9B00592-DB96-4CEE-ABEA-211A89F25ACE}"/>
          </ac:spMkLst>
        </pc:spChg>
      </pc:sldChg>
      <pc:sldChg chg="add">
        <pc:chgData name="Fabio Tollon" userId="b341690c-4ad9-4e69-bbcb-7f7bb2d1beef" providerId="ADAL" clId="{F498E90A-7A28-4A0F-A549-89473C3034CD}" dt="2025-05-20T07:43:18.164" v="33"/>
        <pc:sldMkLst>
          <pc:docMk/>
          <pc:sldMk cId="19224556" sldId="1480"/>
        </pc:sldMkLst>
      </pc:sldChg>
      <pc:sldChg chg="modSp add mod">
        <pc:chgData name="Fabio Tollon" userId="b341690c-4ad9-4e69-bbcb-7f7bb2d1beef" providerId="ADAL" clId="{F498E90A-7A28-4A0F-A549-89473C3034CD}" dt="2025-05-20T07:45:45.802" v="38" actId="27636"/>
        <pc:sldMkLst>
          <pc:docMk/>
          <pc:sldMk cId="4163177987" sldId="1481"/>
        </pc:sldMkLst>
        <pc:spChg chg="mod">
          <ac:chgData name="Fabio Tollon" userId="b341690c-4ad9-4e69-bbcb-7f7bb2d1beef" providerId="ADAL" clId="{F498E90A-7A28-4A0F-A549-89473C3034CD}" dt="2025-05-20T07:45:45.802" v="38" actId="27636"/>
          <ac:spMkLst>
            <pc:docMk/>
            <pc:sldMk cId="4163177987" sldId="1481"/>
            <ac:spMk id="3" creationId="{6F880861-366B-4DC9-A038-34FCFE9EE208}"/>
          </ac:spMkLst>
        </pc:spChg>
      </pc:sldChg>
      <pc:sldChg chg="modSp add mod">
        <pc:chgData name="Fabio Tollon" userId="b341690c-4ad9-4e69-bbcb-7f7bb2d1beef" providerId="ADAL" clId="{F498E90A-7A28-4A0F-A549-89473C3034CD}" dt="2025-05-20T07:59:27.977" v="461" actId="20577"/>
        <pc:sldMkLst>
          <pc:docMk/>
          <pc:sldMk cId="3104914008" sldId="1482"/>
        </pc:sldMkLst>
        <pc:spChg chg="mod">
          <ac:chgData name="Fabio Tollon" userId="b341690c-4ad9-4e69-bbcb-7f7bb2d1beef" providerId="ADAL" clId="{F498E90A-7A28-4A0F-A549-89473C3034CD}" dt="2025-05-20T07:58:50.812" v="318" actId="20577"/>
          <ac:spMkLst>
            <pc:docMk/>
            <pc:sldMk cId="3104914008" sldId="1482"/>
            <ac:spMk id="2" creationId="{596CB492-27BE-434B-BF77-98CC74C25996}"/>
          </ac:spMkLst>
        </pc:spChg>
        <pc:spChg chg="mod">
          <ac:chgData name="Fabio Tollon" userId="b341690c-4ad9-4e69-bbcb-7f7bb2d1beef" providerId="ADAL" clId="{F498E90A-7A28-4A0F-A549-89473C3034CD}" dt="2025-05-20T07:59:27.977" v="461" actId="20577"/>
          <ac:spMkLst>
            <pc:docMk/>
            <pc:sldMk cId="3104914008" sldId="1482"/>
            <ac:spMk id="3" creationId="{7EB89819-57FB-4216-89B5-885849119015}"/>
          </ac:spMkLst>
        </pc:spChg>
      </pc:sldChg>
      <pc:sldChg chg="add">
        <pc:chgData name="Fabio Tollon" userId="b341690c-4ad9-4e69-bbcb-7f7bb2d1beef" providerId="ADAL" clId="{F498E90A-7A28-4A0F-A549-89473C3034CD}" dt="2025-05-20T07:45:20.532" v="36"/>
        <pc:sldMkLst>
          <pc:docMk/>
          <pc:sldMk cId="1412810739" sldId="1483"/>
        </pc:sldMkLst>
      </pc:sldChg>
      <pc:sldChg chg="modSp add mod">
        <pc:chgData name="Fabio Tollon" userId="b341690c-4ad9-4e69-bbcb-7f7bb2d1beef" providerId="ADAL" clId="{F498E90A-7A28-4A0F-A549-89473C3034CD}" dt="2025-05-20T08:00:16.891" v="463" actId="27636"/>
        <pc:sldMkLst>
          <pc:docMk/>
          <pc:sldMk cId="4252379553" sldId="1484"/>
        </pc:sldMkLst>
        <pc:spChg chg="mod">
          <ac:chgData name="Fabio Tollon" userId="b341690c-4ad9-4e69-bbcb-7f7bb2d1beef" providerId="ADAL" clId="{F498E90A-7A28-4A0F-A549-89473C3034CD}" dt="2025-05-20T08:00:16.891" v="463" actId="27636"/>
          <ac:spMkLst>
            <pc:docMk/>
            <pc:sldMk cId="4252379553" sldId="1484"/>
            <ac:spMk id="3" creationId="{D7882A20-249E-485C-9A42-8288A5F4196C}"/>
          </ac:spMkLst>
        </pc:spChg>
      </pc:sldChg>
      <pc:sldChg chg="modSp new mod">
        <pc:chgData name="Fabio Tollon" userId="b341690c-4ad9-4e69-bbcb-7f7bb2d1beef" providerId="ADAL" clId="{F498E90A-7A28-4A0F-A549-89473C3034CD}" dt="2025-05-20T08:00:55.660" v="475" actId="20577"/>
        <pc:sldMkLst>
          <pc:docMk/>
          <pc:sldMk cId="3378932601" sldId="1485"/>
        </pc:sldMkLst>
        <pc:spChg chg="mod">
          <ac:chgData name="Fabio Tollon" userId="b341690c-4ad9-4e69-bbcb-7f7bb2d1beef" providerId="ADAL" clId="{F498E90A-7A28-4A0F-A549-89473C3034CD}" dt="2025-05-20T08:00:55.660" v="475" actId="20577"/>
          <ac:spMkLst>
            <pc:docMk/>
            <pc:sldMk cId="3378932601" sldId="1485"/>
            <ac:spMk id="2" creationId="{8865695C-83A5-4EDB-8444-CB86E5A872F1}"/>
          </ac:spMkLst>
        </pc:spChg>
      </pc:sldChg>
      <pc:sldChg chg="addSp delSp modSp new mod">
        <pc:chgData name="Fabio Tollon" userId="b341690c-4ad9-4e69-bbcb-7f7bb2d1beef" providerId="ADAL" clId="{F498E90A-7A28-4A0F-A549-89473C3034CD}" dt="2025-05-20T07:48:13.190" v="193" actId="20577"/>
        <pc:sldMkLst>
          <pc:docMk/>
          <pc:sldMk cId="421566433" sldId="1486"/>
        </pc:sldMkLst>
        <pc:spChg chg="mod">
          <ac:chgData name="Fabio Tollon" userId="b341690c-4ad9-4e69-bbcb-7f7bb2d1beef" providerId="ADAL" clId="{F498E90A-7A28-4A0F-A549-89473C3034CD}" dt="2025-05-20T07:48:13.190" v="193" actId="20577"/>
          <ac:spMkLst>
            <pc:docMk/>
            <pc:sldMk cId="421566433" sldId="1486"/>
            <ac:spMk id="2" creationId="{BA801915-153E-4B59-BCB2-C5AC3715E84F}"/>
          </ac:spMkLst>
        </pc:spChg>
        <pc:graphicFrameChg chg="add del mod">
          <ac:chgData name="Fabio Tollon" userId="b341690c-4ad9-4e69-bbcb-7f7bb2d1beef" providerId="ADAL" clId="{F498E90A-7A28-4A0F-A549-89473C3034CD}" dt="2025-05-20T07:46:53.084" v="135" actId="478"/>
          <ac:graphicFrameMkLst>
            <pc:docMk/>
            <pc:sldMk cId="421566433" sldId="1486"/>
            <ac:graphicFrameMk id="3" creationId="{68384DAB-A5E5-48EC-8089-E1631FA7AA3B}"/>
          </ac:graphicFrameMkLst>
        </pc:graphicFrameChg>
      </pc:sldChg>
      <pc:sldChg chg="addSp modSp new mod">
        <pc:chgData name="Fabio Tollon" userId="b341690c-4ad9-4e69-bbcb-7f7bb2d1beef" providerId="ADAL" clId="{F498E90A-7A28-4A0F-A549-89473C3034CD}" dt="2025-05-20T08:01:18.027" v="483" actId="20577"/>
        <pc:sldMkLst>
          <pc:docMk/>
          <pc:sldMk cId="248930276" sldId="1487"/>
        </pc:sldMkLst>
        <pc:spChg chg="mod">
          <ac:chgData name="Fabio Tollon" userId="b341690c-4ad9-4e69-bbcb-7f7bb2d1beef" providerId="ADAL" clId="{F498E90A-7A28-4A0F-A549-89473C3034CD}" dt="2025-05-20T08:01:18.027" v="483" actId="20577"/>
          <ac:spMkLst>
            <pc:docMk/>
            <pc:sldMk cId="248930276" sldId="1487"/>
            <ac:spMk id="2" creationId="{1A3C6D42-9A59-4454-8DB5-B037FAAF1915}"/>
          </ac:spMkLst>
        </pc:spChg>
        <pc:picChg chg="add mod">
          <ac:chgData name="Fabio Tollon" userId="b341690c-4ad9-4e69-bbcb-7f7bb2d1beef" providerId="ADAL" clId="{F498E90A-7A28-4A0F-A549-89473C3034CD}" dt="2025-05-20T07:53:43.186" v="304" actId="1076"/>
          <ac:picMkLst>
            <pc:docMk/>
            <pc:sldMk cId="248930276" sldId="1487"/>
            <ac:picMk id="4" creationId="{DFDE88E9-FE2A-4E95-AB14-62D3C800AB32}"/>
          </ac:picMkLst>
        </pc:picChg>
        <pc:picChg chg="add mod">
          <ac:chgData name="Fabio Tollon" userId="b341690c-4ad9-4e69-bbcb-7f7bb2d1beef" providerId="ADAL" clId="{F498E90A-7A28-4A0F-A549-89473C3034CD}" dt="2025-05-20T07:54:27.114" v="311" actId="14100"/>
          <ac:picMkLst>
            <pc:docMk/>
            <pc:sldMk cId="248930276" sldId="1487"/>
            <ac:picMk id="6" creationId="{7AE11D0E-1B7C-4712-825C-A1127DFF6715}"/>
          </ac:picMkLst>
        </pc:picChg>
        <pc:picChg chg="add mod">
          <ac:chgData name="Fabio Tollon" userId="b341690c-4ad9-4e69-bbcb-7f7bb2d1beef" providerId="ADAL" clId="{F498E90A-7A28-4A0F-A549-89473C3034CD}" dt="2025-05-20T07:54:21.307" v="309" actId="14100"/>
          <ac:picMkLst>
            <pc:docMk/>
            <pc:sldMk cId="248930276" sldId="1487"/>
            <ac:picMk id="8" creationId="{8B4505E3-83F8-4B58-861E-75CDFEC4FEF3}"/>
          </ac:picMkLst>
        </pc:picChg>
      </pc:sldChg>
      <pc:sldChg chg="modSp new mod">
        <pc:chgData name="Fabio Tollon" userId="b341690c-4ad9-4e69-bbcb-7f7bb2d1beef" providerId="ADAL" clId="{F498E90A-7A28-4A0F-A549-89473C3034CD}" dt="2025-05-20T07:53:20.990" v="296" actId="20577"/>
        <pc:sldMkLst>
          <pc:docMk/>
          <pc:sldMk cId="3652741233" sldId="1488"/>
        </pc:sldMkLst>
        <pc:spChg chg="mod">
          <ac:chgData name="Fabio Tollon" userId="b341690c-4ad9-4e69-bbcb-7f7bb2d1beef" providerId="ADAL" clId="{F498E90A-7A28-4A0F-A549-89473C3034CD}" dt="2025-05-20T07:53:20.990" v="296" actId="20577"/>
          <ac:spMkLst>
            <pc:docMk/>
            <pc:sldMk cId="3652741233" sldId="1488"/>
            <ac:spMk id="2" creationId="{364D46F7-7746-4AD9-A563-09E4E6940FBE}"/>
          </ac:spMkLst>
        </pc:spChg>
      </pc:sldChg>
      <pc:sldChg chg="new del">
        <pc:chgData name="Fabio Tollon" userId="b341690c-4ad9-4e69-bbcb-7f7bb2d1beef" providerId="ADAL" clId="{F498E90A-7A28-4A0F-A549-89473C3034CD}" dt="2025-05-20T17:22:46.879" v="505" actId="680"/>
        <pc:sldMkLst>
          <pc:docMk/>
          <pc:sldMk cId="671523602" sldId="14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477E97-8C18-4E78-8260-F16F2D55F6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F6CD9D4-78E3-4387-B5E0-C52B307C99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F6E04D-FDD7-4B71-9321-39B186DCAD1A}" type="datetimeFigureOut">
              <a:rPr lang="en-GB" smtClean="0"/>
              <a:t>19/09/2025</a:t>
            </a:fld>
            <a:endParaRPr lang="en-GB"/>
          </a:p>
        </p:txBody>
      </p:sp>
      <p:sp>
        <p:nvSpPr>
          <p:cNvPr id="4" name="Footer Placeholder 3">
            <a:extLst>
              <a:ext uri="{FF2B5EF4-FFF2-40B4-BE49-F238E27FC236}">
                <a16:creationId xmlns:a16="http://schemas.microsoft.com/office/drawing/2014/main" id="{E29504D8-7A74-4526-9511-760EBC6F74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B6D58C-5D87-4159-9355-93D049694A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36A1E2-66BF-4BFC-8D1A-51FD7AF01ACB}" type="slidenum">
              <a:rPr lang="en-GB" smtClean="0"/>
              <a:t>‹#›</a:t>
            </a:fld>
            <a:endParaRPr lang="en-GB"/>
          </a:p>
        </p:txBody>
      </p:sp>
    </p:spTree>
    <p:extLst>
      <p:ext uri="{BB962C8B-B14F-4D97-AF65-F5344CB8AC3E}">
        <p14:creationId xmlns:p14="http://schemas.microsoft.com/office/powerpoint/2010/main" val="2857823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C04D9-FB05-409C-9B17-617094F2DB7A}" type="datetimeFigureOut">
              <a:rPr lang="en-GB" smtClean="0"/>
              <a:t>19/09/2025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1F5A9-F5BD-4B4A-A671-2D6AC9E69EEA}" type="slidenum">
              <a:rPr lang="en-GB" smtClean="0"/>
              <a:t>‹#›</a:t>
            </a:fld>
            <a:endParaRPr lang="en-GB"/>
          </a:p>
        </p:txBody>
      </p:sp>
    </p:spTree>
    <p:extLst>
      <p:ext uri="{BB962C8B-B14F-4D97-AF65-F5344CB8AC3E}">
        <p14:creationId xmlns:p14="http://schemas.microsoft.com/office/powerpoint/2010/main" val="2251612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tro.co.uk/2024/01/05/amouranths-girlfriend-ai-made-27-000-one-day-chatting-people-20068164/"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aircanada.com/ca/en/aco/home/plan/special-assistance/bereavement-fares.html#/" TargetMode="External"/><Relationship Id="rId5" Type="http://schemas.openxmlformats.org/officeDocument/2006/relationships/hyperlink" Target="https://metro.co.uk/2024/01/02/ai-chatbots-recruit-generation-terrorists-top-lawyer-warns-20053403/" TargetMode="External"/><Relationship Id="rId4" Type="http://schemas.openxmlformats.org/officeDocument/2006/relationships/hyperlink" Target="https://metro.co.uk/2024/01/13/flight-destination-wedding-cancelled-day-2010904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45 min long, followed by 15 minutes of questions.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021F5A9-F5BD-4B4A-A671-2D6AC9E69EEA}" type="slidenum">
              <a:rPr lang="en-GB" smtClean="0"/>
              <a:t>1</a:t>
            </a:fld>
            <a:endParaRPr lang="en-GB"/>
          </a:p>
        </p:txBody>
      </p:sp>
    </p:spTree>
    <p:extLst>
      <p:ext uri="{BB962C8B-B14F-4D97-AF65-F5344CB8AC3E}">
        <p14:creationId xmlns:p14="http://schemas.microsoft.com/office/powerpoint/2010/main" val="135880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“Google DeepMind Challenge Match” in South Korea in March of 2016, the 18-time world champion of the sophisticated board game Go, Lee Sedol, faced off against AlphaGo, a computer program developed by Google DeepMind. Lee Sedol won the fourth out of five games. But all four other games were won by AlphaGo. It had previously been thought that although computers can beat human chess players, it would be much more difficult or perhaps even impossible to create an artificially intelligent computer program that could beat humans at the ancient game of Go. AlphaGo proved that to be wrong.</a:t>
            </a:r>
          </a:p>
          <a:p>
            <a:endParaRPr lang="en-US" dirty="0"/>
          </a:p>
          <a:p>
            <a:r>
              <a:rPr lang="en-US" dirty="0"/>
              <a:t>Notably, the computer program had been “training” in preparation for the game by playing numerous games against itself. Once it was time for the match, none of the humans who had developed the computer program were able to understand the strategies of AlphaGo. A human performed the part of moving the pieces on the board around. But this person did so on the basis of instructions from AlphaGo, without knowing exactly why the computer program wanted to make those particular moves.</a:t>
            </a:r>
          </a:p>
          <a:p>
            <a:endParaRPr lang="en-US" dirty="0"/>
          </a:p>
          <a:p>
            <a:endParaRPr lang="en-US" dirty="0"/>
          </a:p>
          <a:p>
            <a:r>
              <a:rPr lang="en-US" sz="1800" dirty="0">
                <a:effectLst/>
                <a:latin typeface="Times New Roman" panose="02020603050405020304" pitchFamily="18" charset="0"/>
                <a:ea typeface="Calibri" panose="020F0502020204030204" pitchFamily="34" charset="0"/>
              </a:rPr>
              <a:t>2018 Elaine Herzberg became the first pedestrian to be involved in a fatal accident with an Uber self-driving car in 2018. First the image recognition system in the car classified Herzberg as a road sign, then as a bike (she was walking with a bicycle), then as a person – and then it kept going back and forth between different classifications (Keeling 2020). No appropriate action was taken – the car did not break – and the human “safety driver” in the car also did not notice Herzberg in time. The result was that neither the artificial intelligence in the car, nor the human safety driver, stopped the car in time, and the car ran into Herzberg. She sustained deadly injuries and died in the ambulance on the way to the hospital. Who was to blame for this? The safety driver in the car, the AI in the car, Uber, or who exactly</a:t>
            </a: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In the aftermath of the incident, Uber suspended all testing of its self-driving vehicles. </a:t>
            </a: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fallout from the accident, however, is quite instructive. After Hertzberg’s death, there were numerous attacks on self-driving cars. In Chandler, Phoenix, for example, Waymo vans (a driverless car company owned by Google) have been thrown with rocks, had their tires slashed, and, in one case, had a man wave a firearm at the backup driver (Romero, 2018). In the latter case, the man specifically referred to Herzberg’s death as one of the reasons he “despises” self-driving cars (Romero, 2018). While it was clear that the autonomous car was </a:t>
            </a:r>
            <a:r>
              <a:rPr lang="en-US" sz="1800" i="1" dirty="0">
                <a:effectLst/>
                <a:latin typeface="Times New Roman" panose="02020603050405020304" pitchFamily="18" charset="0"/>
                <a:ea typeface="Calibri" panose="020F0502020204030204" pitchFamily="34" charset="0"/>
              </a:rPr>
              <a:t>causally </a:t>
            </a:r>
            <a:r>
              <a:rPr lang="en-US" sz="1800" dirty="0">
                <a:effectLst/>
                <a:latin typeface="Times New Roman" panose="02020603050405020304" pitchFamily="18" charset="0"/>
                <a:ea typeface="Calibri" panose="020F0502020204030204" pitchFamily="34" charset="0"/>
              </a:rPr>
              <a:t>responsible for the harm, the car itself cannot be held responsible in the full sense (due to it lacking certain capacities). However, there is still a worry that such an apportioning of responsibility</a:t>
            </a:r>
            <a:r>
              <a:rPr lang="en-US" sz="1800" i="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would not </a:t>
            </a:r>
            <a:r>
              <a:rPr lang="en-US" sz="1800" i="1" dirty="0">
                <a:effectLst/>
                <a:latin typeface="Times New Roman" panose="02020603050405020304" pitchFamily="18" charset="0"/>
                <a:ea typeface="Calibri" panose="020F0502020204030204" pitchFamily="34" charset="0"/>
              </a:rPr>
              <a:t>satisfy </a:t>
            </a:r>
            <a:r>
              <a:rPr lang="en-US" sz="1800" dirty="0">
                <a:effectLst/>
                <a:latin typeface="Times New Roman" panose="02020603050405020304" pitchFamily="18" charset="0"/>
                <a:ea typeface="Calibri" panose="020F0502020204030204" pitchFamily="34" charset="0"/>
              </a:rPr>
              <a:t>many peoples </a:t>
            </a:r>
            <a:r>
              <a:rPr lang="en-US" sz="1800" i="1" dirty="0">
                <a:effectLst/>
                <a:latin typeface="Times New Roman" panose="02020603050405020304" pitchFamily="18" charset="0"/>
                <a:ea typeface="Calibri" panose="020F0502020204030204" pitchFamily="34" charset="0"/>
              </a:rPr>
              <a:t>retributive</a:t>
            </a:r>
            <a:r>
              <a:rPr lang="en-US" sz="1800" dirty="0">
                <a:effectLst/>
                <a:latin typeface="Times New Roman" panose="02020603050405020304" pitchFamily="18" charset="0"/>
                <a:ea typeface="Calibri" panose="020F0502020204030204" pitchFamily="34" charset="0"/>
              </a:rPr>
              <a:t> intuitions. The question then becomes how common these intuitions are, and how they ought to matter in our moral theorizing</a:t>
            </a:r>
            <a:endParaRPr lang="en-US" dirty="0"/>
          </a:p>
        </p:txBody>
      </p:sp>
      <p:sp>
        <p:nvSpPr>
          <p:cNvPr id="4" name="Slide Number Placeholder 3"/>
          <p:cNvSpPr>
            <a:spLocks noGrp="1"/>
          </p:cNvSpPr>
          <p:nvPr>
            <p:ph type="sldNum" sz="quarter" idx="5"/>
          </p:nvPr>
        </p:nvSpPr>
        <p:spPr/>
        <p:txBody>
          <a:bodyPr/>
          <a:lstStyle/>
          <a:p>
            <a:fld id="{46A7539B-BD7C-44C6-9B7F-725200C5EEBA}" type="slidenum">
              <a:rPr lang="en-US" smtClean="0"/>
              <a:t>2</a:t>
            </a:fld>
            <a:endParaRPr lang="en-US"/>
          </a:p>
        </p:txBody>
      </p:sp>
    </p:spTree>
    <p:extLst>
      <p:ext uri="{BB962C8B-B14F-4D97-AF65-F5344CB8AC3E}">
        <p14:creationId xmlns:p14="http://schemas.microsoft.com/office/powerpoint/2010/main" val="284780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 see who takes credit when things go RIGHT</a:t>
            </a:r>
          </a:p>
        </p:txBody>
      </p:sp>
    </p:spTree>
    <p:extLst>
      <p:ext uri="{BB962C8B-B14F-4D97-AF65-F5344CB8AC3E}">
        <p14:creationId xmlns:p14="http://schemas.microsoft.com/office/powerpoint/2010/main" val="342965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554a207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7c554a207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And when things go wrong </a:t>
            </a:r>
          </a:p>
          <a:p>
            <a:pPr marL="0" lvl="0" indent="0" algn="l" rtl="0">
              <a:spcBef>
                <a:spcPts val="0"/>
              </a:spcBef>
              <a:spcAft>
                <a:spcPts val="0"/>
              </a:spcAft>
              <a:buNone/>
            </a:pPr>
            <a:r>
              <a:rPr lang="en-GB" dirty="0"/>
              <a:t>#</a:t>
            </a:r>
          </a:p>
          <a:p>
            <a:pPr algn="l" fontAlgn="base"/>
            <a:r>
              <a:rPr lang="en-GB" b="0" i="0" dirty="0">
                <a:solidFill>
                  <a:srgbClr val="000000"/>
                </a:solidFill>
                <a:effectLst/>
                <a:latin typeface="-apple-system"/>
              </a:rPr>
              <a:t>In what could be a landmark case for the use of</a:t>
            </a:r>
            <a:r>
              <a:rPr lang="en-GB" b="1" i="0" u="none" strike="noStrike" dirty="0">
                <a:solidFill>
                  <a:srgbClr val="EA6400"/>
                </a:solidFill>
                <a:effectLst/>
                <a:latin typeface="inherit"/>
                <a:hlinkClick r:id="rId3"/>
              </a:rPr>
              <a:t> AI in business</a:t>
            </a:r>
            <a:r>
              <a:rPr lang="en-GB" b="0" i="0" dirty="0">
                <a:solidFill>
                  <a:srgbClr val="000000"/>
                </a:solidFill>
                <a:effectLst/>
                <a:latin typeface="-apple-system"/>
              </a:rPr>
              <a:t>, Air Canada must pay for a man’s partial refund for his </a:t>
            </a:r>
            <a:r>
              <a:rPr lang="en-GB" b="1" i="0" u="none" strike="noStrike" dirty="0">
                <a:solidFill>
                  <a:srgbClr val="EA6400"/>
                </a:solidFill>
                <a:effectLst/>
                <a:latin typeface="inherit"/>
                <a:hlinkClick r:id="rId4"/>
              </a:rPr>
              <a:t>flight ticket</a:t>
            </a:r>
            <a:r>
              <a:rPr lang="en-GB" b="0" i="0" dirty="0">
                <a:solidFill>
                  <a:srgbClr val="000000"/>
                </a:solidFill>
                <a:effectLst/>
                <a:latin typeface="-apple-system"/>
              </a:rPr>
              <a:t> – which the airline </a:t>
            </a:r>
            <a:r>
              <a:rPr lang="en-GB" b="1" i="0" u="none" strike="noStrike" dirty="0">
                <a:solidFill>
                  <a:srgbClr val="EA6400"/>
                </a:solidFill>
                <a:effectLst/>
                <a:latin typeface="inherit"/>
                <a:hlinkClick r:id="rId5"/>
              </a:rPr>
              <a:t>chatbot </a:t>
            </a:r>
            <a:r>
              <a:rPr lang="en-GB" b="0" i="0" dirty="0">
                <a:solidFill>
                  <a:srgbClr val="000000"/>
                </a:solidFill>
                <a:effectLst/>
                <a:latin typeface="-apple-system"/>
              </a:rPr>
              <a:t>promised. </a:t>
            </a:r>
          </a:p>
          <a:p>
            <a:pPr algn="l" fontAlgn="base"/>
            <a:r>
              <a:rPr lang="en-GB" b="0" i="0" dirty="0">
                <a:solidFill>
                  <a:srgbClr val="000000"/>
                </a:solidFill>
                <a:effectLst/>
                <a:latin typeface="-apple-system"/>
              </a:rPr>
              <a:t>Jake Moffatt was flying to Toronto from Vancouver after the death of his grandmother in November 2022 and asked their airline’s AI support chatbot if it offered any bereavement fares – his ticket cost C$1,640 (£965). </a:t>
            </a:r>
          </a:p>
          <a:p>
            <a:pPr algn="l" fontAlgn="base"/>
            <a:r>
              <a:rPr lang="en-GB" b="0" i="0" dirty="0">
                <a:solidFill>
                  <a:srgbClr val="000000"/>
                </a:solidFill>
                <a:effectLst/>
                <a:latin typeface="-apple-system"/>
              </a:rPr>
              <a:t>The chatbot said the airline does offer discount fares and that he should book his ticket then request a refund within 90 days. </a:t>
            </a:r>
          </a:p>
          <a:p>
            <a:pPr algn="l" fontAlgn="base"/>
            <a:r>
              <a:rPr lang="en-GB" b="0" i="0" dirty="0">
                <a:solidFill>
                  <a:srgbClr val="000000"/>
                </a:solidFill>
                <a:effectLst/>
                <a:latin typeface="-apple-system"/>
              </a:rPr>
              <a:t>However, it seems the AI has more empathy than Air Canada. The </a:t>
            </a:r>
            <a:r>
              <a:rPr lang="en-GB" b="1" i="0" u="none" strike="noStrike" dirty="0">
                <a:solidFill>
                  <a:srgbClr val="EA6400"/>
                </a:solidFill>
                <a:effectLst/>
                <a:latin typeface="inherit"/>
                <a:hlinkClick r:id="rId6"/>
              </a:rPr>
              <a:t>airline’s actual policy</a:t>
            </a:r>
            <a:r>
              <a:rPr lang="en-GB" b="0" i="0" dirty="0">
                <a:solidFill>
                  <a:srgbClr val="000000"/>
                </a:solidFill>
                <a:effectLst/>
                <a:latin typeface="-apple-system"/>
              </a:rPr>
              <a:t> does not include a post-flight refund and states that any discount must be approved beforehand.</a:t>
            </a:r>
          </a:p>
          <a:p>
            <a:pPr algn="l" fontAlgn="base"/>
            <a:r>
              <a:rPr lang="en-GB" b="0" i="0" dirty="0">
                <a:solidFill>
                  <a:srgbClr val="000000"/>
                </a:solidFill>
                <a:effectLst/>
                <a:latin typeface="-apple-system"/>
              </a:rPr>
              <a:t>‘Air Canada’s bereavement travel policy offers an option for our customers who need to travel because of the imminent death or death of an immediate family member,’ the site said. </a:t>
            </a:r>
          </a:p>
          <a:p>
            <a:pPr algn="l" fontAlgn="base"/>
            <a:r>
              <a:rPr lang="en-GB" b="0" i="0" dirty="0">
                <a:solidFill>
                  <a:srgbClr val="000000"/>
                </a:solidFill>
                <a:effectLst/>
                <a:latin typeface="-apple-system"/>
              </a:rPr>
              <a:t>‘Please be aware that our Bereavement policy does not allow refunds for travel that has already happened.’</a:t>
            </a:r>
          </a:p>
          <a:p>
            <a:pPr algn="l" fontAlgn="base"/>
            <a:endParaRPr lang="en-GB" b="0" i="0" dirty="0">
              <a:solidFill>
                <a:srgbClr val="000000"/>
              </a:solidFill>
              <a:effectLst/>
              <a:latin typeface="-apple-system"/>
            </a:endParaRPr>
          </a:p>
          <a:p>
            <a:pPr algn="l" fontAlgn="base"/>
            <a:r>
              <a:rPr lang="en-GB" b="0" i="0" dirty="0">
                <a:solidFill>
                  <a:srgbClr val="000000"/>
                </a:solidFill>
                <a:effectLst/>
                <a:latin typeface="-apple-system"/>
              </a:rPr>
              <a:t>Incredibly, during the civil tribunal, Air Canada argued that the chatbot is a ‘separate legal entity’ to the company and the airline could not be held responsible for its words to customers. </a:t>
            </a:r>
          </a:p>
          <a:p>
            <a:pPr algn="l" fontAlgn="base"/>
            <a:r>
              <a:rPr lang="en-GB" b="0" i="0" dirty="0">
                <a:solidFill>
                  <a:srgbClr val="000000"/>
                </a:solidFill>
                <a:effectLst/>
                <a:latin typeface="-apple-system"/>
              </a:rPr>
              <a:t>In a move that would give AI autonomy, the firm claims the airline is also not responsible for the information given by ‘agents, servants or representatives – including a chatbot’.</a:t>
            </a:r>
          </a:p>
          <a:p>
            <a:pPr algn="l" fontAlgn="base"/>
            <a:r>
              <a:rPr lang="en-GB" b="0" i="0" dirty="0">
                <a:solidFill>
                  <a:srgbClr val="000000"/>
                </a:solidFill>
                <a:effectLst/>
                <a:latin typeface="-apple-system"/>
              </a:rPr>
              <a:t>However, tribunal member Christopher Rivers said that the airline must follow through with the chatbot’s promised discount, as it committed ‘negligent misrepresentation’. </a:t>
            </a:r>
          </a:p>
          <a:p>
            <a:pPr algn="l" fontAlgn="base"/>
            <a:endParaRPr lang="en-GB" b="0" i="0" dirty="0">
              <a:solidFill>
                <a:srgbClr val="000000"/>
              </a:solidFill>
              <a:effectLst/>
              <a:latin typeface="-apple-system"/>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579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21F5A9-F5BD-4B4A-A671-2D6AC9E69EEA}" type="slidenum">
              <a:rPr lang="en-GB" smtClean="0"/>
              <a:t>23</a:t>
            </a:fld>
            <a:endParaRPr lang="en-GB"/>
          </a:p>
        </p:txBody>
      </p:sp>
    </p:spTree>
    <p:extLst>
      <p:ext uri="{BB962C8B-B14F-4D97-AF65-F5344CB8AC3E}">
        <p14:creationId xmlns:p14="http://schemas.microsoft.com/office/powerpoint/2010/main" val="1467260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 possible reason for why the R-AI frame made sense from a business perspective is, as mentioned in the introduction, its inherent, </a:t>
            </a:r>
            <a:r>
              <a:rPr lang="en-GB"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positively valanced </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normativity. To do work on AI in a ‘responsible’ manner is good, and further questioning regarding the </a:t>
            </a:r>
            <a:r>
              <a:rPr lang="en-GB"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nature </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 that good, its specific content, how it might relate to practice, etc. can be left undefined. </a:t>
            </a:r>
          </a:p>
          <a:p>
            <a:pPr algn="just">
              <a:lnSpc>
                <a:spcPct val="150000"/>
              </a:lnSpc>
              <a:spcAft>
                <a:spcPts val="800"/>
              </a:spcAft>
            </a:pP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‘Ethics’, by contrast, suggests an open-endedness and undecidedness that ‘responsible’ does not. When we do ethics, we are, for example, trying to figure out the difference between right and wrong, how to live a good life, and what we mean by ‘justice’. These are not questions that are easy to answer, and sometimes we would do well to admit that our questions themselves might be misguided in some important way. ‘AI ethics’, therefore, has a far broader remit than R-AI, and is concerned with more foundational questions, such as what it means to be human in the face of AI. These are questions that private companies might not have an interest in answering (or asking ).</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021F5A9-F5BD-4B4A-A671-2D6AC9E69EEA}" type="slidenum">
              <a:rPr lang="en-GB" smtClean="0"/>
              <a:t>24</a:t>
            </a:fld>
            <a:endParaRPr lang="en-GB"/>
          </a:p>
        </p:txBody>
      </p:sp>
    </p:spTree>
    <p:extLst>
      <p:ext uri="{BB962C8B-B14F-4D97-AF65-F5344CB8AC3E}">
        <p14:creationId xmlns:p14="http://schemas.microsoft.com/office/powerpoint/2010/main" val="1601568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A2C-27C9-4A33-83A4-8525220AEB82}"/>
              </a:ext>
            </a:extLst>
          </p:cNvPr>
          <p:cNvSpPr>
            <a:spLocks noGrp="1"/>
          </p:cNvSpPr>
          <p:nvPr>
            <p:ph type="ctrTitle" hasCustomPrompt="1"/>
          </p:nvPr>
        </p:nvSpPr>
        <p:spPr>
          <a:xfrm>
            <a:off x="1524000" y="2313102"/>
            <a:ext cx="9144000" cy="1115898"/>
          </a:xfrm>
        </p:spPr>
        <p:txBody>
          <a:bodyPr anchor="b"/>
          <a:lstStyle>
            <a:lvl1pPr algn="l">
              <a:defRPr sz="6000">
                <a:solidFill>
                  <a:srgbClr val="005B88"/>
                </a:solidFill>
                <a:latin typeface="Lato" panose="020F0502020204030203" pitchFamily="34" charset="0"/>
              </a:defRPr>
            </a:lvl1pPr>
          </a:lstStyle>
          <a:p>
            <a:r>
              <a:rPr lang="en-US" dirty="0"/>
              <a:t>Title</a:t>
            </a:r>
            <a:endParaRPr lang="en-GB" dirty="0"/>
          </a:p>
        </p:txBody>
      </p:sp>
      <p:sp>
        <p:nvSpPr>
          <p:cNvPr id="3" name="Subtitle 2">
            <a:extLst>
              <a:ext uri="{FF2B5EF4-FFF2-40B4-BE49-F238E27FC236}">
                <a16:creationId xmlns:a16="http://schemas.microsoft.com/office/drawing/2014/main" id="{6D55E29D-EE11-4DEA-9561-13771F1AF90C}"/>
              </a:ext>
            </a:extLst>
          </p:cNvPr>
          <p:cNvSpPr>
            <a:spLocks noGrp="1"/>
          </p:cNvSpPr>
          <p:nvPr>
            <p:ph type="subTitle" idx="1" hasCustomPrompt="1"/>
          </p:nvPr>
        </p:nvSpPr>
        <p:spPr>
          <a:xfrm>
            <a:off x="1524000" y="3429000"/>
            <a:ext cx="9144000" cy="687329"/>
          </a:xfrm>
        </p:spPr>
        <p:txBody>
          <a:bodyPr/>
          <a:lstStyle>
            <a:lvl1pPr marL="0" indent="0" algn="l">
              <a:buNone/>
              <a:defRPr sz="2400">
                <a:solidFill>
                  <a:srgbClr val="005B88"/>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Subtitle/date entered here</a:t>
            </a:r>
            <a:endParaRPr lang="en-GB" dirty="0"/>
          </a:p>
        </p:txBody>
      </p:sp>
      <p:pic>
        <p:nvPicPr>
          <p:cNvPr id="10" name="Picture 9">
            <a:extLst>
              <a:ext uri="{FF2B5EF4-FFF2-40B4-BE49-F238E27FC236}">
                <a16:creationId xmlns:a16="http://schemas.microsoft.com/office/drawing/2014/main" id="{BACE414D-C496-4E91-BA70-9FB1A6D250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313" y="320035"/>
            <a:ext cx="2623906" cy="759475"/>
          </a:xfrm>
          <a:prstGeom prst="rect">
            <a:avLst/>
          </a:prstGeom>
        </p:spPr>
      </p:pic>
    </p:spTree>
    <p:extLst>
      <p:ext uri="{BB962C8B-B14F-4D97-AF65-F5344CB8AC3E}">
        <p14:creationId xmlns:p14="http://schemas.microsoft.com/office/powerpoint/2010/main" val="346619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6258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_BRAID wav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5FDE60-91C0-4A92-8229-58066EF27586}"/>
              </a:ext>
            </a:extLst>
          </p:cNvPr>
          <p:cNvSpPr>
            <a:spLocks noGrp="1"/>
          </p:cNvSpPr>
          <p:nvPr>
            <p:ph type="ctrTitle" hasCustomPrompt="1"/>
          </p:nvPr>
        </p:nvSpPr>
        <p:spPr>
          <a:xfrm>
            <a:off x="1173019" y="2313102"/>
            <a:ext cx="9144000" cy="1115898"/>
          </a:xfrm>
        </p:spPr>
        <p:txBody>
          <a:bodyPr anchor="b"/>
          <a:lstStyle>
            <a:lvl1pPr algn="l">
              <a:defRPr sz="6000">
                <a:solidFill>
                  <a:schemeClr val="bg1"/>
                </a:solidFill>
                <a:latin typeface="Lato" panose="020F0502020204030203" pitchFamily="34" charset="0"/>
              </a:defRPr>
            </a:lvl1pPr>
          </a:lstStyle>
          <a:p>
            <a:r>
              <a:rPr lang="en-US" dirty="0"/>
              <a:t>Divider slide text</a:t>
            </a:r>
            <a:endParaRPr lang="en-GB" dirty="0"/>
          </a:p>
        </p:txBody>
      </p:sp>
    </p:spTree>
    <p:extLst>
      <p:ext uri="{BB962C8B-B14F-4D97-AF65-F5344CB8AC3E}">
        <p14:creationId xmlns:p14="http://schemas.microsoft.com/office/powerpoint/2010/main" val="201469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_plain background">
    <p:bg>
      <p:bgPr>
        <a:solidFill>
          <a:srgbClr val="005B8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5FDE60-91C0-4A92-8229-58066EF27586}"/>
              </a:ext>
            </a:extLst>
          </p:cNvPr>
          <p:cNvSpPr>
            <a:spLocks noGrp="1"/>
          </p:cNvSpPr>
          <p:nvPr>
            <p:ph type="ctrTitle" hasCustomPrompt="1"/>
          </p:nvPr>
        </p:nvSpPr>
        <p:spPr>
          <a:xfrm>
            <a:off x="1173019" y="2313102"/>
            <a:ext cx="9144000" cy="1115898"/>
          </a:xfrm>
        </p:spPr>
        <p:txBody>
          <a:bodyPr anchor="b"/>
          <a:lstStyle>
            <a:lvl1pPr algn="l">
              <a:defRPr sz="6000">
                <a:solidFill>
                  <a:schemeClr val="bg1"/>
                </a:solidFill>
                <a:latin typeface="Lato" panose="020F0502020204030203" pitchFamily="34" charset="0"/>
              </a:defRPr>
            </a:lvl1pPr>
          </a:lstStyle>
          <a:p>
            <a:r>
              <a:rPr lang="en-US" dirty="0"/>
              <a:t>Divider slide text</a:t>
            </a:r>
            <a:endParaRPr lang="en-GB" dirty="0"/>
          </a:p>
        </p:txBody>
      </p:sp>
    </p:spTree>
    <p:extLst>
      <p:ext uri="{BB962C8B-B14F-4D97-AF65-F5344CB8AC3E}">
        <p14:creationId xmlns:p14="http://schemas.microsoft.com/office/powerpoint/2010/main" val="30455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2C5E-6E43-4BF4-B832-9974DCB1D8E4}"/>
              </a:ext>
            </a:extLst>
          </p:cNvPr>
          <p:cNvSpPr>
            <a:spLocks noGrp="1"/>
          </p:cNvSpPr>
          <p:nvPr>
            <p:ph type="title"/>
          </p:nvPr>
        </p:nvSpPr>
        <p:spPr/>
        <p:txBody>
          <a:bodyPr/>
          <a:lstStyle>
            <a:lvl1pPr>
              <a:defRPr>
                <a:solidFill>
                  <a:srgbClr val="005B88"/>
                </a:solidFill>
                <a:latin typeface="Lato" panose="020F0502020204030203"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6F631E2-B286-4B19-9D5C-499B576404E4}"/>
              </a:ext>
            </a:extLst>
          </p:cNvPr>
          <p:cNvSpPr>
            <a:spLocks noGrp="1"/>
          </p:cNvSpPr>
          <p:nvPr>
            <p:ph idx="1"/>
          </p:nvPr>
        </p:nvSpPr>
        <p:spPr/>
        <p:txBody>
          <a:bodyPr/>
          <a:lstStyle>
            <a:lvl1pPr>
              <a:spcAft>
                <a:spcPts val="600"/>
              </a:spcAft>
              <a:defRPr>
                <a:solidFill>
                  <a:srgbClr val="005B88"/>
                </a:solidFill>
                <a:latin typeface="Lato" panose="020F0502020204030203" pitchFamily="34" charset="0"/>
              </a:defRPr>
            </a:lvl1pPr>
            <a:lvl2pPr>
              <a:spcAft>
                <a:spcPts val="600"/>
              </a:spcAft>
              <a:defRPr>
                <a:solidFill>
                  <a:srgbClr val="005B88"/>
                </a:solidFill>
                <a:latin typeface="Lato" panose="020F0502020204030203" pitchFamily="34" charset="0"/>
              </a:defRPr>
            </a:lvl2pPr>
            <a:lvl3pPr marL="1143000" indent="-228600">
              <a:buClr>
                <a:srgbClr val="7CC0BC"/>
              </a:buClr>
              <a:buFont typeface="Courier New" panose="02070309020205020404" pitchFamily="49" charset="0"/>
              <a:buChar char="o"/>
              <a:defRPr>
                <a:solidFill>
                  <a:srgbClr val="005B88"/>
                </a:solidFill>
                <a:latin typeface="Lato" panose="020F0502020204030203" pitchFamily="34" charset="0"/>
              </a:defRPr>
            </a:lvl3pPr>
            <a:lvl4pPr marL="1600200" indent="-228600">
              <a:buClr>
                <a:srgbClr val="7CC0BC"/>
              </a:buClr>
              <a:buFont typeface="Courier New" panose="02070309020205020404" pitchFamily="49" charset="0"/>
              <a:buChar char="o"/>
              <a:defRPr>
                <a:solidFill>
                  <a:srgbClr val="005B88"/>
                </a:solidFill>
                <a:latin typeface="Lato" panose="020F0502020204030203" pitchFamily="34" charset="0"/>
              </a:defRPr>
            </a:lvl4pPr>
            <a:lvl5pPr marL="2057400" indent="-228600">
              <a:buClr>
                <a:srgbClr val="7CC0BC"/>
              </a:buClr>
              <a:buFont typeface="Courier New" panose="02070309020205020404" pitchFamily="49" charset="0"/>
              <a:buChar char="o"/>
              <a:defRPr>
                <a:solidFill>
                  <a:srgbClr val="005B88"/>
                </a:solidFill>
                <a:latin typeface="Lato" panose="020F0502020204030203"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860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2C5E-6E43-4BF4-B832-9974DCB1D8E4}"/>
              </a:ext>
            </a:extLst>
          </p:cNvPr>
          <p:cNvSpPr>
            <a:spLocks noGrp="1"/>
          </p:cNvSpPr>
          <p:nvPr>
            <p:ph type="title"/>
          </p:nvPr>
        </p:nvSpPr>
        <p:spPr/>
        <p:txBody>
          <a:bodyPr/>
          <a:lstStyle>
            <a:lvl1pPr>
              <a:defRPr>
                <a:solidFill>
                  <a:srgbClr val="005B88"/>
                </a:solidFill>
                <a:latin typeface="Lato" panose="020F0502020204030203"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6F631E2-B286-4B19-9D5C-499B576404E4}"/>
              </a:ext>
            </a:extLst>
          </p:cNvPr>
          <p:cNvSpPr>
            <a:spLocks noGrp="1"/>
          </p:cNvSpPr>
          <p:nvPr>
            <p:ph idx="1"/>
          </p:nvPr>
        </p:nvSpPr>
        <p:spPr/>
        <p:txBody>
          <a:bodyPr/>
          <a:lstStyle>
            <a:lvl1pPr>
              <a:defRPr>
                <a:solidFill>
                  <a:srgbClr val="005B88"/>
                </a:solidFill>
                <a:latin typeface="Lato" panose="020F0502020204030203" pitchFamily="34" charset="0"/>
              </a:defRPr>
            </a:lvl1pPr>
            <a:lvl2pPr>
              <a:defRPr>
                <a:solidFill>
                  <a:srgbClr val="005B88"/>
                </a:solidFill>
                <a:latin typeface="Lato" panose="020F0502020204030203" pitchFamily="34" charset="0"/>
              </a:defRPr>
            </a:lvl2pPr>
            <a:lvl3pPr>
              <a:defRPr>
                <a:solidFill>
                  <a:srgbClr val="005B88"/>
                </a:solidFill>
                <a:latin typeface="Lato" panose="020F0502020204030203" pitchFamily="34" charset="0"/>
              </a:defRPr>
            </a:lvl3pPr>
            <a:lvl4pPr>
              <a:defRPr>
                <a:solidFill>
                  <a:srgbClr val="005B88"/>
                </a:solidFill>
                <a:latin typeface="Lato" panose="020F0502020204030203" pitchFamily="34" charset="0"/>
              </a:defRPr>
            </a:lvl4pPr>
            <a:lvl5pPr>
              <a:defRPr>
                <a:solidFill>
                  <a:srgbClr val="005B88"/>
                </a:solidFill>
                <a:latin typeface="Lato" panose="020F0502020204030203"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3108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2C5E-6E43-4BF4-B832-9974DCB1D8E4}"/>
              </a:ext>
            </a:extLst>
          </p:cNvPr>
          <p:cNvSpPr>
            <a:spLocks noGrp="1"/>
          </p:cNvSpPr>
          <p:nvPr>
            <p:ph type="title"/>
          </p:nvPr>
        </p:nvSpPr>
        <p:spPr/>
        <p:txBody>
          <a:bodyPr/>
          <a:lstStyle>
            <a:lvl1pPr>
              <a:defRPr>
                <a:solidFill>
                  <a:srgbClr val="005B88"/>
                </a:solidFill>
                <a:latin typeface="Lato" panose="020F0502020204030203"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6F631E2-B286-4B19-9D5C-499B576404E4}"/>
              </a:ext>
            </a:extLst>
          </p:cNvPr>
          <p:cNvSpPr>
            <a:spLocks noGrp="1"/>
          </p:cNvSpPr>
          <p:nvPr>
            <p:ph idx="1"/>
          </p:nvPr>
        </p:nvSpPr>
        <p:spPr/>
        <p:txBody>
          <a:bodyPr/>
          <a:lstStyle>
            <a:lvl1pPr>
              <a:defRPr>
                <a:solidFill>
                  <a:srgbClr val="005B88"/>
                </a:solidFill>
                <a:latin typeface="Lato" panose="020F0502020204030203" pitchFamily="34" charset="0"/>
              </a:defRPr>
            </a:lvl1pPr>
            <a:lvl2pPr>
              <a:defRPr>
                <a:solidFill>
                  <a:srgbClr val="005B88"/>
                </a:solidFill>
                <a:latin typeface="Lato" panose="020F0502020204030203" pitchFamily="34" charset="0"/>
              </a:defRPr>
            </a:lvl2pPr>
            <a:lvl3pPr>
              <a:defRPr>
                <a:solidFill>
                  <a:srgbClr val="005B88"/>
                </a:solidFill>
                <a:latin typeface="Lato" panose="020F0502020204030203" pitchFamily="34" charset="0"/>
              </a:defRPr>
            </a:lvl3pPr>
            <a:lvl4pPr>
              <a:defRPr>
                <a:solidFill>
                  <a:srgbClr val="005B88"/>
                </a:solidFill>
                <a:latin typeface="Lato" panose="020F0502020204030203" pitchFamily="34" charset="0"/>
              </a:defRPr>
            </a:lvl4pPr>
            <a:lvl5pPr>
              <a:defRPr>
                <a:solidFill>
                  <a:srgbClr val="005B88"/>
                </a:solidFill>
                <a:latin typeface="Lato" panose="020F0502020204030203"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2251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2C5E-6E43-4BF4-B832-9974DCB1D8E4}"/>
              </a:ext>
            </a:extLst>
          </p:cNvPr>
          <p:cNvSpPr>
            <a:spLocks noGrp="1"/>
          </p:cNvSpPr>
          <p:nvPr>
            <p:ph type="title"/>
          </p:nvPr>
        </p:nvSpPr>
        <p:spPr/>
        <p:txBody>
          <a:bodyPr/>
          <a:lstStyle>
            <a:lvl1pPr>
              <a:defRPr>
                <a:solidFill>
                  <a:srgbClr val="005B88"/>
                </a:solidFill>
                <a:latin typeface="Lato" panose="020F0502020204030203" pitchFamily="34"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6F631E2-B286-4B19-9D5C-499B576404E4}"/>
              </a:ext>
            </a:extLst>
          </p:cNvPr>
          <p:cNvSpPr>
            <a:spLocks noGrp="1"/>
          </p:cNvSpPr>
          <p:nvPr>
            <p:ph idx="1"/>
          </p:nvPr>
        </p:nvSpPr>
        <p:spPr/>
        <p:txBody>
          <a:bodyPr/>
          <a:lstStyle>
            <a:lvl1pPr>
              <a:defRPr>
                <a:solidFill>
                  <a:srgbClr val="005B88"/>
                </a:solidFill>
                <a:latin typeface="Lato" panose="020F0502020204030203" pitchFamily="34" charset="0"/>
              </a:defRPr>
            </a:lvl1pPr>
            <a:lvl2pPr>
              <a:defRPr>
                <a:solidFill>
                  <a:srgbClr val="005B88"/>
                </a:solidFill>
                <a:latin typeface="Lato" panose="020F0502020204030203" pitchFamily="34" charset="0"/>
              </a:defRPr>
            </a:lvl2pPr>
            <a:lvl3pPr>
              <a:defRPr>
                <a:solidFill>
                  <a:srgbClr val="005B88"/>
                </a:solidFill>
                <a:latin typeface="Lato" panose="020F0502020204030203" pitchFamily="34" charset="0"/>
              </a:defRPr>
            </a:lvl3pPr>
            <a:lvl4pPr>
              <a:defRPr>
                <a:solidFill>
                  <a:srgbClr val="005B88"/>
                </a:solidFill>
                <a:latin typeface="Lato" panose="020F0502020204030203" pitchFamily="34" charset="0"/>
              </a:defRPr>
            </a:lvl4pPr>
            <a:lvl5pPr>
              <a:defRPr>
                <a:solidFill>
                  <a:srgbClr val="005B88"/>
                </a:solidFill>
                <a:latin typeface="Lato" panose="020F0502020204030203"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2460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EC46-D11E-46D1-9EFF-10EFADB3DF44}"/>
              </a:ext>
            </a:extLst>
          </p:cNvPr>
          <p:cNvSpPr>
            <a:spLocks noGrp="1"/>
          </p:cNvSpPr>
          <p:nvPr>
            <p:ph type="title"/>
          </p:nvPr>
        </p:nvSpPr>
        <p:spPr>
          <a:xfrm>
            <a:off x="839788" y="457200"/>
            <a:ext cx="10512424" cy="1600200"/>
          </a:xfrm>
        </p:spPr>
        <p:txBody>
          <a:bodyPr anchor="ctr">
            <a:normAutofit/>
          </a:bodyPr>
          <a:lstStyle>
            <a:lvl1pPr>
              <a:defRPr sz="44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961404BC-0AA4-4C93-A49F-3821840A88FB}"/>
              </a:ext>
            </a:extLst>
          </p:cNvPr>
          <p:cNvSpPr>
            <a:spLocks noGrp="1"/>
          </p:cNvSpPr>
          <p:nvPr>
            <p:ph type="pic" idx="1"/>
          </p:nvPr>
        </p:nvSpPr>
        <p:spPr>
          <a:xfrm>
            <a:off x="5644342" y="2057399"/>
            <a:ext cx="5711046"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85244B14-B682-41AC-AA18-AD2D0997783E}"/>
              </a:ext>
            </a:extLst>
          </p:cNvPr>
          <p:cNvSpPr>
            <a:spLocks noGrp="1"/>
          </p:cNvSpPr>
          <p:nvPr>
            <p:ph type="body" sz="half" idx="2"/>
          </p:nvPr>
        </p:nvSpPr>
        <p:spPr>
          <a:xfrm>
            <a:off x="839788" y="2057400"/>
            <a:ext cx="3932237" cy="3811588"/>
          </a:xfrm>
        </p:spPr>
        <p:txBody>
          <a:bodyPr anchor="ctr"/>
          <a:lstStyle>
            <a:lvl1pPr marL="0" indent="0">
              <a:buNone/>
              <a:defRPr sz="1600">
                <a:solidFill>
                  <a:srgbClr val="005B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6447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EC46-D11E-46D1-9EFF-10EFADB3DF44}"/>
              </a:ext>
            </a:extLst>
          </p:cNvPr>
          <p:cNvSpPr>
            <a:spLocks noGrp="1"/>
          </p:cNvSpPr>
          <p:nvPr>
            <p:ph type="title"/>
          </p:nvPr>
        </p:nvSpPr>
        <p:spPr>
          <a:xfrm>
            <a:off x="839788" y="457200"/>
            <a:ext cx="10512424" cy="1600200"/>
          </a:xfrm>
        </p:spPr>
        <p:txBody>
          <a:bodyPr anchor="ctr">
            <a:normAutofit/>
          </a:bodyPr>
          <a:lstStyle>
            <a:lvl1pPr>
              <a:defRPr sz="44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961404BC-0AA4-4C93-A49F-3821840A88FB}"/>
              </a:ext>
            </a:extLst>
          </p:cNvPr>
          <p:cNvSpPr>
            <a:spLocks noGrp="1"/>
          </p:cNvSpPr>
          <p:nvPr>
            <p:ph type="pic" idx="1"/>
          </p:nvPr>
        </p:nvSpPr>
        <p:spPr>
          <a:xfrm>
            <a:off x="838201" y="2053431"/>
            <a:ext cx="5720541"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85244B14-B682-41AC-AA18-AD2D0997783E}"/>
              </a:ext>
            </a:extLst>
          </p:cNvPr>
          <p:cNvSpPr>
            <a:spLocks noGrp="1"/>
          </p:cNvSpPr>
          <p:nvPr>
            <p:ph type="body" sz="half" idx="2"/>
          </p:nvPr>
        </p:nvSpPr>
        <p:spPr>
          <a:xfrm>
            <a:off x="7421562" y="2053431"/>
            <a:ext cx="3932237" cy="3811588"/>
          </a:xfrm>
        </p:spPr>
        <p:txBody>
          <a:bodyPr anchor="ctr"/>
          <a:lstStyle>
            <a:lvl1pPr marL="0" indent="0">
              <a:buNone/>
              <a:defRPr sz="1600">
                <a:solidFill>
                  <a:srgbClr val="005B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191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24DC0-F79A-4EEE-9E43-7ADB69E34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976490A5-7E1A-4A62-8B08-58B282C92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1"/>
            <a:endParaRPr lang="en-US" dirty="0"/>
          </a:p>
        </p:txBody>
      </p:sp>
    </p:spTree>
    <p:extLst>
      <p:ext uri="{BB962C8B-B14F-4D97-AF65-F5344CB8AC3E}">
        <p14:creationId xmlns:p14="http://schemas.microsoft.com/office/powerpoint/2010/main" val="147234164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4" r:id="rId3"/>
    <p:sldLayoutId id="2147483650" r:id="rId4"/>
    <p:sldLayoutId id="2147483660" r:id="rId5"/>
    <p:sldLayoutId id="2147483663" r:id="rId6"/>
    <p:sldLayoutId id="2147483665" r:id="rId7"/>
    <p:sldLayoutId id="2147483657" r:id="rId8"/>
    <p:sldLayoutId id="2147483661" r:id="rId9"/>
    <p:sldLayoutId id="2147483666" r:id="rId10"/>
  </p:sldLayoutIdLst>
  <p:txStyles>
    <p:titleStyle>
      <a:lvl1pPr algn="l" defTabSz="914400" rtl="0" eaLnBrk="1" latinLnBrk="0" hangingPunct="1">
        <a:lnSpc>
          <a:spcPct val="90000"/>
        </a:lnSpc>
        <a:spcBef>
          <a:spcPct val="0"/>
        </a:spcBef>
        <a:buNone/>
        <a:defRPr sz="4400" kern="1200">
          <a:solidFill>
            <a:srgbClr val="005B88"/>
          </a:solidFill>
          <a:latin typeface="Lato" panose="020F0502020204030203" pitchFamily="34" charset="0"/>
          <a:ea typeface="+mj-ea"/>
          <a:cs typeface="+mj-cs"/>
        </a:defRPr>
      </a:lvl1pPr>
    </p:titleStyle>
    <p:bodyStyle>
      <a:lvl1pPr marL="228600" indent="-228600" algn="l" defTabSz="914400" rtl="0" eaLnBrk="1" latinLnBrk="0" hangingPunct="1">
        <a:lnSpc>
          <a:spcPct val="150000"/>
        </a:lnSpc>
        <a:spcBef>
          <a:spcPts val="600"/>
        </a:spcBef>
        <a:spcAft>
          <a:spcPts val="600"/>
        </a:spcAft>
        <a:buClr>
          <a:srgbClr val="005B88"/>
        </a:buClr>
        <a:buSzPct val="150000"/>
        <a:buFont typeface="Arial" panose="020B0604020202020204" pitchFamily="34" charset="0"/>
        <a:buChar char="•"/>
        <a:defRPr sz="2800" kern="1200">
          <a:solidFill>
            <a:srgbClr val="005B88"/>
          </a:solidFill>
          <a:latin typeface="Lato" panose="020F0502020204030203" pitchFamily="34" charset="0"/>
          <a:ea typeface="+mn-ea"/>
          <a:cs typeface="+mn-cs"/>
        </a:defRPr>
      </a:lvl1pPr>
      <a:lvl2pPr marL="685800" indent="-228600" algn="l" defTabSz="914400" rtl="0" eaLnBrk="1" latinLnBrk="0" hangingPunct="1">
        <a:lnSpc>
          <a:spcPct val="100000"/>
        </a:lnSpc>
        <a:spcBef>
          <a:spcPts val="600"/>
        </a:spcBef>
        <a:spcAft>
          <a:spcPts val="600"/>
        </a:spcAft>
        <a:buClr>
          <a:srgbClr val="005B88"/>
        </a:buClr>
        <a:buSzPct val="100000"/>
        <a:buFont typeface="Arial" panose="020B0604020202020204" pitchFamily="34" charset="0"/>
        <a:buChar char="•"/>
        <a:defRPr sz="2400" kern="1200">
          <a:solidFill>
            <a:srgbClr val="005B88"/>
          </a:solidFill>
          <a:latin typeface="Lato" panose="020F0502020204030203" pitchFamily="34" charset="0"/>
          <a:ea typeface="+mn-ea"/>
          <a:cs typeface="+mn-cs"/>
        </a:defRPr>
      </a:lvl2pPr>
      <a:lvl3pPr marL="1143000" indent="-228600" algn="l" defTabSz="914400" rtl="0" eaLnBrk="1" latinLnBrk="0" hangingPunct="1">
        <a:lnSpc>
          <a:spcPct val="100000"/>
        </a:lnSpc>
        <a:spcBef>
          <a:spcPts val="600"/>
        </a:spcBef>
        <a:spcAft>
          <a:spcPts val="600"/>
        </a:spcAft>
        <a:buClr>
          <a:srgbClr val="005B88"/>
        </a:buClr>
        <a:buSzPct val="100000"/>
        <a:buFont typeface="Arial" panose="020B0604020202020204" pitchFamily="34" charset="0"/>
        <a:buChar char="•"/>
        <a:defRPr sz="2000" kern="1200">
          <a:solidFill>
            <a:srgbClr val="005B88"/>
          </a:solidFill>
          <a:latin typeface="Lato" panose="020F0502020204030203" pitchFamily="34" charset="0"/>
          <a:ea typeface="+mn-ea"/>
          <a:cs typeface="+mn-cs"/>
        </a:defRPr>
      </a:lvl3pPr>
      <a:lvl4pPr marL="1600200" indent="-228600" algn="l" defTabSz="914400" rtl="0" eaLnBrk="1" latinLnBrk="0" hangingPunct="1">
        <a:lnSpc>
          <a:spcPct val="100000"/>
        </a:lnSpc>
        <a:spcBef>
          <a:spcPts val="600"/>
        </a:spcBef>
        <a:spcAft>
          <a:spcPts val="600"/>
        </a:spcAft>
        <a:buClr>
          <a:srgbClr val="005B88"/>
        </a:buClr>
        <a:buSzPct val="100000"/>
        <a:buFont typeface="Arial" panose="020B0604020202020204" pitchFamily="34" charset="0"/>
        <a:buChar char="•"/>
        <a:defRPr sz="1800" kern="1200">
          <a:solidFill>
            <a:srgbClr val="005B88"/>
          </a:solidFill>
          <a:latin typeface="Lato" panose="020F0502020204030203" pitchFamily="34" charset="0"/>
          <a:ea typeface="+mn-ea"/>
          <a:cs typeface="+mn-cs"/>
        </a:defRPr>
      </a:lvl4pPr>
      <a:lvl5pPr marL="2057400" indent="-228600" algn="l" defTabSz="914400" rtl="0" eaLnBrk="1" latinLnBrk="0" hangingPunct="1">
        <a:lnSpc>
          <a:spcPct val="100000"/>
        </a:lnSpc>
        <a:spcBef>
          <a:spcPts val="600"/>
        </a:spcBef>
        <a:spcAft>
          <a:spcPts val="600"/>
        </a:spcAft>
        <a:buClr>
          <a:srgbClr val="005B88"/>
        </a:buClr>
        <a:buSzPct val="100000"/>
        <a:buFont typeface="Arial" panose="020B0604020202020204" pitchFamily="34" charset="0"/>
        <a:buChar char="•"/>
        <a:defRPr sz="1800" kern="1200">
          <a:solidFill>
            <a:srgbClr val="005B88"/>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1587-611E-4D87-8919-8FCC4C2A0A9A}"/>
              </a:ext>
            </a:extLst>
          </p:cNvPr>
          <p:cNvSpPr>
            <a:spLocks noGrp="1"/>
          </p:cNvSpPr>
          <p:nvPr>
            <p:ph type="ctrTitle"/>
          </p:nvPr>
        </p:nvSpPr>
        <p:spPr>
          <a:xfrm>
            <a:off x="1499616" y="1593774"/>
            <a:ext cx="9612086" cy="1115898"/>
          </a:xfrm>
        </p:spPr>
        <p:txBody>
          <a:bodyPr>
            <a:normAutofit fontScale="90000"/>
          </a:bodyPr>
          <a:lstStyle/>
          <a:p>
            <a:r>
              <a:rPr lang="en-GB" dirty="0"/>
              <a:t>Who’s Responsible for Responsible AI?</a:t>
            </a:r>
          </a:p>
        </p:txBody>
      </p:sp>
      <p:sp>
        <p:nvSpPr>
          <p:cNvPr id="3" name="Subtitle 2">
            <a:extLst>
              <a:ext uri="{FF2B5EF4-FFF2-40B4-BE49-F238E27FC236}">
                <a16:creationId xmlns:a16="http://schemas.microsoft.com/office/drawing/2014/main" id="{638B07A1-BAB1-4D83-9C2A-2215F91FD9CC}"/>
              </a:ext>
            </a:extLst>
          </p:cNvPr>
          <p:cNvSpPr>
            <a:spLocks noGrp="1"/>
          </p:cNvSpPr>
          <p:nvPr>
            <p:ph type="subTitle" idx="1"/>
          </p:nvPr>
        </p:nvSpPr>
        <p:spPr>
          <a:xfrm>
            <a:off x="1579926" y="2709672"/>
            <a:ext cx="9032147" cy="2554554"/>
          </a:xfrm>
        </p:spPr>
        <p:txBody>
          <a:bodyPr>
            <a:normAutofit fontScale="92500" lnSpcReduction="10000"/>
          </a:bodyPr>
          <a:lstStyle/>
          <a:p>
            <a:r>
              <a:rPr lang="en-GB" dirty="0"/>
              <a:t>Fabio Tollon </a:t>
            </a:r>
            <a:br>
              <a:rPr lang="en-GB" dirty="0"/>
            </a:br>
            <a:r>
              <a:rPr lang="en-GB" dirty="0"/>
              <a:t>University of Edinburgh</a:t>
            </a:r>
            <a:br>
              <a:rPr lang="en-GB" dirty="0"/>
            </a:br>
            <a:r>
              <a:rPr lang="en-GB" dirty="0"/>
              <a:t>Centre for Technomoral Futures, Edinburgh Futures Institute</a:t>
            </a:r>
            <a:br>
              <a:rPr lang="en-GB" dirty="0"/>
            </a:br>
            <a:r>
              <a:rPr lang="en-GB" dirty="0"/>
              <a:t>Unit for the ethics of technology, Stellenbosch University</a:t>
            </a:r>
            <a:br>
              <a:rPr lang="en-GB" dirty="0"/>
            </a:br>
            <a:r>
              <a:rPr lang="en-GB" dirty="0"/>
              <a:t>Centre for AI research (CAIR), University of Pretoria </a:t>
            </a:r>
          </a:p>
          <a:p>
            <a:endParaRPr lang="en-GB" dirty="0"/>
          </a:p>
          <a:p>
            <a:endParaRPr lang="en-GB" dirty="0"/>
          </a:p>
        </p:txBody>
      </p:sp>
    </p:spTree>
    <p:extLst>
      <p:ext uri="{BB962C8B-B14F-4D97-AF65-F5344CB8AC3E}">
        <p14:creationId xmlns:p14="http://schemas.microsoft.com/office/powerpoint/2010/main" val="3187420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7C1E-37F9-444D-BE8D-7DDE7C203663}"/>
              </a:ext>
            </a:extLst>
          </p:cNvPr>
          <p:cNvSpPr>
            <a:spLocks noGrp="1"/>
          </p:cNvSpPr>
          <p:nvPr>
            <p:ph type="title"/>
          </p:nvPr>
        </p:nvSpPr>
        <p:spPr/>
        <p:txBody>
          <a:bodyPr>
            <a:normAutofit fontScale="90000"/>
          </a:bodyPr>
          <a:lstStyle/>
          <a:p>
            <a:r>
              <a:rPr lang="en-GB" dirty="0"/>
              <a:t>Responsibility as </a:t>
            </a:r>
            <a:r>
              <a:rPr lang="en-GB" i="1" dirty="0"/>
              <a:t>answerability</a:t>
            </a:r>
            <a:endParaRPr lang="en-GB" dirty="0"/>
          </a:p>
        </p:txBody>
      </p:sp>
      <p:sp>
        <p:nvSpPr>
          <p:cNvPr id="3" name="Text Placeholder 2">
            <a:extLst>
              <a:ext uri="{FF2B5EF4-FFF2-40B4-BE49-F238E27FC236}">
                <a16:creationId xmlns:a16="http://schemas.microsoft.com/office/drawing/2014/main" id="{13C920F0-D9A8-4B0F-A67F-957510D9FC5F}"/>
              </a:ext>
            </a:extLst>
          </p:cNvPr>
          <p:cNvSpPr>
            <a:spLocks noGrp="1"/>
          </p:cNvSpPr>
          <p:nvPr>
            <p:ph type="body" idx="1"/>
          </p:nvPr>
        </p:nvSpPr>
        <p:spPr/>
        <p:txBody>
          <a:bodyPr/>
          <a:lstStyle/>
          <a:p>
            <a:r>
              <a:rPr lang="en-GB" dirty="0"/>
              <a:t>I have a responsibility to </a:t>
            </a:r>
            <a:r>
              <a:rPr lang="en-GB" i="1" dirty="0"/>
              <a:t>answer for </a:t>
            </a:r>
            <a:r>
              <a:rPr lang="en-GB" dirty="0"/>
              <a:t>what I have done</a:t>
            </a:r>
          </a:p>
          <a:p>
            <a:r>
              <a:rPr lang="en-GB" dirty="0"/>
              <a:t>Justify/explain/offer apology/make an attempt to help</a:t>
            </a:r>
          </a:p>
          <a:p>
            <a:r>
              <a:rPr lang="en-GB" dirty="0"/>
              <a:t>This is a more helpful way of understanding responsibility in the context of AI, and means we do not have to worry about ‘gaps’</a:t>
            </a:r>
          </a:p>
        </p:txBody>
      </p:sp>
    </p:spTree>
    <p:extLst>
      <p:ext uri="{BB962C8B-B14F-4D97-AF65-F5344CB8AC3E}">
        <p14:creationId xmlns:p14="http://schemas.microsoft.com/office/powerpoint/2010/main" val="131117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A2163-C618-46D0-A6B3-B55A7A4512A1}"/>
              </a:ext>
            </a:extLst>
          </p:cNvPr>
          <p:cNvSpPr>
            <a:spLocks noGrp="1"/>
          </p:cNvSpPr>
          <p:nvPr>
            <p:ph type="title"/>
          </p:nvPr>
        </p:nvSpPr>
        <p:spPr/>
        <p:txBody>
          <a:bodyPr/>
          <a:lstStyle/>
          <a:p>
            <a:pPr>
              <a:buClr>
                <a:schemeClr val="dk1"/>
              </a:buClr>
              <a:buSzPts val="1100"/>
            </a:pPr>
            <a:r>
              <a:rPr lang="en" sz="4400" dirty="0">
                <a:solidFill>
                  <a:srgbClr val="005E89"/>
                </a:solidFill>
                <a:ea typeface="Lato" panose="020F0502020204030203" pitchFamily="34" charset="0"/>
                <a:cs typeface="Lato" panose="020F0502020204030203" pitchFamily="34" charset="0"/>
                <a:sym typeface="Prompt SemiBold"/>
              </a:rPr>
              <a:t>‘Responsible AI’ VS ‘Responsibililty’</a:t>
            </a:r>
            <a:endParaRPr lang="en" sz="4400" dirty="0">
              <a:solidFill>
                <a:srgbClr val="005E89"/>
              </a:solidFill>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D45D623A-4C9F-4F76-A7C2-DC9F9B2FF932}"/>
              </a:ext>
            </a:extLst>
          </p:cNvPr>
          <p:cNvSpPr>
            <a:spLocks noGrp="1"/>
          </p:cNvSpPr>
          <p:nvPr>
            <p:ph idx="1"/>
          </p:nvPr>
        </p:nvSpPr>
        <p:spPr/>
        <p:txBody>
          <a:bodyPr>
            <a:normAutofit/>
          </a:bodyPr>
          <a:lstStyle/>
          <a:p>
            <a:pPr>
              <a:lnSpc>
                <a:spcPct val="115000"/>
              </a:lnSpc>
              <a:buClr>
                <a:srgbClr val="9CD7D3"/>
              </a:buClr>
              <a:buSzPct val="200000"/>
            </a:pPr>
            <a:r>
              <a:rPr lang="en-US" sz="2800" dirty="0">
                <a:solidFill>
                  <a:srgbClr val="005E89"/>
                </a:solidFill>
                <a:ea typeface="Lato" panose="020F0502020204030203" pitchFamily="34" charset="0"/>
                <a:cs typeface="Lato" panose="020F0502020204030203" pitchFamily="34" charset="0"/>
                <a:sym typeface="Prompt"/>
              </a:rPr>
              <a:t>So we can tell one story of ‘who’s responsible’</a:t>
            </a:r>
          </a:p>
          <a:p>
            <a:pPr>
              <a:lnSpc>
                <a:spcPct val="115000"/>
              </a:lnSpc>
              <a:buClr>
                <a:srgbClr val="9CD7D3"/>
              </a:buClr>
              <a:buSzPct val="200000"/>
            </a:pPr>
            <a:r>
              <a:rPr lang="en-US" sz="2800" dirty="0">
                <a:solidFill>
                  <a:srgbClr val="005E89"/>
                </a:solidFill>
                <a:ea typeface="Lato" panose="020F0502020204030203" pitchFamily="34" charset="0"/>
                <a:cs typeface="Lato" panose="020F0502020204030203" pitchFamily="34" charset="0"/>
                <a:sym typeface="Prompt"/>
              </a:rPr>
              <a:t>What about ‘Responsible AI’?</a:t>
            </a:r>
          </a:p>
          <a:p>
            <a:pPr>
              <a:lnSpc>
                <a:spcPct val="115000"/>
              </a:lnSpc>
              <a:buClr>
                <a:srgbClr val="9CD7D3"/>
              </a:buClr>
              <a:buSzPct val="200000"/>
            </a:pPr>
            <a:r>
              <a:rPr lang="en-US" sz="2800" dirty="0">
                <a:solidFill>
                  <a:srgbClr val="005E89"/>
                </a:solidFill>
                <a:ea typeface="Lato" panose="020F0502020204030203" pitchFamily="34" charset="0"/>
                <a:cs typeface="Lato" panose="020F0502020204030203" pitchFamily="34" charset="0"/>
                <a:sym typeface="Prompt"/>
              </a:rPr>
              <a:t>Lack of a clear understanding of what ‘Responsible AI’ (R-AI) means</a:t>
            </a:r>
            <a:endParaRPr lang="en-US" sz="2800" dirty="0">
              <a:solidFill>
                <a:srgbClr val="005E89"/>
              </a:solidFill>
              <a:ea typeface="Lato" panose="020F0502020204030203" pitchFamily="34" charset="0"/>
              <a:cs typeface="Lato" panose="020F0502020204030203" pitchFamily="34" charset="0"/>
            </a:endParaRPr>
          </a:p>
          <a:p>
            <a:pPr>
              <a:lnSpc>
                <a:spcPct val="115000"/>
              </a:lnSpc>
              <a:buClr>
                <a:srgbClr val="9CD7D3"/>
              </a:buClr>
              <a:buSzPct val="200000"/>
            </a:pPr>
            <a:r>
              <a:rPr lang="en-US" sz="2800" dirty="0">
                <a:solidFill>
                  <a:srgbClr val="005E89"/>
                </a:solidFill>
                <a:ea typeface="Lato" panose="020F0502020204030203" pitchFamily="34" charset="0"/>
                <a:cs typeface="Lato" panose="020F0502020204030203" pitchFamily="34" charset="0"/>
                <a:sym typeface="Prompt"/>
              </a:rPr>
              <a:t>R-AI used by many different stakeholders from different disciplines and sectors, with different background assumptions about what ‘responsible’ means</a:t>
            </a:r>
          </a:p>
          <a:p>
            <a:endParaRPr lang="en-GB"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3986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57BB8-3252-4B99-8DC4-92F8DDB4581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4D7FBB4-BFEF-4C7C-AF15-A3431474E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 y="2789798"/>
            <a:ext cx="7287768" cy="2338250"/>
          </a:xfrm>
          <a:ln>
            <a:solidFill>
              <a:schemeClr val="tx1"/>
            </a:solidFill>
          </a:ln>
        </p:spPr>
      </p:pic>
      <p:pic>
        <p:nvPicPr>
          <p:cNvPr id="7" name="Picture 6">
            <a:extLst>
              <a:ext uri="{FF2B5EF4-FFF2-40B4-BE49-F238E27FC236}">
                <a16:creationId xmlns:a16="http://schemas.microsoft.com/office/drawing/2014/main" id="{C6BA2E72-B9DB-47EE-8910-BB6568841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17" y="365125"/>
            <a:ext cx="3342939" cy="2393907"/>
          </a:xfrm>
          <a:prstGeom prst="rect">
            <a:avLst/>
          </a:prstGeom>
          <a:ln>
            <a:solidFill>
              <a:schemeClr val="tx1"/>
            </a:solidFill>
          </a:ln>
        </p:spPr>
      </p:pic>
      <p:pic>
        <p:nvPicPr>
          <p:cNvPr id="9" name="Picture 8">
            <a:extLst>
              <a:ext uri="{FF2B5EF4-FFF2-40B4-BE49-F238E27FC236}">
                <a16:creationId xmlns:a16="http://schemas.microsoft.com/office/drawing/2014/main" id="{3D5CE96C-518D-4B46-B503-81408C457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848" y="2621471"/>
            <a:ext cx="3564621" cy="3944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5352813D-EA0E-405C-BB6C-457F9BE09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0097" y="395891"/>
            <a:ext cx="6083808" cy="2194814"/>
          </a:xfrm>
          <a:prstGeom prst="rect">
            <a:avLst/>
          </a:prstGeom>
          <a:ln>
            <a:solidFill>
              <a:schemeClr val="tx1"/>
            </a:solidFill>
          </a:ln>
        </p:spPr>
      </p:pic>
    </p:spTree>
    <p:extLst>
      <p:ext uri="{BB962C8B-B14F-4D97-AF65-F5344CB8AC3E}">
        <p14:creationId xmlns:p14="http://schemas.microsoft.com/office/powerpoint/2010/main" val="130434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39BB-5922-4A29-A45F-131E3BB5B937}"/>
              </a:ext>
            </a:extLst>
          </p:cNvPr>
          <p:cNvSpPr>
            <a:spLocks noGrp="1"/>
          </p:cNvSpPr>
          <p:nvPr>
            <p:ph type="title"/>
          </p:nvPr>
        </p:nvSpPr>
        <p:spPr/>
        <p:txBody>
          <a:bodyPr/>
          <a:lstStyle/>
          <a:p>
            <a:r>
              <a:rPr lang="en-GB" dirty="0"/>
              <a:t>‘Responsible’</a:t>
            </a:r>
          </a:p>
        </p:txBody>
      </p:sp>
      <p:sp>
        <p:nvSpPr>
          <p:cNvPr id="3" name="Content Placeholder 2">
            <a:extLst>
              <a:ext uri="{FF2B5EF4-FFF2-40B4-BE49-F238E27FC236}">
                <a16:creationId xmlns:a16="http://schemas.microsoft.com/office/drawing/2014/main" id="{E8C44759-E228-4A2F-B23C-97B6E86B8415}"/>
              </a:ext>
            </a:extLst>
          </p:cNvPr>
          <p:cNvSpPr>
            <a:spLocks noGrp="1"/>
          </p:cNvSpPr>
          <p:nvPr>
            <p:ph idx="1"/>
          </p:nvPr>
        </p:nvSpPr>
        <p:spPr/>
        <p:txBody>
          <a:bodyPr/>
          <a:lstStyle/>
          <a:p>
            <a:r>
              <a:rPr lang="en-GB" dirty="0"/>
              <a:t>Something like ‘he is a responsible parent’</a:t>
            </a:r>
          </a:p>
          <a:p>
            <a:r>
              <a:rPr lang="en-GB" dirty="0"/>
              <a:t>Takes care, is patient, attentive, etc.</a:t>
            </a:r>
          </a:p>
          <a:p>
            <a:r>
              <a:rPr lang="en-GB" dirty="0"/>
              <a:t>Applied to AI?</a:t>
            </a:r>
          </a:p>
          <a:p>
            <a:pPr lvl="1"/>
            <a:r>
              <a:rPr lang="en-GB" dirty="0"/>
              <a:t>AI development and deployment that is fair, transparent, accountable, explainable, etc.</a:t>
            </a:r>
          </a:p>
        </p:txBody>
      </p:sp>
    </p:spTree>
    <p:extLst>
      <p:ext uri="{BB962C8B-B14F-4D97-AF65-F5344CB8AC3E}">
        <p14:creationId xmlns:p14="http://schemas.microsoft.com/office/powerpoint/2010/main" val="206459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33C94-A431-4CEE-887E-7C054213F4E6}"/>
              </a:ext>
            </a:extLst>
          </p:cNvPr>
          <p:cNvSpPr>
            <a:spLocks noGrp="1"/>
          </p:cNvSpPr>
          <p:nvPr>
            <p:ph type="title"/>
          </p:nvPr>
        </p:nvSpPr>
        <p:spPr/>
        <p:txBody>
          <a:bodyPr/>
          <a:lstStyle/>
          <a:p>
            <a:r>
              <a:rPr lang="en-GB" dirty="0"/>
              <a:t>‘Responsible’ AI?</a:t>
            </a:r>
          </a:p>
        </p:txBody>
      </p:sp>
      <p:sp>
        <p:nvSpPr>
          <p:cNvPr id="3" name="Content Placeholder 2">
            <a:extLst>
              <a:ext uri="{FF2B5EF4-FFF2-40B4-BE49-F238E27FC236}">
                <a16:creationId xmlns:a16="http://schemas.microsoft.com/office/drawing/2014/main" id="{D9B00592-DB96-4CEE-ABEA-211A89F25ACE}"/>
              </a:ext>
            </a:extLst>
          </p:cNvPr>
          <p:cNvSpPr>
            <a:spLocks noGrp="1"/>
          </p:cNvSpPr>
          <p:nvPr>
            <p:ph idx="1"/>
          </p:nvPr>
        </p:nvSpPr>
        <p:spPr/>
        <p:txBody>
          <a:bodyPr>
            <a:normAutofit fontScale="85000" lnSpcReduction="20000"/>
          </a:bodyPr>
          <a:lstStyle/>
          <a:p>
            <a:r>
              <a:rPr lang="en-GB" dirty="0"/>
              <a:t>Discussions surrounding the ‘responsible’ use, development, and deployment of AI-systems have received widespread treatment in academic literature as well as policy documents</a:t>
            </a:r>
          </a:p>
          <a:p>
            <a:r>
              <a:rPr lang="en-GB" dirty="0"/>
              <a:t>Governments, individuals, policymakers, and academics have all taken a keen interest in contributing to this debate.</a:t>
            </a:r>
          </a:p>
          <a:p>
            <a:r>
              <a:rPr lang="en-GB" dirty="0"/>
              <a:t>Responsible AI (R-AI) has emerged as a frame for this collective enterprise, and while it remains hugely popular and influential, at base there is conceptual uncertainty as to its proper meaning</a:t>
            </a:r>
          </a:p>
        </p:txBody>
      </p:sp>
    </p:spTree>
    <p:extLst>
      <p:ext uri="{BB962C8B-B14F-4D97-AF65-F5344CB8AC3E}">
        <p14:creationId xmlns:p14="http://schemas.microsoft.com/office/powerpoint/2010/main" val="390736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4824-AF7B-4E74-B06D-157EE0746F39}"/>
              </a:ext>
            </a:extLst>
          </p:cNvPr>
          <p:cNvSpPr>
            <a:spLocks noGrp="1"/>
          </p:cNvSpPr>
          <p:nvPr>
            <p:ph type="title"/>
          </p:nvPr>
        </p:nvSpPr>
        <p:spPr/>
        <p:txBody>
          <a:bodyPr/>
          <a:lstStyle/>
          <a:p>
            <a:r>
              <a:rPr lang="en-GB" dirty="0"/>
              <a:t>Purposes of R-AI</a:t>
            </a:r>
          </a:p>
        </p:txBody>
      </p:sp>
      <p:sp>
        <p:nvSpPr>
          <p:cNvPr id="3" name="Content Placeholder 2">
            <a:extLst>
              <a:ext uri="{FF2B5EF4-FFF2-40B4-BE49-F238E27FC236}">
                <a16:creationId xmlns:a16="http://schemas.microsoft.com/office/drawing/2014/main" id="{98BCC6CE-BFC3-432B-950A-EDD700BDBB61}"/>
              </a:ext>
            </a:extLst>
          </p:cNvPr>
          <p:cNvSpPr>
            <a:spLocks noGrp="1"/>
          </p:cNvSpPr>
          <p:nvPr>
            <p:ph idx="1"/>
          </p:nvPr>
        </p:nvSpPr>
        <p:spPr/>
        <p:txBody>
          <a:bodyPr>
            <a:normAutofit lnSpcReduction="10000"/>
          </a:bodyPr>
          <a:lstStyle/>
          <a:p>
            <a:r>
              <a:rPr lang="en-GB" dirty="0"/>
              <a:t>Wielded by:</a:t>
            </a:r>
          </a:p>
          <a:p>
            <a:pPr lvl="1"/>
            <a:r>
              <a:rPr lang="en-GB" u="sng" dirty="0"/>
              <a:t>Industry</a:t>
            </a:r>
            <a:r>
              <a:rPr lang="en-GB" dirty="0"/>
              <a:t> to project an image of trustworthiness and safety</a:t>
            </a:r>
          </a:p>
          <a:p>
            <a:pPr lvl="1"/>
            <a:r>
              <a:rPr lang="en-GB" u="sng" dirty="0"/>
              <a:t>Government bodies and agencies </a:t>
            </a:r>
            <a:r>
              <a:rPr lang="en-GB" dirty="0"/>
              <a:t>to define the aims of AI policy, investment, and regulation; </a:t>
            </a:r>
          </a:p>
          <a:p>
            <a:pPr lvl="1"/>
            <a:r>
              <a:rPr lang="en-GB" u="sng" dirty="0"/>
              <a:t>Civil society organisations </a:t>
            </a:r>
            <a:r>
              <a:rPr lang="en-GB" dirty="0"/>
              <a:t>to demand accountability and redress for AI-driven harms</a:t>
            </a:r>
          </a:p>
          <a:p>
            <a:r>
              <a:rPr lang="en-GB" i="1" dirty="0"/>
              <a:t>Diverse range of stakeholders assert material, moral, and political authority on how the term is used</a:t>
            </a:r>
            <a:endParaRPr lang="en-GB" dirty="0"/>
          </a:p>
        </p:txBody>
      </p:sp>
    </p:spTree>
    <p:extLst>
      <p:ext uri="{BB962C8B-B14F-4D97-AF65-F5344CB8AC3E}">
        <p14:creationId xmlns:p14="http://schemas.microsoft.com/office/powerpoint/2010/main" val="1922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74885-85DA-4C0D-A896-19DE13C7F5DD}"/>
              </a:ext>
            </a:extLst>
          </p:cNvPr>
          <p:cNvSpPr>
            <a:spLocks noGrp="1"/>
          </p:cNvSpPr>
          <p:nvPr>
            <p:ph type="title"/>
          </p:nvPr>
        </p:nvSpPr>
        <p:spPr/>
        <p:txBody>
          <a:bodyPr/>
          <a:lstStyle/>
          <a:p>
            <a:r>
              <a:rPr lang="en-GB" dirty="0"/>
              <a:t>Emergence of R-AI</a:t>
            </a:r>
          </a:p>
        </p:txBody>
      </p:sp>
      <p:sp>
        <p:nvSpPr>
          <p:cNvPr id="3" name="Content Placeholder 2">
            <a:extLst>
              <a:ext uri="{FF2B5EF4-FFF2-40B4-BE49-F238E27FC236}">
                <a16:creationId xmlns:a16="http://schemas.microsoft.com/office/drawing/2014/main" id="{211DA2A7-D50E-4855-BA38-41CC3BC3118F}"/>
              </a:ext>
            </a:extLst>
          </p:cNvPr>
          <p:cNvSpPr>
            <a:spLocks noGrp="1"/>
          </p:cNvSpPr>
          <p:nvPr>
            <p:ph idx="1"/>
          </p:nvPr>
        </p:nvSpPr>
        <p:spPr>
          <a:xfrm>
            <a:off x="838200" y="1253331"/>
            <a:ext cx="10515600" cy="4351338"/>
          </a:xfrm>
        </p:spPr>
        <p:txBody>
          <a:bodyPr>
            <a:noAutofit/>
          </a:bodyPr>
          <a:lstStyle/>
          <a:p>
            <a:pPr marL="0" indent="0">
              <a:lnSpc>
                <a:spcPct val="115000"/>
              </a:lnSpc>
              <a:buClr>
                <a:srgbClr val="9CD7D3"/>
              </a:buClr>
              <a:buSzPct val="200000"/>
              <a:buNone/>
            </a:pPr>
            <a:endParaRPr lang="en-GB" sz="2500" dirty="0">
              <a:solidFill>
                <a:srgbClr val="005E89"/>
              </a:solidFill>
              <a:ea typeface="Lato" panose="020F0502020204030203" pitchFamily="34" charset="0"/>
              <a:cs typeface="Lato" panose="020F0502020204030203" pitchFamily="34" charset="0"/>
              <a:sym typeface="Prompt"/>
            </a:endParaRPr>
          </a:p>
          <a:p>
            <a:pPr marL="457200" indent="-457200">
              <a:lnSpc>
                <a:spcPct val="115000"/>
              </a:lnSpc>
              <a:buClr>
                <a:srgbClr val="9CD7D3"/>
              </a:buClr>
              <a:buSzPct val="200000"/>
              <a:buFont typeface="+mj-lt"/>
              <a:buAutoNum type="arabicPeriod"/>
            </a:pPr>
            <a:r>
              <a:rPr lang="en-GB" sz="2500" dirty="0">
                <a:solidFill>
                  <a:srgbClr val="005E89"/>
                </a:solidFill>
                <a:ea typeface="Lato" panose="020F0502020204030203" pitchFamily="34" charset="0"/>
                <a:cs typeface="Lato" panose="020F0502020204030203" pitchFamily="34" charset="0"/>
                <a:sym typeface="Prompt"/>
              </a:rPr>
              <a:t>An interdisciplinary field of academic/industry research</a:t>
            </a:r>
          </a:p>
          <a:p>
            <a:pPr marL="457200" indent="-457200">
              <a:lnSpc>
                <a:spcPct val="115000"/>
              </a:lnSpc>
              <a:buClr>
                <a:srgbClr val="9CD7D3"/>
              </a:buClr>
              <a:buSzPct val="200000"/>
              <a:buFont typeface="+mj-lt"/>
              <a:buAutoNum type="arabicPeriod"/>
            </a:pPr>
            <a:endParaRPr lang="en-GB" sz="2500" dirty="0">
              <a:solidFill>
                <a:srgbClr val="005E89"/>
              </a:solidFill>
              <a:ea typeface="Lato" panose="020F0502020204030203" pitchFamily="34" charset="0"/>
              <a:cs typeface="Lato" panose="020F0502020204030203" pitchFamily="34" charset="0"/>
              <a:sym typeface="Prompt"/>
            </a:endParaRPr>
          </a:p>
          <a:p>
            <a:pPr marL="457200" indent="-457200">
              <a:lnSpc>
                <a:spcPct val="115000"/>
              </a:lnSpc>
              <a:buClr>
                <a:srgbClr val="9CD7D3"/>
              </a:buClr>
              <a:buSzPct val="200000"/>
              <a:buFont typeface="+mj-lt"/>
              <a:buAutoNum type="arabicPeriod"/>
            </a:pPr>
            <a:r>
              <a:rPr lang="en-GB" sz="2500" dirty="0">
                <a:solidFill>
                  <a:srgbClr val="005E89"/>
                </a:solidFill>
                <a:ea typeface="Lato" panose="020F0502020204030203" pitchFamily="34" charset="0"/>
                <a:cs typeface="Lato" panose="020F0502020204030203" pitchFamily="34" charset="0"/>
                <a:sym typeface="Prompt"/>
              </a:rPr>
              <a:t> A stated governance agenda</a:t>
            </a:r>
          </a:p>
          <a:p>
            <a:pPr marL="457200" indent="-457200">
              <a:lnSpc>
                <a:spcPct val="115000"/>
              </a:lnSpc>
              <a:buClr>
                <a:srgbClr val="9CD7D3"/>
              </a:buClr>
              <a:buSzPct val="200000"/>
              <a:buFont typeface="+mj-lt"/>
              <a:buAutoNum type="arabicPeriod"/>
            </a:pPr>
            <a:endParaRPr lang="en-GB" sz="2500" dirty="0">
              <a:solidFill>
                <a:srgbClr val="005E89"/>
              </a:solidFill>
              <a:ea typeface="Lato" panose="020F0502020204030203" pitchFamily="34" charset="0"/>
              <a:cs typeface="Lato" panose="020F0502020204030203" pitchFamily="34" charset="0"/>
              <a:sym typeface="Prompt"/>
            </a:endParaRPr>
          </a:p>
          <a:p>
            <a:pPr marL="457200" indent="-457200">
              <a:lnSpc>
                <a:spcPct val="115000"/>
              </a:lnSpc>
              <a:buClr>
                <a:srgbClr val="9CD7D3"/>
              </a:buClr>
              <a:buSzPct val="200000"/>
              <a:buFont typeface="+mj-lt"/>
              <a:buAutoNum type="arabicPeriod"/>
            </a:pPr>
            <a:r>
              <a:rPr lang="en-GB" sz="2500" dirty="0">
                <a:solidFill>
                  <a:srgbClr val="005E89"/>
                </a:solidFill>
                <a:ea typeface="Lato" panose="020F0502020204030203" pitchFamily="34" charset="0"/>
                <a:cs typeface="Lato" panose="020F0502020204030203" pitchFamily="34" charset="0"/>
                <a:sym typeface="Prompt"/>
              </a:rPr>
              <a:t> A desired type of AI product</a:t>
            </a:r>
          </a:p>
          <a:p>
            <a:pPr marL="457200" indent="-457200">
              <a:lnSpc>
                <a:spcPct val="115000"/>
              </a:lnSpc>
              <a:buClr>
                <a:srgbClr val="9CD7D3"/>
              </a:buClr>
              <a:buSzPct val="200000"/>
              <a:buFont typeface="+mj-lt"/>
              <a:buAutoNum type="arabicPeriod"/>
            </a:pPr>
            <a:endParaRPr lang="en-GB" sz="2500" dirty="0">
              <a:solidFill>
                <a:srgbClr val="005E89"/>
              </a:solidFill>
              <a:ea typeface="Lato" panose="020F0502020204030203" pitchFamily="34" charset="0"/>
              <a:cs typeface="Lato" panose="020F0502020204030203" pitchFamily="34" charset="0"/>
              <a:sym typeface="Prompt"/>
            </a:endParaRPr>
          </a:p>
          <a:p>
            <a:pPr marL="457200" indent="-457200">
              <a:lnSpc>
                <a:spcPct val="115000"/>
              </a:lnSpc>
              <a:buClr>
                <a:srgbClr val="9CD7D3"/>
              </a:buClr>
              <a:buSzPct val="200000"/>
              <a:buFont typeface="+mj-lt"/>
              <a:buAutoNum type="arabicPeriod"/>
            </a:pPr>
            <a:r>
              <a:rPr lang="en-GB" sz="2500" dirty="0">
                <a:solidFill>
                  <a:srgbClr val="005E89"/>
                </a:solidFill>
                <a:ea typeface="Lato" panose="020F0502020204030203" pitchFamily="34" charset="0"/>
                <a:cs typeface="Lato" panose="020F0502020204030203" pitchFamily="34" charset="0"/>
                <a:sym typeface="Prompt"/>
              </a:rPr>
              <a:t> A broad community or ecosystem of stakeholders</a:t>
            </a:r>
          </a:p>
          <a:p>
            <a:pPr marL="457200" lvl="4" indent="-457200">
              <a:lnSpc>
                <a:spcPct val="115000"/>
              </a:lnSpc>
              <a:buClr>
                <a:srgbClr val="9CD7D3"/>
              </a:buClr>
              <a:buSzPct val="200000"/>
              <a:buFont typeface="+mj-lt"/>
              <a:buAutoNum type="arabicPeriod"/>
            </a:pPr>
            <a:endParaRPr lang="en-GB" sz="2500" dirty="0">
              <a:ea typeface="Lato" panose="020F0502020204030203" pitchFamily="34" charset="0"/>
              <a:cs typeface="Lato" panose="020F0502020204030203" pitchFamily="34" charset="0"/>
            </a:endParaRPr>
          </a:p>
          <a:p>
            <a:pPr marL="342900" lvl="0" indent="-342900">
              <a:lnSpc>
                <a:spcPct val="115000"/>
              </a:lnSpc>
              <a:buClr>
                <a:srgbClr val="9CD7D3"/>
              </a:buClr>
              <a:buSzPct val="200000"/>
              <a:buFont typeface="Courier New"/>
              <a:buChar char="o"/>
            </a:pPr>
            <a:endParaRPr lang="en-GB" sz="2500" dirty="0">
              <a:solidFill>
                <a:srgbClr val="005E89"/>
              </a:solidFill>
              <a:ea typeface="Lato" panose="020F0502020204030203" pitchFamily="34" charset="0"/>
              <a:cs typeface="Lato" panose="020F0502020204030203" pitchFamily="34" charset="0"/>
            </a:endParaRPr>
          </a:p>
          <a:p>
            <a:pPr lvl="0">
              <a:lnSpc>
                <a:spcPct val="115000"/>
              </a:lnSpc>
            </a:pPr>
            <a:endParaRPr lang="en-GB" sz="2500" dirty="0">
              <a:solidFill>
                <a:srgbClr val="005E89"/>
              </a:solidFill>
              <a:ea typeface="Lato" panose="020F0502020204030203" pitchFamily="34" charset="0"/>
              <a:cs typeface="Lato" panose="020F0502020204030203" pitchFamily="34" charset="0"/>
            </a:endParaRPr>
          </a:p>
          <a:p>
            <a:pPr lvl="0">
              <a:lnSpc>
                <a:spcPct val="115000"/>
              </a:lnSpc>
            </a:pPr>
            <a:endParaRPr lang="en-GB" sz="2500" dirty="0">
              <a:solidFill>
                <a:srgbClr val="005E89"/>
              </a:solidFill>
              <a:ea typeface="Lato" panose="020F0502020204030203" pitchFamily="34" charset="0"/>
              <a:cs typeface="Lato" panose="020F0502020204030203" pitchFamily="34" charset="0"/>
            </a:endParaRPr>
          </a:p>
          <a:p>
            <a:pPr lvl="0">
              <a:lnSpc>
                <a:spcPct val="115000"/>
              </a:lnSpc>
            </a:pPr>
            <a:endParaRPr lang="en-GB" sz="2500" dirty="0">
              <a:solidFill>
                <a:srgbClr val="005E89"/>
              </a:solidFill>
              <a:ea typeface="Lato" panose="020F0502020204030203" pitchFamily="34" charset="0"/>
              <a:cs typeface="Lato" panose="020F0502020204030203" pitchFamily="34" charset="0"/>
            </a:endParaRPr>
          </a:p>
          <a:p>
            <a:pPr marL="0" lvl="0" indent="0" algn="l" rtl="0">
              <a:lnSpc>
                <a:spcPct val="115000"/>
              </a:lnSpc>
              <a:spcBef>
                <a:spcPts val="0"/>
              </a:spcBef>
              <a:spcAft>
                <a:spcPts val="0"/>
              </a:spcAft>
              <a:buClr>
                <a:schemeClr val="dk1"/>
              </a:buClr>
              <a:buSzPts val="1100"/>
              <a:buFont typeface="Arial"/>
              <a:buNone/>
            </a:pPr>
            <a:endParaRPr lang="en-GB" sz="2500" dirty="0">
              <a:solidFill>
                <a:schemeClr val="dk1"/>
              </a:solidFill>
              <a:ea typeface="Lato" panose="020F0502020204030203" pitchFamily="34" charset="0"/>
              <a:cs typeface="Lato" panose="020F0502020204030203" pitchFamily="34" charset="0"/>
            </a:endParaRPr>
          </a:p>
          <a:p>
            <a:pPr marL="0" lvl="0" indent="0" algn="l" rtl="0">
              <a:spcBef>
                <a:spcPts val="0"/>
              </a:spcBef>
              <a:spcAft>
                <a:spcPts val="0"/>
              </a:spcAft>
              <a:buNone/>
            </a:pPr>
            <a:endParaRPr lang="en-GB" sz="2500" dirty="0">
              <a:ea typeface="Lato" panose="020F0502020204030203" pitchFamily="34" charset="0"/>
              <a:cs typeface="Lato" panose="020F0502020204030203" pitchFamily="34" charset="0"/>
            </a:endParaRPr>
          </a:p>
          <a:p>
            <a:endParaRPr lang="en-GB" sz="2500"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08543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438D-DCB9-4317-A5EF-C08588810FCC}"/>
              </a:ext>
            </a:extLst>
          </p:cNvPr>
          <p:cNvSpPr>
            <a:spLocks noGrp="1"/>
          </p:cNvSpPr>
          <p:nvPr>
            <p:ph type="title"/>
          </p:nvPr>
        </p:nvSpPr>
        <p:spPr/>
        <p:txBody>
          <a:bodyPr/>
          <a:lstStyle/>
          <a:p>
            <a:r>
              <a:rPr lang="en-GB" dirty="0"/>
              <a:t>R-AI is an interdisciplinary field of academic/industry/NPO research</a:t>
            </a:r>
          </a:p>
        </p:txBody>
      </p:sp>
      <p:sp>
        <p:nvSpPr>
          <p:cNvPr id="3" name="Content Placeholder 2">
            <a:extLst>
              <a:ext uri="{FF2B5EF4-FFF2-40B4-BE49-F238E27FC236}">
                <a16:creationId xmlns:a16="http://schemas.microsoft.com/office/drawing/2014/main" id="{D12E8D4C-942B-4FF8-ADBD-D2F79EF4367A}"/>
              </a:ext>
            </a:extLst>
          </p:cNvPr>
          <p:cNvSpPr>
            <a:spLocks noGrp="1"/>
          </p:cNvSpPr>
          <p:nvPr>
            <p:ph idx="1"/>
          </p:nvPr>
        </p:nvSpPr>
        <p:spPr/>
        <p:txBody>
          <a:bodyPr>
            <a:normAutofit fontScale="92500" lnSpcReduction="20000"/>
          </a:bodyPr>
          <a:lstStyle/>
          <a:p>
            <a:r>
              <a:rPr lang="en-GB" dirty="0" err="1"/>
              <a:t>FAccT</a:t>
            </a:r>
            <a:r>
              <a:rPr lang="en-GB" dirty="0"/>
              <a:t>, AIES, etc. </a:t>
            </a:r>
          </a:p>
          <a:p>
            <a:r>
              <a:rPr lang="en-GB" dirty="0"/>
              <a:t>Non profits (AI Now Institute, Ada Lovelace Institute, Alan Turing Institute)</a:t>
            </a:r>
          </a:p>
          <a:p>
            <a:r>
              <a:rPr lang="en-GB" dirty="0"/>
              <a:t>To be engaged in ‘responsible’ AI is to be engaging across academic and industry boundaries, with different kinds of expertise coming together in the hope of tackling the potentially novel problems thrown up by AI</a:t>
            </a:r>
          </a:p>
          <a:p>
            <a:endParaRPr lang="en-GB" dirty="0"/>
          </a:p>
        </p:txBody>
      </p:sp>
    </p:spTree>
    <p:extLst>
      <p:ext uri="{BB962C8B-B14F-4D97-AF65-F5344CB8AC3E}">
        <p14:creationId xmlns:p14="http://schemas.microsoft.com/office/powerpoint/2010/main" val="3181267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CB492-27BE-434B-BF77-98CC74C25996}"/>
              </a:ext>
            </a:extLst>
          </p:cNvPr>
          <p:cNvSpPr>
            <a:spLocks noGrp="1"/>
          </p:cNvSpPr>
          <p:nvPr>
            <p:ph type="title"/>
          </p:nvPr>
        </p:nvSpPr>
        <p:spPr/>
        <p:txBody>
          <a:bodyPr/>
          <a:lstStyle/>
          <a:p>
            <a:r>
              <a:rPr lang="en-GB" dirty="0"/>
              <a:t>R-AI is a stated governance ambition</a:t>
            </a:r>
          </a:p>
        </p:txBody>
      </p:sp>
      <p:sp>
        <p:nvSpPr>
          <p:cNvPr id="3" name="Content Placeholder 2">
            <a:extLst>
              <a:ext uri="{FF2B5EF4-FFF2-40B4-BE49-F238E27FC236}">
                <a16:creationId xmlns:a16="http://schemas.microsoft.com/office/drawing/2014/main" id="{7EB89819-57FB-4216-89B5-885849119015}"/>
              </a:ext>
            </a:extLst>
          </p:cNvPr>
          <p:cNvSpPr>
            <a:spLocks noGrp="1"/>
          </p:cNvSpPr>
          <p:nvPr>
            <p:ph idx="1"/>
          </p:nvPr>
        </p:nvSpPr>
        <p:spPr/>
        <p:txBody>
          <a:bodyPr/>
          <a:lstStyle/>
          <a:p>
            <a:r>
              <a:rPr lang="en-GB" dirty="0"/>
              <a:t>Google, Meta, </a:t>
            </a:r>
            <a:r>
              <a:rPr lang="en-GB" dirty="0" err="1"/>
              <a:t>OpenAI</a:t>
            </a:r>
            <a:r>
              <a:rPr lang="en-GB" dirty="0"/>
              <a:t>, Microsoft, as well as Accenture (to name but a few) all have all generated internal R-AI policy documents </a:t>
            </a:r>
          </a:p>
          <a:p>
            <a:r>
              <a:rPr lang="en-GB" dirty="0"/>
              <a:t>‘Responsible AI’ here, then, is an aspiration that private companies aim to realize with internal processes and guidelines</a:t>
            </a:r>
          </a:p>
          <a:p>
            <a:r>
              <a:rPr lang="en-GB" dirty="0"/>
              <a:t>Courtiers also put forward their own guidelines (</a:t>
            </a:r>
            <a:r>
              <a:rPr lang="en-GB" dirty="0" err="1"/>
              <a:t>eg.</a:t>
            </a:r>
            <a:r>
              <a:rPr lang="en-GB" dirty="0"/>
              <a:t> US RMF), as well as multinational organizations (UNESCO)</a:t>
            </a:r>
          </a:p>
        </p:txBody>
      </p:sp>
    </p:spTree>
    <p:extLst>
      <p:ext uri="{BB962C8B-B14F-4D97-AF65-F5344CB8AC3E}">
        <p14:creationId xmlns:p14="http://schemas.microsoft.com/office/powerpoint/2010/main" val="3104914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2813-BB99-42C7-8BF7-D98ED7248D8F}"/>
              </a:ext>
            </a:extLst>
          </p:cNvPr>
          <p:cNvSpPr>
            <a:spLocks noGrp="1"/>
          </p:cNvSpPr>
          <p:nvPr>
            <p:ph type="title"/>
          </p:nvPr>
        </p:nvSpPr>
        <p:spPr/>
        <p:txBody>
          <a:bodyPr/>
          <a:lstStyle/>
          <a:p>
            <a:r>
              <a:rPr lang="en-GB" dirty="0"/>
              <a:t>R-AI as a desired type of AI product </a:t>
            </a:r>
            <a:br>
              <a:rPr lang="en-GB" dirty="0"/>
            </a:br>
            <a:endParaRPr lang="en-GB" dirty="0"/>
          </a:p>
        </p:txBody>
      </p:sp>
      <p:sp>
        <p:nvSpPr>
          <p:cNvPr id="3" name="Content Placeholder 2">
            <a:extLst>
              <a:ext uri="{FF2B5EF4-FFF2-40B4-BE49-F238E27FC236}">
                <a16:creationId xmlns:a16="http://schemas.microsoft.com/office/drawing/2014/main" id="{DFFE0BE3-E673-4403-B4B4-55929A6316FC}"/>
              </a:ext>
            </a:extLst>
          </p:cNvPr>
          <p:cNvSpPr>
            <a:spLocks noGrp="1"/>
          </p:cNvSpPr>
          <p:nvPr>
            <p:ph idx="1"/>
          </p:nvPr>
        </p:nvSpPr>
        <p:spPr/>
        <p:txBody>
          <a:bodyPr>
            <a:normAutofit fontScale="85000" lnSpcReduction="20000"/>
          </a:bodyPr>
          <a:lstStyle/>
          <a:p>
            <a:r>
              <a:rPr lang="en-GB" dirty="0"/>
              <a:t>Responsible Research and Innovation (RRI), which has the explicit goal of fostering ‘responsible’ innovation processes in the service of socially desirable products</a:t>
            </a:r>
          </a:p>
          <a:p>
            <a:r>
              <a:rPr lang="en-GB" dirty="0"/>
              <a:t>The sense of ‘responsible’ in RRI, then, is less about ‘who’ or ‘what’ is responsible for some outcome, but rather centres on questions of the specific technology under consideration</a:t>
            </a:r>
          </a:p>
          <a:p>
            <a:r>
              <a:rPr lang="en-GB" dirty="0"/>
              <a:t>‘Responsible’, here, means that the product is likely to produce an impact that is ‘socially benign’ or ‘socially beneficial’ </a:t>
            </a:r>
          </a:p>
        </p:txBody>
      </p:sp>
    </p:spTree>
    <p:extLst>
      <p:ext uri="{BB962C8B-B14F-4D97-AF65-F5344CB8AC3E}">
        <p14:creationId xmlns:p14="http://schemas.microsoft.com/office/powerpoint/2010/main" val="141281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0F99-1D18-E4A0-A858-6F7EBC8442EA}"/>
              </a:ext>
            </a:extLst>
          </p:cNvPr>
          <p:cNvSpPr>
            <a:spLocks noGrp="1"/>
          </p:cNvSpPr>
          <p:nvPr>
            <p:ph type="title"/>
          </p:nvPr>
        </p:nvSpPr>
        <p:spPr>
          <a:xfrm>
            <a:off x="6573596" y="601217"/>
            <a:ext cx="4195675" cy="894193"/>
          </a:xfrm>
        </p:spPr>
        <p:txBody>
          <a:bodyPr anchor="b">
            <a:normAutofit/>
          </a:bodyPr>
          <a:lstStyle/>
          <a:p>
            <a:r>
              <a:rPr lang="en-US" sz="4800" dirty="0"/>
              <a:t>AlphaGo</a:t>
            </a:r>
          </a:p>
        </p:txBody>
      </p:sp>
      <p:pic>
        <p:nvPicPr>
          <p:cNvPr id="5" name="Content Placeholder 4" descr="A picture containing text, person, suit&#10;&#10;Description automatically generated">
            <a:extLst>
              <a:ext uri="{FF2B5EF4-FFF2-40B4-BE49-F238E27FC236}">
                <a16:creationId xmlns:a16="http://schemas.microsoft.com/office/drawing/2014/main" id="{598D8A9E-E640-57C4-1B5D-8676B1FE2588}"/>
              </a:ext>
            </a:extLst>
          </p:cNvPr>
          <p:cNvPicPr>
            <a:picLocks noChangeAspect="1"/>
          </p:cNvPicPr>
          <p:nvPr/>
        </p:nvPicPr>
        <p:blipFill rotWithShape="1">
          <a:blip r:embed="rId3">
            <a:extLst>
              <a:ext uri="{28A0092B-C50C-407E-A947-70E740481C1C}">
                <a14:useLocalDpi xmlns:a14="http://schemas.microsoft.com/office/drawing/2010/main" val="0"/>
              </a:ext>
            </a:extLst>
          </a:blip>
          <a:srcRect l="15050" r="15800" b="1"/>
          <a:stretch/>
        </p:blipFill>
        <p:spPr>
          <a:xfrm>
            <a:off x="468283" y="10597"/>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p:spPr>
      </p:pic>
      <p:sp>
        <p:nvSpPr>
          <p:cNvPr id="26" name="Content Placeholder 25">
            <a:extLst>
              <a:ext uri="{FF2B5EF4-FFF2-40B4-BE49-F238E27FC236}">
                <a16:creationId xmlns:a16="http://schemas.microsoft.com/office/drawing/2014/main" id="{7D995C40-64FE-F37A-6432-1BE97CECD866}"/>
              </a:ext>
            </a:extLst>
          </p:cNvPr>
          <p:cNvSpPr>
            <a:spLocks noGrp="1"/>
          </p:cNvSpPr>
          <p:nvPr>
            <p:ph idx="1"/>
          </p:nvPr>
        </p:nvSpPr>
        <p:spPr>
          <a:xfrm>
            <a:off x="6573596" y="1943167"/>
            <a:ext cx="4195675" cy="4643900"/>
          </a:xfrm>
        </p:spPr>
        <p:txBody>
          <a:bodyPr anchor="t">
            <a:normAutofit fontScale="92500" lnSpcReduction="10000"/>
          </a:bodyPr>
          <a:lstStyle/>
          <a:p>
            <a:r>
              <a:rPr lang="en-US" sz="1800" dirty="0"/>
              <a:t>In 2016 Lee Sedol was bested by AlphaGo, a computer program developed by DeepMind</a:t>
            </a:r>
          </a:p>
          <a:p>
            <a:r>
              <a:rPr lang="en-US" sz="1800" dirty="0"/>
              <a:t>AlphaGo had been “training” before the match by playing games against itself</a:t>
            </a:r>
          </a:p>
          <a:p>
            <a:r>
              <a:rPr lang="en-US" sz="1800" dirty="0"/>
              <a:t>None of the humans who developed the program were able to understand the strategies of AlphaGo on the day of the match</a:t>
            </a:r>
          </a:p>
          <a:p>
            <a:r>
              <a:rPr lang="en-US" sz="1800" dirty="0"/>
              <a:t>Who, if anybody, should receive credit (praise?) for the victory over Lee Sedol?</a:t>
            </a:r>
          </a:p>
        </p:txBody>
      </p:sp>
      <p:pic>
        <p:nvPicPr>
          <p:cNvPr id="11" name="Content Placeholder 10" descr="A picture containing text, person, indoor, automaton&#10;&#10;Description automatically generated">
            <a:extLst>
              <a:ext uri="{FF2B5EF4-FFF2-40B4-BE49-F238E27FC236}">
                <a16:creationId xmlns:a16="http://schemas.microsoft.com/office/drawing/2014/main" id="{887376FE-29E8-9BBB-BDFA-0FADA088FE7D}"/>
              </a:ext>
            </a:extLst>
          </p:cNvPr>
          <p:cNvPicPr>
            <a:picLocks noChangeAspect="1"/>
          </p:cNvPicPr>
          <p:nvPr/>
        </p:nvPicPr>
        <p:blipFill rotWithShape="1">
          <a:blip r:embed="rId4">
            <a:extLst>
              <a:ext uri="{28A0092B-C50C-407E-A947-70E740481C1C}">
                <a14:useLocalDpi xmlns:a14="http://schemas.microsoft.com/office/drawing/2010/main" val="0"/>
              </a:ext>
            </a:extLst>
          </a:blip>
          <a:srcRect l="16685" r="-3" b="-3"/>
          <a:stretch/>
        </p:blipFill>
        <p:spPr>
          <a:xfrm>
            <a:off x="2767506"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p:spPr>
      </p:pic>
    </p:spTree>
    <p:extLst>
      <p:ext uri="{BB962C8B-B14F-4D97-AF65-F5344CB8AC3E}">
        <p14:creationId xmlns:p14="http://schemas.microsoft.com/office/powerpoint/2010/main" val="161421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6F56-ABB7-4228-91DD-FB0E71A529E2}"/>
              </a:ext>
            </a:extLst>
          </p:cNvPr>
          <p:cNvSpPr>
            <a:spLocks noGrp="1"/>
          </p:cNvSpPr>
          <p:nvPr>
            <p:ph type="title"/>
          </p:nvPr>
        </p:nvSpPr>
        <p:spPr>
          <a:xfrm>
            <a:off x="838200" y="500062"/>
            <a:ext cx="10515600" cy="1325563"/>
          </a:xfrm>
        </p:spPr>
        <p:txBody>
          <a:bodyPr>
            <a:normAutofit fontScale="90000"/>
          </a:bodyPr>
          <a:lstStyle/>
          <a:p>
            <a:r>
              <a:rPr lang="en-GB" dirty="0"/>
              <a:t>R-AI is a broad community or ecosystem of stakeholders</a:t>
            </a:r>
            <a:br>
              <a:rPr lang="en-GB" dirty="0"/>
            </a:br>
            <a:endParaRPr lang="en-GB" dirty="0"/>
          </a:p>
        </p:txBody>
      </p:sp>
      <p:sp>
        <p:nvSpPr>
          <p:cNvPr id="3" name="Content Placeholder 2">
            <a:extLst>
              <a:ext uri="{FF2B5EF4-FFF2-40B4-BE49-F238E27FC236}">
                <a16:creationId xmlns:a16="http://schemas.microsoft.com/office/drawing/2014/main" id="{D7882A20-249E-485C-9A42-8288A5F4196C}"/>
              </a:ext>
            </a:extLst>
          </p:cNvPr>
          <p:cNvSpPr>
            <a:spLocks noGrp="1"/>
          </p:cNvSpPr>
          <p:nvPr>
            <p:ph idx="1"/>
          </p:nvPr>
        </p:nvSpPr>
        <p:spPr/>
        <p:txBody>
          <a:bodyPr>
            <a:normAutofit/>
          </a:bodyPr>
          <a:lstStyle/>
          <a:p>
            <a:r>
              <a:rPr lang="en-GB" dirty="0"/>
              <a:t>The lack of a clear understanding of what R-AI means, and the different background assumptions of the multiple stakeholders involved in R-AI, demonstrate that there is an urgent need to bring some order to this debate, and ensure the concept can do the work for society that we need it to do</a:t>
            </a:r>
          </a:p>
        </p:txBody>
      </p:sp>
    </p:spTree>
    <p:extLst>
      <p:ext uri="{BB962C8B-B14F-4D97-AF65-F5344CB8AC3E}">
        <p14:creationId xmlns:p14="http://schemas.microsoft.com/office/powerpoint/2010/main" val="425237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14BE-062A-4527-81C4-D181D9263410}"/>
              </a:ext>
            </a:extLst>
          </p:cNvPr>
          <p:cNvSpPr>
            <a:spLocks noGrp="1"/>
          </p:cNvSpPr>
          <p:nvPr>
            <p:ph type="title"/>
          </p:nvPr>
        </p:nvSpPr>
        <p:spPr/>
        <p:txBody>
          <a:bodyPr/>
          <a:lstStyle/>
          <a:p>
            <a:r>
              <a:rPr lang="en-GB" dirty="0"/>
              <a:t>What do we want R-AI to do?</a:t>
            </a:r>
          </a:p>
        </p:txBody>
      </p:sp>
      <p:sp>
        <p:nvSpPr>
          <p:cNvPr id="3" name="Content Placeholder 2">
            <a:extLst>
              <a:ext uri="{FF2B5EF4-FFF2-40B4-BE49-F238E27FC236}">
                <a16:creationId xmlns:a16="http://schemas.microsoft.com/office/drawing/2014/main" id="{6F880861-366B-4DC9-A038-34FCFE9EE208}"/>
              </a:ext>
            </a:extLst>
          </p:cNvPr>
          <p:cNvSpPr>
            <a:spLocks noGrp="1"/>
          </p:cNvSpPr>
          <p:nvPr>
            <p:ph idx="1"/>
          </p:nvPr>
        </p:nvSpPr>
        <p:spPr/>
        <p:txBody>
          <a:bodyPr>
            <a:normAutofit/>
          </a:bodyPr>
          <a:lstStyle/>
          <a:p>
            <a:r>
              <a:rPr lang="en-GB" dirty="0"/>
              <a:t>Ecological model of R-AI</a:t>
            </a:r>
          </a:p>
          <a:p>
            <a:pPr lvl="1"/>
            <a:r>
              <a:rPr lang="en-GB" dirty="0"/>
              <a:t>Aims at a future in which responsibility appropriately infuses and guides the complex interaction between communities and stakeholders, and the planetary and social impacts of AI-systems</a:t>
            </a:r>
          </a:p>
          <a:p>
            <a:pPr lvl="1"/>
            <a:r>
              <a:rPr lang="en-GB" dirty="0"/>
              <a:t>Normative aim of social and moral health: </a:t>
            </a:r>
            <a:r>
              <a:rPr lang="en-GB" i="1" dirty="0"/>
              <a:t>flourishing </a:t>
            </a:r>
          </a:p>
        </p:txBody>
      </p:sp>
    </p:spTree>
    <p:extLst>
      <p:ext uri="{BB962C8B-B14F-4D97-AF65-F5344CB8AC3E}">
        <p14:creationId xmlns:p14="http://schemas.microsoft.com/office/powerpoint/2010/main" val="4163177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AE70-5FC4-412D-A397-825C21191E6E}"/>
              </a:ext>
            </a:extLst>
          </p:cNvPr>
          <p:cNvSpPr>
            <a:spLocks noGrp="1"/>
          </p:cNvSpPr>
          <p:nvPr>
            <p:ph type="title"/>
          </p:nvPr>
        </p:nvSpPr>
        <p:spPr/>
        <p:txBody>
          <a:bodyPr/>
          <a:lstStyle/>
          <a:p>
            <a:r>
              <a:rPr lang="en" sz="4400" dirty="0">
                <a:solidFill>
                  <a:srgbClr val="005E89"/>
                </a:solidFill>
                <a:ea typeface="Lato" panose="020F0502020204030203" pitchFamily="34" charset="0"/>
                <a:cs typeface="Lato" panose="020F0502020204030203" pitchFamily="34" charset="0"/>
                <a:sym typeface="Prompt SemiBold"/>
              </a:rPr>
              <a:t>Guiding Questions</a:t>
            </a:r>
            <a:endParaRPr lang="en-GB" dirty="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51D885C8-C06A-4382-B164-46AE02BA3149}"/>
              </a:ext>
            </a:extLst>
          </p:cNvPr>
          <p:cNvSpPr>
            <a:spLocks noGrp="1"/>
          </p:cNvSpPr>
          <p:nvPr>
            <p:ph idx="1"/>
          </p:nvPr>
        </p:nvSpPr>
        <p:spPr/>
        <p:txBody>
          <a:bodyPr>
            <a:normAutofit fontScale="92500" lnSpcReduction="10000"/>
          </a:bodyPr>
          <a:lstStyle/>
          <a:p>
            <a:pPr>
              <a:lnSpc>
                <a:spcPct val="115000"/>
              </a:lnSpc>
              <a:buClr>
                <a:srgbClr val="9CD7D3"/>
              </a:buClr>
              <a:buSzPct val="200000"/>
            </a:pPr>
            <a:r>
              <a:rPr lang="en-GB" sz="2800" b="1" dirty="0">
                <a:solidFill>
                  <a:srgbClr val="005E89"/>
                </a:solidFill>
                <a:ea typeface="Lato" panose="020F0502020204030203" pitchFamily="34" charset="0"/>
                <a:cs typeface="Lato" panose="020F0502020204030203" pitchFamily="34" charset="0"/>
                <a:sym typeface="Prompt"/>
              </a:rPr>
              <a:t>Who </a:t>
            </a:r>
            <a:r>
              <a:rPr lang="en-GB" sz="2800" dirty="0">
                <a:solidFill>
                  <a:srgbClr val="005E89"/>
                </a:solidFill>
                <a:ea typeface="Lato" panose="020F0502020204030203" pitchFamily="34" charset="0"/>
                <a:cs typeface="Lato" panose="020F0502020204030203" pitchFamily="34" charset="0"/>
                <a:sym typeface="Prompt"/>
              </a:rPr>
              <a:t>are the different communities and interests that constitute the R-AI ecosystem?</a:t>
            </a:r>
            <a:endParaRPr lang="en-GB" sz="2800" b="1" dirty="0">
              <a:ea typeface="Lato" panose="020F0502020204030203" pitchFamily="34" charset="0"/>
              <a:cs typeface="Lato" panose="020F0502020204030203" pitchFamily="34" charset="0"/>
            </a:endParaRPr>
          </a:p>
          <a:p>
            <a:pPr>
              <a:lnSpc>
                <a:spcPct val="115000"/>
              </a:lnSpc>
              <a:buClr>
                <a:srgbClr val="9CD7D3"/>
              </a:buClr>
              <a:buSzPct val="200000"/>
            </a:pPr>
            <a:endParaRPr lang="en-GB" sz="2800" dirty="0">
              <a:solidFill>
                <a:srgbClr val="005E89"/>
              </a:solidFill>
              <a:ea typeface="Lato" panose="020F0502020204030203" pitchFamily="34" charset="0"/>
              <a:cs typeface="Lato" panose="020F0502020204030203" pitchFamily="34" charset="0"/>
            </a:endParaRPr>
          </a:p>
          <a:p>
            <a:pPr lvl="0">
              <a:lnSpc>
                <a:spcPct val="115000"/>
              </a:lnSpc>
              <a:buClr>
                <a:srgbClr val="9CD7D3"/>
              </a:buClr>
              <a:buSzPct val="200000"/>
            </a:pPr>
            <a:r>
              <a:rPr lang="en-GB" sz="2800" b="1" dirty="0">
                <a:solidFill>
                  <a:srgbClr val="005E89"/>
                </a:solidFill>
                <a:ea typeface="Lato" panose="020F0502020204030203" pitchFamily="34" charset="0"/>
                <a:cs typeface="Lato" panose="020F0502020204030203" pitchFamily="34" charset="0"/>
              </a:rPr>
              <a:t>What</a:t>
            </a:r>
            <a:r>
              <a:rPr lang="en-GB" sz="2800" dirty="0">
                <a:solidFill>
                  <a:srgbClr val="005E89"/>
                </a:solidFill>
                <a:ea typeface="Lato" panose="020F0502020204030203" pitchFamily="34" charset="0"/>
                <a:cs typeface="Lato" panose="020F0502020204030203" pitchFamily="34" charset="0"/>
              </a:rPr>
              <a:t> does ‘Responsible AI’ mean to these different actors and communities, and what concept(s) of ‘responsibility’ anchor it?</a:t>
            </a:r>
            <a:endParaRPr lang="en-GB" sz="2800" b="1" dirty="0">
              <a:solidFill>
                <a:srgbClr val="005E89"/>
              </a:solidFill>
              <a:ea typeface="Lato" panose="020F0502020204030203" pitchFamily="34" charset="0"/>
              <a:cs typeface="Lato" panose="020F0502020204030203" pitchFamily="34" charset="0"/>
            </a:endParaRPr>
          </a:p>
          <a:p>
            <a:pPr lvl="0">
              <a:lnSpc>
                <a:spcPct val="115000"/>
              </a:lnSpc>
              <a:buClr>
                <a:srgbClr val="9CD7D3"/>
              </a:buClr>
              <a:buSzPct val="200000"/>
            </a:pPr>
            <a:endParaRPr lang="en-GB" sz="2800" b="1" dirty="0">
              <a:solidFill>
                <a:srgbClr val="005E89"/>
              </a:solidFill>
              <a:ea typeface="Lato" panose="020F0502020204030203" pitchFamily="34" charset="0"/>
              <a:cs typeface="Lato" panose="020F0502020204030203" pitchFamily="34" charset="0"/>
            </a:endParaRPr>
          </a:p>
          <a:p>
            <a:pPr lvl="0">
              <a:lnSpc>
                <a:spcPct val="115000"/>
              </a:lnSpc>
              <a:buClr>
                <a:srgbClr val="9CD7D3"/>
              </a:buClr>
              <a:buSzPct val="200000"/>
            </a:pPr>
            <a:r>
              <a:rPr lang="en-GB" sz="2800" b="1" dirty="0">
                <a:solidFill>
                  <a:srgbClr val="005E89"/>
                </a:solidFill>
                <a:ea typeface="Lato" panose="020F0502020204030203" pitchFamily="34" charset="0"/>
                <a:cs typeface="Lato" panose="020F0502020204030203" pitchFamily="34" charset="0"/>
              </a:rPr>
              <a:t>Why </a:t>
            </a:r>
            <a:r>
              <a:rPr lang="en-GB" sz="2800" dirty="0">
                <a:solidFill>
                  <a:srgbClr val="005E89"/>
                </a:solidFill>
                <a:ea typeface="Lato" panose="020F0502020204030203" pitchFamily="34" charset="0"/>
                <a:cs typeface="Lato" panose="020F0502020204030203" pitchFamily="34" charset="0"/>
              </a:rPr>
              <a:t>do we need R-AI – what are the ends/goals/aims that a flourishing R-AI ecosystems/community would realize?</a:t>
            </a:r>
          </a:p>
          <a:p>
            <a:pPr lvl="0">
              <a:lnSpc>
                <a:spcPct val="115000"/>
              </a:lnSpc>
              <a:buClr>
                <a:srgbClr val="9CD7D3"/>
              </a:buClr>
              <a:buSzPct val="200000"/>
            </a:pPr>
            <a:endParaRPr lang="en-GB" sz="2800" dirty="0">
              <a:solidFill>
                <a:srgbClr val="005E89"/>
              </a:solidFill>
              <a:ea typeface="Lato" panose="020F0502020204030203" pitchFamily="34" charset="0"/>
              <a:cs typeface="Lato" panose="020F0502020204030203" pitchFamily="34" charset="0"/>
            </a:endParaRPr>
          </a:p>
          <a:p>
            <a:pPr lvl="0">
              <a:lnSpc>
                <a:spcPct val="115000"/>
              </a:lnSpc>
            </a:pPr>
            <a:endParaRPr lang="en-GB" sz="2800" dirty="0">
              <a:solidFill>
                <a:srgbClr val="005E89"/>
              </a:solidFill>
              <a:ea typeface="Lato" panose="020F0502020204030203" pitchFamily="34" charset="0"/>
              <a:cs typeface="Lato" panose="020F0502020204030203" pitchFamily="34" charset="0"/>
            </a:endParaRPr>
          </a:p>
          <a:p>
            <a:pPr lvl="0">
              <a:lnSpc>
                <a:spcPct val="115000"/>
              </a:lnSpc>
            </a:pPr>
            <a:endParaRPr lang="en-GB" sz="2800" dirty="0">
              <a:solidFill>
                <a:srgbClr val="005E89"/>
              </a:solidFill>
              <a:ea typeface="Lato" panose="020F0502020204030203" pitchFamily="34" charset="0"/>
              <a:cs typeface="Lato" panose="020F0502020204030203" pitchFamily="34" charset="0"/>
            </a:endParaRPr>
          </a:p>
          <a:p>
            <a:pPr lvl="0" algn="l" rtl="0">
              <a:lnSpc>
                <a:spcPct val="115000"/>
              </a:lnSpc>
              <a:spcBef>
                <a:spcPts val="0"/>
              </a:spcBef>
              <a:spcAft>
                <a:spcPts val="0"/>
              </a:spcAft>
              <a:buClr>
                <a:schemeClr val="dk1"/>
              </a:buClr>
              <a:buSzPts val="1100"/>
            </a:pPr>
            <a:endParaRPr lang="en-GB" sz="2800" dirty="0">
              <a:solidFill>
                <a:schemeClr val="dk1"/>
              </a:solidFill>
              <a:ea typeface="Lato" panose="020F0502020204030203" pitchFamily="34" charset="0"/>
              <a:cs typeface="Lato" panose="020F0502020204030203" pitchFamily="34" charset="0"/>
            </a:endParaRPr>
          </a:p>
          <a:p>
            <a:pPr lvl="0" algn="l" rtl="0">
              <a:spcBef>
                <a:spcPts val="0"/>
              </a:spcBef>
              <a:spcAft>
                <a:spcPts val="0"/>
              </a:spcAft>
            </a:pPr>
            <a:endParaRPr lang="en-GB" sz="2800" dirty="0">
              <a:ea typeface="Lato" panose="020F0502020204030203" pitchFamily="34" charset="0"/>
              <a:cs typeface="Lato" panose="020F0502020204030203" pitchFamily="34" charset="0"/>
            </a:endParaRPr>
          </a:p>
          <a:p>
            <a:endParaRPr lang="en-GB" dirty="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2659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B3A0B-7FA5-40D7-A9B7-104519E33E95}"/>
              </a:ext>
            </a:extLst>
          </p:cNvPr>
          <p:cNvSpPr>
            <a:spLocks noGrp="1"/>
          </p:cNvSpPr>
          <p:nvPr>
            <p:ph type="title"/>
          </p:nvPr>
        </p:nvSpPr>
        <p:spPr/>
        <p:txBody>
          <a:bodyPr/>
          <a:lstStyle/>
          <a:p>
            <a:r>
              <a:rPr lang="en-GB" dirty="0"/>
              <a:t>Implications			</a:t>
            </a:r>
          </a:p>
        </p:txBody>
      </p:sp>
      <p:sp>
        <p:nvSpPr>
          <p:cNvPr id="3" name="Content Placeholder 2">
            <a:extLst>
              <a:ext uri="{FF2B5EF4-FFF2-40B4-BE49-F238E27FC236}">
                <a16:creationId xmlns:a16="http://schemas.microsoft.com/office/drawing/2014/main" id="{B61266F9-0934-4DE0-8593-D3947A9CBAC4}"/>
              </a:ext>
            </a:extLst>
          </p:cNvPr>
          <p:cNvSpPr>
            <a:spLocks noGrp="1"/>
          </p:cNvSpPr>
          <p:nvPr>
            <p:ph idx="1"/>
          </p:nvPr>
        </p:nvSpPr>
        <p:spPr/>
        <p:txBody>
          <a:bodyPr/>
          <a:lstStyle/>
          <a:p>
            <a:r>
              <a:rPr lang="en-GB" dirty="0"/>
              <a:t>There is no ‘thing’ that we can call responsible AI</a:t>
            </a:r>
          </a:p>
          <a:p>
            <a:r>
              <a:rPr lang="en-GB" dirty="0"/>
              <a:t>Rather, it is a set of communities and practices</a:t>
            </a:r>
          </a:p>
          <a:p>
            <a:r>
              <a:rPr lang="en-GB" dirty="0"/>
              <a:t>These communities all hang together and influence each other</a:t>
            </a:r>
          </a:p>
          <a:p>
            <a:r>
              <a:rPr lang="en-GB" dirty="0"/>
              <a:t>We need to see R-AI in this light: as an ecosystem</a:t>
            </a:r>
          </a:p>
        </p:txBody>
      </p:sp>
    </p:spTree>
    <p:extLst>
      <p:ext uri="{BB962C8B-B14F-4D97-AF65-F5344CB8AC3E}">
        <p14:creationId xmlns:p14="http://schemas.microsoft.com/office/powerpoint/2010/main" val="150946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A7C7-7A47-45D4-9336-927BBA6C5714}"/>
              </a:ext>
            </a:extLst>
          </p:cNvPr>
          <p:cNvSpPr>
            <a:spLocks noGrp="1"/>
          </p:cNvSpPr>
          <p:nvPr>
            <p:ph type="title"/>
          </p:nvPr>
        </p:nvSpPr>
        <p:spPr/>
        <p:txBody>
          <a:bodyPr/>
          <a:lstStyle/>
          <a:p>
            <a:r>
              <a:rPr lang="en-GB" dirty="0"/>
              <a:t>Responsible and Ethical </a:t>
            </a:r>
          </a:p>
        </p:txBody>
      </p:sp>
      <p:sp>
        <p:nvSpPr>
          <p:cNvPr id="3" name="Content Placeholder 2">
            <a:extLst>
              <a:ext uri="{FF2B5EF4-FFF2-40B4-BE49-F238E27FC236}">
                <a16:creationId xmlns:a16="http://schemas.microsoft.com/office/drawing/2014/main" id="{879DB51F-F21C-45E8-A8E9-BACEB08DA29F}"/>
              </a:ext>
            </a:extLst>
          </p:cNvPr>
          <p:cNvSpPr>
            <a:spLocks noGrp="1"/>
          </p:cNvSpPr>
          <p:nvPr>
            <p:ph idx="1"/>
          </p:nvPr>
        </p:nvSpPr>
        <p:spPr/>
        <p:txBody>
          <a:bodyPr/>
          <a:lstStyle/>
          <a:p>
            <a:r>
              <a:rPr lang="en-GB" dirty="0"/>
              <a:t>Responsible: inherently positive</a:t>
            </a:r>
          </a:p>
          <a:p>
            <a:r>
              <a:rPr lang="en-GB" dirty="0"/>
              <a:t>Ethics: an open-endedness and undecidedness</a:t>
            </a:r>
          </a:p>
          <a:p>
            <a:pPr lvl="1"/>
            <a:r>
              <a:rPr lang="en-GB" dirty="0"/>
              <a:t>‘AI ethics’, therefore, has a far broader remit than R-AI, and is concerned with more foundational questions, such as what it means to be human in the face of AI. These are questions that private companies might not have an interest in answering (or asking ).</a:t>
            </a:r>
          </a:p>
        </p:txBody>
      </p:sp>
    </p:spTree>
    <p:extLst>
      <p:ext uri="{BB962C8B-B14F-4D97-AF65-F5344CB8AC3E}">
        <p14:creationId xmlns:p14="http://schemas.microsoft.com/office/powerpoint/2010/main" val="314525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8A3F-2786-4BB8-9356-642B6D7E4196}"/>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95E51272-2757-4C99-A20A-08F8877F75AB}"/>
              </a:ext>
            </a:extLst>
          </p:cNvPr>
          <p:cNvSpPr>
            <a:spLocks noGrp="1"/>
          </p:cNvSpPr>
          <p:nvPr>
            <p:ph idx="1"/>
          </p:nvPr>
        </p:nvSpPr>
        <p:spPr/>
        <p:txBody>
          <a:bodyPr/>
          <a:lstStyle/>
          <a:p>
            <a:r>
              <a:rPr lang="en-GB" dirty="0"/>
              <a:t>For AI and responsibility gaps: Focus less on who we need to blame, rather who needs to </a:t>
            </a:r>
            <a:r>
              <a:rPr lang="en-GB" i="1" dirty="0"/>
              <a:t>answer for </a:t>
            </a:r>
            <a:r>
              <a:rPr lang="en-GB" dirty="0"/>
              <a:t>the system</a:t>
            </a:r>
          </a:p>
          <a:p>
            <a:r>
              <a:rPr lang="en-GB" dirty="0"/>
              <a:t>For R-AI: See R-AI as an </a:t>
            </a:r>
            <a:r>
              <a:rPr lang="en-GB" i="1" dirty="0"/>
              <a:t>ambition </a:t>
            </a:r>
            <a:r>
              <a:rPr lang="en-GB" dirty="0"/>
              <a:t>and a </a:t>
            </a:r>
            <a:r>
              <a:rPr lang="en-GB" i="1" dirty="0"/>
              <a:t>process</a:t>
            </a:r>
            <a:r>
              <a:rPr lang="en-GB" dirty="0"/>
              <a:t>, not as a problem to be solved</a:t>
            </a:r>
          </a:p>
          <a:p>
            <a:r>
              <a:rPr lang="en-GB" dirty="0"/>
              <a:t>Taking these two points together we can build and sustain a responsible configuration of AI in society</a:t>
            </a:r>
          </a:p>
        </p:txBody>
      </p:sp>
    </p:spTree>
    <p:extLst>
      <p:ext uri="{BB962C8B-B14F-4D97-AF65-F5344CB8AC3E}">
        <p14:creationId xmlns:p14="http://schemas.microsoft.com/office/powerpoint/2010/main" val="2597617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434E5-63CF-44A1-B6A2-28E6C6706A74}"/>
              </a:ext>
            </a:extLst>
          </p:cNvPr>
          <p:cNvSpPr>
            <a:spLocks noGrp="1"/>
          </p:cNvSpPr>
          <p:nvPr>
            <p:ph type="ctrTitle"/>
          </p:nvPr>
        </p:nvSpPr>
        <p:spPr>
          <a:xfrm>
            <a:off x="1091292" y="3295650"/>
            <a:ext cx="10009415" cy="2743200"/>
          </a:xfrm>
        </p:spPr>
        <p:txBody>
          <a:bodyPr>
            <a:normAutofit fontScale="90000"/>
          </a:bodyPr>
          <a:lstStyle/>
          <a:p>
            <a:pPr marL="0" indent="0" algn="ctr"/>
            <a:r>
              <a:rPr lang="en-GB" sz="6000" dirty="0"/>
              <a:t>THANK YOU!</a:t>
            </a:r>
            <a:br>
              <a:rPr lang="en-GB" sz="6000" dirty="0"/>
            </a:br>
            <a:r>
              <a:rPr lang="en-GB" sz="6000" dirty="0"/>
              <a:t>Questions/Discussion</a:t>
            </a:r>
            <a:br>
              <a:rPr lang="en-GB" sz="6000" dirty="0"/>
            </a:br>
            <a:br>
              <a:rPr lang="en-GB" sz="6000" dirty="0"/>
            </a:br>
            <a:r>
              <a:rPr lang="en-GB" sz="6000" dirty="0"/>
              <a:t>ftollon@ed.ac.uk</a:t>
            </a:r>
            <a:br>
              <a:rPr lang="en-GB" sz="6000" dirty="0"/>
            </a:br>
            <a:endParaRPr lang="en-GB" dirty="0"/>
          </a:p>
        </p:txBody>
      </p:sp>
    </p:spTree>
    <p:extLst>
      <p:ext uri="{BB962C8B-B14F-4D97-AF65-F5344CB8AC3E}">
        <p14:creationId xmlns:p14="http://schemas.microsoft.com/office/powerpoint/2010/main" val="184882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92A145-6E11-4965-A6CE-3892D5450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741" y="1855730"/>
            <a:ext cx="4877555" cy="1411781"/>
          </a:xfrm>
          <a:prstGeom prst="rect">
            <a:avLst/>
          </a:prstGeom>
        </p:spPr>
      </p:pic>
      <p:pic>
        <p:nvPicPr>
          <p:cNvPr id="8" name="Picture 7">
            <a:extLst>
              <a:ext uri="{FF2B5EF4-FFF2-40B4-BE49-F238E27FC236}">
                <a16:creationId xmlns:a16="http://schemas.microsoft.com/office/drawing/2014/main" id="{BBEED88F-4AD1-4CBB-A866-77E78851076D}"/>
              </a:ext>
            </a:extLst>
          </p:cNvPr>
          <p:cNvPicPr>
            <a:picLocks noChangeAspect="1"/>
          </p:cNvPicPr>
          <p:nvPr/>
        </p:nvPicPr>
        <p:blipFill rotWithShape="1">
          <a:blip r:embed="rId3">
            <a:extLst>
              <a:ext uri="{28A0092B-C50C-407E-A947-70E740481C1C}">
                <a14:useLocalDpi xmlns:a14="http://schemas.microsoft.com/office/drawing/2010/main" val="0"/>
              </a:ext>
            </a:extLst>
          </a:blip>
          <a:srcRect l="25927" t="19460" r="25457" b="19585"/>
          <a:stretch/>
        </p:blipFill>
        <p:spPr>
          <a:xfrm>
            <a:off x="6731490" y="3585890"/>
            <a:ext cx="552329" cy="490293"/>
          </a:xfrm>
          <a:prstGeom prst="rect">
            <a:avLst/>
          </a:prstGeom>
        </p:spPr>
      </p:pic>
      <p:pic>
        <p:nvPicPr>
          <p:cNvPr id="11" name="Picture 10">
            <a:extLst>
              <a:ext uri="{FF2B5EF4-FFF2-40B4-BE49-F238E27FC236}">
                <a16:creationId xmlns:a16="http://schemas.microsoft.com/office/drawing/2014/main" id="{DEB96F8D-2D6D-4655-A2B3-2514AA7AF4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131" y="3603939"/>
            <a:ext cx="692178" cy="472244"/>
          </a:xfrm>
          <a:prstGeom prst="rect">
            <a:avLst/>
          </a:prstGeom>
        </p:spPr>
      </p:pic>
      <p:pic>
        <p:nvPicPr>
          <p:cNvPr id="15" name="Picture 14">
            <a:extLst>
              <a:ext uri="{FF2B5EF4-FFF2-40B4-BE49-F238E27FC236}">
                <a16:creationId xmlns:a16="http://schemas.microsoft.com/office/drawing/2014/main" id="{5F810EE5-D7A3-43E0-9F27-8544036A5C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2764" y="3447876"/>
            <a:ext cx="786612" cy="628307"/>
          </a:xfrm>
          <a:prstGeom prst="rect">
            <a:avLst/>
          </a:prstGeom>
        </p:spPr>
      </p:pic>
      <p:pic>
        <p:nvPicPr>
          <p:cNvPr id="26" name="Picture 25">
            <a:extLst>
              <a:ext uri="{FF2B5EF4-FFF2-40B4-BE49-F238E27FC236}">
                <a16:creationId xmlns:a16="http://schemas.microsoft.com/office/drawing/2014/main" id="{2BE47BD9-6AA7-4C15-AD52-C41BC5C08F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0741" y="3590489"/>
            <a:ext cx="1909909" cy="485694"/>
          </a:xfrm>
          <a:prstGeom prst="rect">
            <a:avLst/>
          </a:prstGeom>
        </p:spPr>
      </p:pic>
    </p:spTree>
    <p:extLst>
      <p:ext uri="{BB962C8B-B14F-4D97-AF65-F5344CB8AC3E}">
        <p14:creationId xmlns:p14="http://schemas.microsoft.com/office/powerpoint/2010/main" val="292247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automatically generated">
            <a:extLst>
              <a:ext uri="{FF2B5EF4-FFF2-40B4-BE49-F238E27FC236}">
                <a16:creationId xmlns:a16="http://schemas.microsoft.com/office/drawing/2014/main" id="{AAAACEB0-A9B9-E019-BBFF-10165F876AD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712"/>
          <a:stretch/>
        </p:blipFill>
        <p:spPr>
          <a:xfrm>
            <a:off x="307775" y="261438"/>
            <a:ext cx="11576451" cy="6335127"/>
          </a:xfrm>
          <a:prstGeom prst="rect">
            <a:avLst/>
          </a:prstGeom>
        </p:spPr>
      </p:pic>
    </p:spTree>
    <p:extLst>
      <p:ext uri="{BB962C8B-B14F-4D97-AF65-F5344CB8AC3E}">
        <p14:creationId xmlns:p14="http://schemas.microsoft.com/office/powerpoint/2010/main" val="366409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0" y="0"/>
            <a:ext cx="12191997" cy="6860776"/>
          </a:xfrm>
          <a:prstGeom prst="rect">
            <a:avLst/>
          </a:prstGeom>
          <a:noFill/>
          <a:ln>
            <a:noFill/>
          </a:ln>
        </p:spPr>
      </p:pic>
      <p:sp>
        <p:nvSpPr>
          <p:cNvPr id="75" name="Google Shape;75;p16"/>
          <p:cNvSpPr txBox="1"/>
          <p:nvPr/>
        </p:nvSpPr>
        <p:spPr>
          <a:xfrm>
            <a:off x="3179289" y="1383991"/>
            <a:ext cx="8432849" cy="4742085"/>
          </a:xfrm>
          <a:prstGeom prst="rect">
            <a:avLst/>
          </a:prstGeom>
          <a:noFill/>
          <a:ln>
            <a:noFill/>
          </a:ln>
        </p:spPr>
        <p:txBody>
          <a:bodyPr spcFirstLastPara="1" wrap="square" lIns="121900" tIns="121900" rIns="121900" bIns="121900" anchor="t" anchorCtr="0">
            <a:noAutofit/>
          </a:bodyPr>
          <a:lstStyle/>
          <a:p>
            <a:pPr marL="457189" indent="-457189">
              <a:lnSpc>
                <a:spcPct val="115000"/>
              </a:lnSpc>
              <a:buClr>
                <a:srgbClr val="9CD7D3"/>
              </a:buClr>
              <a:buSzPct val="200000"/>
              <a:buFont typeface="Arial" panose="020B0604020202020204" pitchFamily="34" charset="0"/>
              <a:buChar char="•"/>
            </a:pPr>
            <a:endParaRPr lang="en-US" sz="2667" dirty="0">
              <a:solidFill>
                <a:srgbClr val="005E89"/>
              </a:solidFill>
              <a:latin typeface="Neue Haas Grotesk Text Pro" panose="020B0504020202020204" pitchFamily="34" charset="77"/>
              <a:ea typeface="Prompt"/>
              <a:cs typeface="Prompt"/>
            </a:endParaRPr>
          </a:p>
          <a:p>
            <a:pPr lvl="0">
              <a:lnSpc>
                <a:spcPct val="115000"/>
              </a:lnSpc>
            </a:pPr>
            <a:endParaRPr lang="en-US" sz="2667" dirty="0">
              <a:solidFill>
                <a:srgbClr val="005E89"/>
              </a:solidFill>
              <a:latin typeface="Neue Haas Grotesk Text Pro" panose="020B0504020202020204" pitchFamily="34" charset="77"/>
              <a:ea typeface="Prompt"/>
              <a:cs typeface="Prompt"/>
            </a:endParaRPr>
          </a:p>
          <a:p>
            <a:pPr lvl="0">
              <a:lnSpc>
                <a:spcPct val="115000"/>
              </a:lnSpc>
            </a:pPr>
            <a:endParaRPr lang="en-US" sz="2667" dirty="0">
              <a:solidFill>
                <a:srgbClr val="005E89"/>
              </a:solidFill>
              <a:latin typeface="Neue Haas Grotesk Text Pro" panose="020B0504020202020204" pitchFamily="34" charset="77"/>
              <a:ea typeface="Prompt"/>
              <a:cs typeface="Prompt"/>
            </a:endParaRPr>
          </a:p>
          <a:p>
            <a:pPr lvl="0">
              <a:lnSpc>
                <a:spcPct val="115000"/>
              </a:lnSpc>
            </a:pPr>
            <a:endParaRPr lang="en-US" sz="2667" dirty="0">
              <a:solidFill>
                <a:srgbClr val="005E89"/>
              </a:solidFill>
              <a:latin typeface="Prompt"/>
              <a:ea typeface="Prompt"/>
              <a:cs typeface="Prompt"/>
            </a:endParaRPr>
          </a:p>
          <a:p>
            <a:pPr>
              <a:lnSpc>
                <a:spcPct val="115000"/>
              </a:lnSpc>
              <a:buClr>
                <a:schemeClr val="dk1"/>
              </a:buClr>
              <a:buSzPts val="1100"/>
            </a:pPr>
            <a:endParaRPr sz="2667" dirty="0">
              <a:solidFill>
                <a:schemeClr val="dk1"/>
              </a:solidFill>
            </a:endParaRPr>
          </a:p>
          <a:p>
            <a:endParaRPr sz="2667" dirty="0"/>
          </a:p>
        </p:txBody>
      </p:sp>
      <p:pic>
        <p:nvPicPr>
          <p:cNvPr id="4" name="Picture 3">
            <a:extLst>
              <a:ext uri="{FF2B5EF4-FFF2-40B4-BE49-F238E27FC236}">
                <a16:creationId xmlns:a16="http://schemas.microsoft.com/office/drawing/2014/main" id="{8CF3E6CA-56E8-431F-89C1-954AE6B26FE7}"/>
              </a:ext>
            </a:extLst>
          </p:cNvPr>
          <p:cNvPicPr>
            <a:picLocks noChangeAspect="1"/>
          </p:cNvPicPr>
          <p:nvPr/>
        </p:nvPicPr>
        <p:blipFill>
          <a:blip r:embed="rId4"/>
          <a:stretch>
            <a:fillRect/>
          </a:stretch>
        </p:blipFill>
        <p:spPr>
          <a:xfrm>
            <a:off x="791647" y="2029453"/>
            <a:ext cx="6045147" cy="3044572"/>
          </a:xfrm>
          <a:prstGeom prst="rect">
            <a:avLst/>
          </a:prstGeom>
        </p:spPr>
      </p:pic>
      <p:pic>
        <p:nvPicPr>
          <p:cNvPr id="6" name="Picture 5">
            <a:extLst>
              <a:ext uri="{FF2B5EF4-FFF2-40B4-BE49-F238E27FC236}">
                <a16:creationId xmlns:a16="http://schemas.microsoft.com/office/drawing/2014/main" id="{2D0936C6-3C1A-4BC2-A658-C92F7BE5721A}"/>
              </a:ext>
            </a:extLst>
          </p:cNvPr>
          <p:cNvPicPr>
            <a:picLocks noChangeAspect="1"/>
          </p:cNvPicPr>
          <p:nvPr/>
        </p:nvPicPr>
        <p:blipFill>
          <a:blip r:embed="rId5"/>
          <a:stretch>
            <a:fillRect/>
          </a:stretch>
        </p:blipFill>
        <p:spPr>
          <a:xfrm>
            <a:off x="6836794" y="1697633"/>
            <a:ext cx="3977449" cy="4114800"/>
          </a:xfrm>
          <a:prstGeom prst="rect">
            <a:avLst/>
          </a:prstGeom>
        </p:spPr>
      </p:pic>
    </p:spTree>
    <p:extLst>
      <p:ext uri="{BB962C8B-B14F-4D97-AF65-F5344CB8AC3E}">
        <p14:creationId xmlns:p14="http://schemas.microsoft.com/office/powerpoint/2010/main" val="88031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25D3-0D43-41CF-BB6E-88B60C3D6485}"/>
              </a:ext>
            </a:extLst>
          </p:cNvPr>
          <p:cNvSpPr>
            <a:spLocks noGrp="1"/>
          </p:cNvSpPr>
          <p:nvPr>
            <p:ph type="title"/>
          </p:nvPr>
        </p:nvSpPr>
        <p:spPr/>
        <p:txBody>
          <a:bodyPr>
            <a:normAutofit fontScale="90000"/>
          </a:bodyPr>
          <a:lstStyle/>
          <a:p>
            <a:r>
              <a:rPr lang="en-GB" dirty="0"/>
              <a:t>Responsibility Gaps and AI</a:t>
            </a:r>
          </a:p>
        </p:txBody>
      </p:sp>
      <p:sp>
        <p:nvSpPr>
          <p:cNvPr id="3" name="Text Placeholder 2">
            <a:extLst>
              <a:ext uri="{FF2B5EF4-FFF2-40B4-BE49-F238E27FC236}">
                <a16:creationId xmlns:a16="http://schemas.microsoft.com/office/drawing/2014/main" id="{DF1935E9-4E45-47EE-B2AE-FBF8E971FB0B}"/>
              </a:ext>
            </a:extLst>
          </p:cNvPr>
          <p:cNvSpPr>
            <a:spLocks noGrp="1"/>
          </p:cNvSpPr>
          <p:nvPr>
            <p:ph type="body" idx="1"/>
          </p:nvPr>
        </p:nvSpPr>
        <p:spPr/>
        <p:txBody>
          <a:bodyPr/>
          <a:lstStyle/>
          <a:p>
            <a:r>
              <a:rPr lang="en-GB" dirty="0"/>
              <a:t>Some suggest that there could be a ‘responsibility gap’ with respect to AI</a:t>
            </a:r>
          </a:p>
          <a:p>
            <a:r>
              <a:rPr lang="en-GB" dirty="0"/>
              <a:t>Cases where we have some harm, and nobody to </a:t>
            </a:r>
            <a:r>
              <a:rPr lang="en-GB" i="1" dirty="0"/>
              <a:t>attribute </a:t>
            </a:r>
            <a:r>
              <a:rPr lang="en-GB" dirty="0"/>
              <a:t>responsibility to</a:t>
            </a:r>
          </a:p>
          <a:p>
            <a:r>
              <a:rPr lang="en-GB" dirty="0"/>
              <a:t>How realistic?</a:t>
            </a:r>
          </a:p>
        </p:txBody>
      </p:sp>
    </p:spTree>
    <p:extLst>
      <p:ext uri="{BB962C8B-B14F-4D97-AF65-F5344CB8AC3E}">
        <p14:creationId xmlns:p14="http://schemas.microsoft.com/office/powerpoint/2010/main" val="371558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50B5-8DDE-4EA4-AF63-670C9D54868B}"/>
              </a:ext>
            </a:extLst>
          </p:cNvPr>
          <p:cNvSpPr>
            <a:spLocks noGrp="1"/>
          </p:cNvSpPr>
          <p:nvPr>
            <p:ph type="title"/>
          </p:nvPr>
        </p:nvSpPr>
        <p:spPr/>
        <p:txBody>
          <a:bodyPr>
            <a:normAutofit fontScale="90000"/>
          </a:bodyPr>
          <a:lstStyle/>
          <a:p>
            <a:r>
              <a:rPr lang="en-GB" dirty="0"/>
              <a:t>What about some other cases?		</a:t>
            </a:r>
          </a:p>
        </p:txBody>
      </p:sp>
      <p:sp>
        <p:nvSpPr>
          <p:cNvPr id="3" name="Text Placeholder 2">
            <a:extLst>
              <a:ext uri="{FF2B5EF4-FFF2-40B4-BE49-F238E27FC236}">
                <a16:creationId xmlns:a16="http://schemas.microsoft.com/office/drawing/2014/main" id="{AF5F85D8-8FB2-459D-A096-BF5628F06E71}"/>
              </a:ext>
            </a:extLst>
          </p:cNvPr>
          <p:cNvSpPr>
            <a:spLocks noGrp="1"/>
          </p:cNvSpPr>
          <p:nvPr>
            <p:ph type="body" idx="1"/>
          </p:nvPr>
        </p:nvSpPr>
        <p:spPr/>
        <p:txBody>
          <a:bodyPr/>
          <a:lstStyle/>
          <a:p>
            <a:r>
              <a:rPr lang="en-GB" dirty="0"/>
              <a:t>Self-driving cars</a:t>
            </a:r>
          </a:p>
          <a:p>
            <a:r>
              <a:rPr lang="en-GB" dirty="0"/>
              <a:t>Surgical robots</a:t>
            </a:r>
          </a:p>
          <a:p>
            <a:r>
              <a:rPr lang="en-GB" dirty="0"/>
              <a:t>Autonomous Weapons</a:t>
            </a:r>
          </a:p>
        </p:txBody>
      </p:sp>
    </p:spTree>
    <p:extLst>
      <p:ext uri="{BB962C8B-B14F-4D97-AF65-F5344CB8AC3E}">
        <p14:creationId xmlns:p14="http://schemas.microsoft.com/office/powerpoint/2010/main" val="350990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A211-E481-4E5A-9AF4-DEC7DC6790C1}"/>
              </a:ext>
            </a:extLst>
          </p:cNvPr>
          <p:cNvSpPr>
            <a:spLocks noGrp="1"/>
          </p:cNvSpPr>
          <p:nvPr>
            <p:ph type="title"/>
          </p:nvPr>
        </p:nvSpPr>
        <p:spPr/>
        <p:txBody>
          <a:bodyPr>
            <a:normAutofit fontScale="90000"/>
          </a:bodyPr>
          <a:lstStyle/>
          <a:p>
            <a:r>
              <a:rPr lang="en-GB" dirty="0"/>
              <a:t>What’s the claim?</a:t>
            </a:r>
          </a:p>
        </p:txBody>
      </p:sp>
      <p:sp>
        <p:nvSpPr>
          <p:cNvPr id="3" name="Text Placeholder 2">
            <a:extLst>
              <a:ext uri="{FF2B5EF4-FFF2-40B4-BE49-F238E27FC236}">
                <a16:creationId xmlns:a16="http://schemas.microsoft.com/office/drawing/2014/main" id="{756F16F5-7D80-4B6F-8326-0BB3370D8D9E}"/>
              </a:ext>
            </a:extLst>
          </p:cNvPr>
          <p:cNvSpPr>
            <a:spLocks noGrp="1"/>
          </p:cNvSpPr>
          <p:nvPr>
            <p:ph type="body" idx="1"/>
          </p:nvPr>
        </p:nvSpPr>
        <p:spPr/>
        <p:txBody>
          <a:bodyPr/>
          <a:lstStyle/>
          <a:p>
            <a:r>
              <a:rPr lang="en-GB" sz="4400" dirty="0"/>
              <a:t>Seems to be something like this:</a:t>
            </a:r>
          </a:p>
          <a:p>
            <a:pPr lvl="1"/>
            <a:r>
              <a:rPr lang="en-GB" sz="4000" dirty="0"/>
              <a:t>Certain AI-systems undermine key conditions for responsibility</a:t>
            </a:r>
          </a:p>
          <a:p>
            <a:pPr marL="1253047" lvl="1" indent="-457200">
              <a:buFont typeface="+mj-lt"/>
              <a:buAutoNum type="arabicPeriod"/>
            </a:pPr>
            <a:r>
              <a:rPr lang="en-GB" sz="4000" dirty="0"/>
              <a:t>Knowledge </a:t>
            </a:r>
          </a:p>
          <a:p>
            <a:pPr marL="1253047" lvl="1" indent="-457200">
              <a:buFont typeface="+mj-lt"/>
              <a:buAutoNum type="arabicPeriod"/>
            </a:pPr>
            <a:r>
              <a:rPr lang="en-GB" sz="4000" dirty="0"/>
              <a:t>Control </a:t>
            </a:r>
          </a:p>
          <a:p>
            <a:pPr marL="643462" indent="-457200"/>
            <a:endParaRPr lang="en-GB" dirty="0"/>
          </a:p>
        </p:txBody>
      </p:sp>
    </p:spTree>
    <p:extLst>
      <p:ext uri="{BB962C8B-B14F-4D97-AF65-F5344CB8AC3E}">
        <p14:creationId xmlns:p14="http://schemas.microsoft.com/office/powerpoint/2010/main" val="90468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B385-E8AD-4BE2-B61F-98168799032E}"/>
              </a:ext>
            </a:extLst>
          </p:cNvPr>
          <p:cNvSpPr>
            <a:spLocks noGrp="1"/>
          </p:cNvSpPr>
          <p:nvPr>
            <p:ph type="title"/>
          </p:nvPr>
        </p:nvSpPr>
        <p:spPr/>
        <p:txBody>
          <a:bodyPr>
            <a:normAutofit fontScale="90000"/>
          </a:bodyPr>
          <a:lstStyle/>
          <a:p>
            <a:r>
              <a:rPr lang="en-GB" dirty="0"/>
              <a:t>Can we get around these issues?</a:t>
            </a:r>
          </a:p>
        </p:txBody>
      </p:sp>
      <p:sp>
        <p:nvSpPr>
          <p:cNvPr id="3" name="Text Placeholder 2">
            <a:extLst>
              <a:ext uri="{FF2B5EF4-FFF2-40B4-BE49-F238E27FC236}">
                <a16:creationId xmlns:a16="http://schemas.microsoft.com/office/drawing/2014/main" id="{BB73DAB2-E8C3-4C26-9E93-3E81EF8E6011}"/>
              </a:ext>
            </a:extLst>
          </p:cNvPr>
          <p:cNvSpPr>
            <a:spLocks noGrp="1"/>
          </p:cNvSpPr>
          <p:nvPr>
            <p:ph type="body" idx="1"/>
          </p:nvPr>
        </p:nvSpPr>
        <p:spPr/>
        <p:txBody>
          <a:bodyPr>
            <a:normAutofit/>
          </a:bodyPr>
          <a:lstStyle/>
          <a:p>
            <a:r>
              <a:rPr lang="en-GB" sz="3600" dirty="0"/>
              <a:t>Knowledge:</a:t>
            </a:r>
          </a:p>
          <a:p>
            <a:pPr lvl="1"/>
            <a:r>
              <a:rPr lang="en-GB" sz="3200" dirty="0"/>
              <a:t>Based on the assumption that there are ‘black box’ AI-systems </a:t>
            </a:r>
          </a:p>
          <a:p>
            <a:r>
              <a:rPr lang="en-GB" sz="3600" dirty="0"/>
              <a:t>Control</a:t>
            </a:r>
          </a:p>
          <a:p>
            <a:pPr lvl="1"/>
            <a:r>
              <a:rPr lang="en-GB" sz="3200" dirty="0"/>
              <a:t>Based on the assumption that AI-systems can act </a:t>
            </a:r>
            <a:r>
              <a:rPr lang="en-GB" sz="3200" i="1" dirty="0"/>
              <a:t>autonomously</a:t>
            </a:r>
          </a:p>
          <a:p>
            <a:pPr lvl="1"/>
            <a:endParaRPr lang="en-GB" sz="3200" dirty="0"/>
          </a:p>
          <a:p>
            <a:pPr lvl="1"/>
            <a:endParaRPr lang="en-GB" sz="3200" dirty="0"/>
          </a:p>
        </p:txBody>
      </p:sp>
    </p:spTree>
    <p:extLst>
      <p:ext uri="{BB962C8B-B14F-4D97-AF65-F5344CB8AC3E}">
        <p14:creationId xmlns:p14="http://schemas.microsoft.com/office/powerpoint/2010/main" val="227561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C310-FD1D-4D7E-8724-61EBBC7DC51F}"/>
              </a:ext>
            </a:extLst>
          </p:cNvPr>
          <p:cNvSpPr>
            <a:spLocks noGrp="1"/>
          </p:cNvSpPr>
          <p:nvPr>
            <p:ph type="title"/>
          </p:nvPr>
        </p:nvSpPr>
        <p:spPr/>
        <p:txBody>
          <a:bodyPr>
            <a:normAutofit fontScale="90000"/>
          </a:bodyPr>
          <a:lstStyle/>
          <a:p>
            <a:r>
              <a:rPr lang="en-GB" dirty="0"/>
              <a:t>Resolution	</a:t>
            </a:r>
          </a:p>
        </p:txBody>
      </p:sp>
      <p:sp>
        <p:nvSpPr>
          <p:cNvPr id="3" name="Text Placeholder 2">
            <a:extLst>
              <a:ext uri="{FF2B5EF4-FFF2-40B4-BE49-F238E27FC236}">
                <a16:creationId xmlns:a16="http://schemas.microsoft.com/office/drawing/2014/main" id="{9C811496-D02D-47F2-9489-0BDE504B971E}"/>
              </a:ext>
            </a:extLst>
          </p:cNvPr>
          <p:cNvSpPr>
            <a:spLocks noGrp="1"/>
          </p:cNvSpPr>
          <p:nvPr>
            <p:ph type="body" idx="1"/>
          </p:nvPr>
        </p:nvSpPr>
        <p:spPr/>
        <p:txBody>
          <a:bodyPr/>
          <a:lstStyle/>
          <a:p>
            <a:r>
              <a:rPr lang="en-GB" dirty="0"/>
              <a:t>We are often responsible for things that are outside of our control and that we lack knowledge of</a:t>
            </a:r>
          </a:p>
          <a:p>
            <a:r>
              <a:rPr lang="en-GB" dirty="0"/>
              <a:t>I am responsible for my dog</a:t>
            </a:r>
          </a:p>
          <a:p>
            <a:r>
              <a:rPr lang="en-GB" dirty="0"/>
              <a:t>If I drive over an animal, through no fault of my own, I am still responsible </a:t>
            </a:r>
          </a:p>
          <a:p>
            <a:r>
              <a:rPr lang="en-GB" dirty="0"/>
              <a:t>But in what sense?</a:t>
            </a:r>
          </a:p>
        </p:txBody>
      </p:sp>
    </p:spTree>
    <p:extLst>
      <p:ext uri="{BB962C8B-B14F-4D97-AF65-F5344CB8AC3E}">
        <p14:creationId xmlns:p14="http://schemas.microsoft.com/office/powerpoint/2010/main" val="1161620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ID template" id="{B7DD7E33-7340-4969-8A53-611F3B93C6AF}" vid="{980FEE2C-2C94-470C-A9C6-C3D1831F38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BRAID template</Template>
  <TotalTime>2305</TotalTime>
  <Words>2298</Words>
  <Application>Microsoft Office PowerPoint</Application>
  <PresentationFormat>Widescreen</PresentationFormat>
  <Paragraphs>158</Paragraphs>
  <Slides>27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-apple-system</vt:lpstr>
      <vt:lpstr>Arial</vt:lpstr>
      <vt:lpstr>Calibri</vt:lpstr>
      <vt:lpstr>Courier New</vt:lpstr>
      <vt:lpstr>inherit</vt:lpstr>
      <vt:lpstr>Lato</vt:lpstr>
      <vt:lpstr>Neue Haas Grotesk Text Pro</vt:lpstr>
      <vt:lpstr>Prompt</vt:lpstr>
      <vt:lpstr>Times New Roman</vt:lpstr>
      <vt:lpstr>Office Theme</vt:lpstr>
      <vt:lpstr>Who’s Responsible for Responsible AI?</vt:lpstr>
      <vt:lpstr>AlphaGo</vt:lpstr>
      <vt:lpstr>PowerPoint Presentation</vt:lpstr>
      <vt:lpstr>PowerPoint Presentation</vt:lpstr>
      <vt:lpstr>Responsibility Gaps and AI</vt:lpstr>
      <vt:lpstr>What about some other cases?  </vt:lpstr>
      <vt:lpstr>What’s the claim?</vt:lpstr>
      <vt:lpstr>Can we get around these issues?</vt:lpstr>
      <vt:lpstr>Resolution </vt:lpstr>
      <vt:lpstr>Responsibility as answerability</vt:lpstr>
      <vt:lpstr>‘Responsible AI’ VS ‘Responsibililty’</vt:lpstr>
      <vt:lpstr>PowerPoint Presentation</vt:lpstr>
      <vt:lpstr>‘Responsible’</vt:lpstr>
      <vt:lpstr>‘Responsible’ AI?</vt:lpstr>
      <vt:lpstr>Purposes of R-AI</vt:lpstr>
      <vt:lpstr>Emergence of R-AI</vt:lpstr>
      <vt:lpstr>R-AI is an interdisciplinary field of academic/industry/NPO research</vt:lpstr>
      <vt:lpstr>R-AI is a stated governance ambition</vt:lpstr>
      <vt:lpstr>R-AI as a desired type of AI product  </vt:lpstr>
      <vt:lpstr>R-AI is a broad community or ecosystem of stakeholders </vt:lpstr>
      <vt:lpstr>What do we want R-AI to do?</vt:lpstr>
      <vt:lpstr>Guiding Questions</vt:lpstr>
      <vt:lpstr>Implications   </vt:lpstr>
      <vt:lpstr>Responsible and Ethical </vt:lpstr>
      <vt:lpstr>Conclusion</vt:lpstr>
      <vt:lpstr>THANK YOU! Questions/Discussion  ftollon@ed.ac.uk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BRAID template</dc:title>
  <dc:creator>Rooney Smyth</dc:creator>
  <cp:lastModifiedBy>Fabio Tollon</cp:lastModifiedBy>
  <cp:revision>53</cp:revision>
  <dcterms:created xsi:type="dcterms:W3CDTF">2024-05-09T16:02:23Z</dcterms:created>
  <dcterms:modified xsi:type="dcterms:W3CDTF">2025-09-19T07:40:40Z</dcterms:modified>
</cp:coreProperties>
</file>