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6" r:id="rId1"/>
  </p:sldMasterIdLst>
  <p:notesMasterIdLst>
    <p:notesMasterId r:id="rId32"/>
  </p:notesMasterIdLst>
  <p:sldIdLst>
    <p:sldId id="256" r:id="rId2"/>
    <p:sldId id="258" r:id="rId3"/>
    <p:sldId id="275" r:id="rId4"/>
    <p:sldId id="261" r:id="rId5"/>
    <p:sldId id="293" r:id="rId6"/>
    <p:sldId id="277" r:id="rId7"/>
    <p:sldId id="278" r:id="rId8"/>
    <p:sldId id="302" r:id="rId9"/>
    <p:sldId id="309" r:id="rId10"/>
    <p:sldId id="304" r:id="rId11"/>
    <p:sldId id="289" r:id="rId12"/>
    <p:sldId id="283" r:id="rId13"/>
    <p:sldId id="292" r:id="rId14"/>
    <p:sldId id="299" r:id="rId15"/>
    <p:sldId id="288" r:id="rId16"/>
    <p:sldId id="300" r:id="rId17"/>
    <p:sldId id="305" r:id="rId18"/>
    <p:sldId id="307" r:id="rId19"/>
    <p:sldId id="287" r:id="rId20"/>
    <p:sldId id="296" r:id="rId21"/>
    <p:sldId id="295" r:id="rId22"/>
    <p:sldId id="298" r:id="rId23"/>
    <p:sldId id="297" r:id="rId24"/>
    <p:sldId id="301" r:id="rId25"/>
    <p:sldId id="308" r:id="rId26"/>
    <p:sldId id="286" r:id="rId27"/>
    <p:sldId id="306" r:id="rId28"/>
    <p:sldId id="274" r:id="rId29"/>
    <p:sldId id="265" r:id="rId30"/>
    <p:sldId id="30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9A645C-58C5-6240-85D7-9F2F11A289A0}" v="2239" dt="2025-10-09T15:54:33.1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/>
    <p:restoredTop sz="94567"/>
  </p:normalViewPr>
  <p:slideViewPr>
    <p:cSldViewPr snapToGrid="0">
      <p:cViewPr>
        <p:scale>
          <a:sx n="130" d="100"/>
          <a:sy n="130" d="100"/>
        </p:scale>
        <p:origin x="2856" y="2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queline Rowe" userId="b599c0cc-82e9-4981-b344-9eb40213d2f8" providerId="ADAL" clId="{F4BCC87D-5894-5426-AA25-06C76C727299}"/>
    <pc:docChg chg="undo redo custSel addSld delSld modSld sldOrd modMainMaster modNotesMaster modShowInfo">
      <pc:chgData name="Jacqueline Rowe" userId="b599c0cc-82e9-4981-b344-9eb40213d2f8" providerId="ADAL" clId="{F4BCC87D-5894-5426-AA25-06C76C727299}" dt="2025-10-09T15:54:54.372" v="12958" actId="2696"/>
      <pc:docMkLst>
        <pc:docMk/>
      </pc:docMkLst>
      <pc:sldChg chg="addSp delSp modSp mod">
        <pc:chgData name="Jacqueline Rowe" userId="b599c0cc-82e9-4981-b344-9eb40213d2f8" providerId="ADAL" clId="{F4BCC87D-5894-5426-AA25-06C76C727299}" dt="2025-10-09T14:37:30.323" v="12084"/>
        <pc:sldMkLst>
          <pc:docMk/>
          <pc:sldMk cId="2209396848" sldId="256"/>
        </pc:sldMkLst>
        <pc:spChg chg="mod">
          <ac:chgData name="Jacqueline Rowe" userId="b599c0cc-82e9-4981-b344-9eb40213d2f8" providerId="ADAL" clId="{F4BCC87D-5894-5426-AA25-06C76C727299}" dt="2025-10-08T14:31:59.896" v="1618" actId="13926"/>
          <ac:spMkLst>
            <pc:docMk/>
            <pc:sldMk cId="2209396848" sldId="256"/>
            <ac:spMk id="2" creationId="{527348EB-FA83-EFF0-1CBE-1FE2C37FF505}"/>
          </ac:spMkLst>
        </pc:spChg>
        <pc:spChg chg="mod">
          <ac:chgData name="Jacqueline Rowe" userId="b599c0cc-82e9-4981-b344-9eb40213d2f8" providerId="ADAL" clId="{F4BCC87D-5894-5426-AA25-06C76C727299}" dt="2025-10-08T14:40:26.087" v="1711" actId="1076"/>
          <ac:spMkLst>
            <pc:docMk/>
            <pc:sldMk cId="2209396848" sldId="256"/>
            <ac:spMk id="3" creationId="{C63D4449-B962-B496-8115-DAD249A82AA3}"/>
          </ac:spMkLst>
        </pc:spChg>
        <pc:spChg chg="add mod">
          <ac:chgData name="Jacqueline Rowe" userId="b599c0cc-82e9-4981-b344-9eb40213d2f8" providerId="ADAL" clId="{F4BCC87D-5894-5426-AA25-06C76C727299}" dt="2025-10-08T14:40:25.803" v="1710" actId="14100"/>
          <ac:spMkLst>
            <pc:docMk/>
            <pc:sldMk cId="2209396848" sldId="256"/>
            <ac:spMk id="4" creationId="{8605F6D2-CC96-E64D-6DA5-072496829C4D}"/>
          </ac:spMkLst>
        </pc:spChg>
        <pc:spChg chg="add del mod">
          <ac:chgData name="Jacqueline Rowe" userId="b599c0cc-82e9-4981-b344-9eb40213d2f8" providerId="ADAL" clId="{F4BCC87D-5894-5426-AA25-06C76C727299}" dt="2025-10-09T14:37:30.323" v="12084"/>
          <ac:spMkLst>
            <pc:docMk/>
            <pc:sldMk cId="2209396848" sldId="256"/>
            <ac:spMk id="5" creationId="{4B65062F-962A-BC8F-AC2F-D613F94647FE}"/>
          </ac:spMkLst>
        </pc:spChg>
        <pc:picChg chg="mod">
          <ac:chgData name="Jacqueline Rowe" userId="b599c0cc-82e9-4981-b344-9eb40213d2f8" providerId="ADAL" clId="{F4BCC87D-5894-5426-AA25-06C76C727299}" dt="2025-10-08T14:40:15.554" v="1707" actId="1076"/>
          <ac:picMkLst>
            <pc:docMk/>
            <pc:sldMk cId="2209396848" sldId="256"/>
            <ac:picMk id="7" creationId="{D22EA4D7-8D66-DA14-7FCF-046F611A6772}"/>
          </ac:picMkLst>
        </pc:picChg>
        <pc:picChg chg="mod">
          <ac:chgData name="Jacqueline Rowe" userId="b599c0cc-82e9-4981-b344-9eb40213d2f8" providerId="ADAL" clId="{F4BCC87D-5894-5426-AA25-06C76C727299}" dt="2025-10-08T14:40:15.554" v="1707" actId="1076"/>
          <ac:picMkLst>
            <pc:docMk/>
            <pc:sldMk cId="2209396848" sldId="256"/>
            <ac:picMk id="9" creationId="{BBA4A518-12F8-89B2-0954-E770AB868539}"/>
          </ac:picMkLst>
        </pc:picChg>
        <pc:picChg chg="mod">
          <ac:chgData name="Jacqueline Rowe" userId="b599c0cc-82e9-4981-b344-9eb40213d2f8" providerId="ADAL" clId="{F4BCC87D-5894-5426-AA25-06C76C727299}" dt="2025-10-08T14:40:15.554" v="1707" actId="1076"/>
          <ac:picMkLst>
            <pc:docMk/>
            <pc:sldMk cId="2209396848" sldId="256"/>
            <ac:picMk id="1026" creationId="{0782701C-86A6-D358-A688-DDA25D8395F9}"/>
          </ac:picMkLst>
        </pc:picChg>
      </pc:sldChg>
      <pc:sldChg chg="addSp delSp modSp mod">
        <pc:chgData name="Jacqueline Rowe" userId="b599c0cc-82e9-4981-b344-9eb40213d2f8" providerId="ADAL" clId="{F4BCC87D-5894-5426-AA25-06C76C727299}" dt="2025-10-09T14:37:08.497" v="12082"/>
        <pc:sldMkLst>
          <pc:docMk/>
          <pc:sldMk cId="3730572008" sldId="258"/>
        </pc:sldMkLst>
        <pc:spChg chg="mod">
          <ac:chgData name="Jacqueline Rowe" userId="b599c0cc-82e9-4981-b344-9eb40213d2f8" providerId="ADAL" clId="{F4BCC87D-5894-5426-AA25-06C76C727299}" dt="2025-10-09T11:23:41.982" v="10641" actId="20577"/>
          <ac:spMkLst>
            <pc:docMk/>
            <pc:sldMk cId="3730572008" sldId="258"/>
            <ac:spMk id="2" creationId="{727BBCFD-51B8-3E11-7564-5D59076F989A}"/>
          </ac:spMkLst>
        </pc:spChg>
        <pc:spChg chg="mod">
          <ac:chgData name="Jacqueline Rowe" userId="b599c0cc-82e9-4981-b344-9eb40213d2f8" providerId="ADAL" clId="{F4BCC87D-5894-5426-AA25-06C76C727299}" dt="2025-10-09T11:22:50.317" v="10525" actId="1076"/>
          <ac:spMkLst>
            <pc:docMk/>
            <pc:sldMk cId="3730572008" sldId="258"/>
            <ac:spMk id="7" creationId="{FDAA0807-13D5-6987-A137-97DBC0650D3E}"/>
          </ac:spMkLst>
        </pc:spChg>
        <pc:spChg chg="mod">
          <ac:chgData name="Jacqueline Rowe" userId="b599c0cc-82e9-4981-b344-9eb40213d2f8" providerId="ADAL" clId="{F4BCC87D-5894-5426-AA25-06C76C727299}" dt="2025-10-09T11:22:50.317" v="10525" actId="1076"/>
          <ac:spMkLst>
            <pc:docMk/>
            <pc:sldMk cId="3730572008" sldId="258"/>
            <ac:spMk id="9" creationId="{DEEAC9CE-9994-F8BD-6D70-E439577119DA}"/>
          </ac:spMkLst>
        </pc:spChg>
        <pc:spChg chg="add del mod">
          <ac:chgData name="Jacqueline Rowe" userId="b599c0cc-82e9-4981-b344-9eb40213d2f8" providerId="ADAL" clId="{F4BCC87D-5894-5426-AA25-06C76C727299}" dt="2025-10-09T11:23:07.839" v="10539" actId="478"/>
          <ac:spMkLst>
            <pc:docMk/>
            <pc:sldMk cId="3730572008" sldId="258"/>
            <ac:spMk id="11" creationId="{36D0F1C4-1890-FAC1-3A31-59690028130E}"/>
          </ac:spMkLst>
        </pc:spChg>
        <pc:spChg chg="add mod">
          <ac:chgData name="Jacqueline Rowe" userId="b599c0cc-82e9-4981-b344-9eb40213d2f8" providerId="ADAL" clId="{F4BCC87D-5894-5426-AA25-06C76C727299}" dt="2025-10-09T11:24:04.281" v="10747" actId="20577"/>
          <ac:spMkLst>
            <pc:docMk/>
            <pc:sldMk cId="3730572008" sldId="258"/>
            <ac:spMk id="12" creationId="{E4747E1E-1159-5795-BE8F-63474B0DBAC5}"/>
          </ac:spMkLst>
        </pc:spChg>
        <pc:spChg chg="add mod">
          <ac:chgData name="Jacqueline Rowe" userId="b599c0cc-82e9-4981-b344-9eb40213d2f8" providerId="ADAL" clId="{F4BCC87D-5894-5426-AA25-06C76C727299}" dt="2025-10-09T14:37:08.497" v="12082"/>
          <ac:spMkLst>
            <pc:docMk/>
            <pc:sldMk cId="3730572008" sldId="258"/>
            <ac:spMk id="13" creationId="{5511328C-A364-6465-D7BA-01F7BED98FA4}"/>
          </ac:spMkLst>
        </pc:spChg>
        <pc:picChg chg="add del mod">
          <ac:chgData name="Jacqueline Rowe" userId="b599c0cc-82e9-4981-b344-9eb40213d2f8" providerId="ADAL" clId="{F4BCC87D-5894-5426-AA25-06C76C727299}" dt="2025-10-08T14:21:17.267" v="1393" actId="478"/>
          <ac:picMkLst>
            <pc:docMk/>
            <pc:sldMk cId="3730572008" sldId="258"/>
            <ac:picMk id="3" creationId="{945B8015-E073-1C39-3EDE-053229D26533}"/>
          </ac:picMkLst>
        </pc:picChg>
        <pc:picChg chg="add del mod">
          <ac:chgData name="Jacqueline Rowe" userId="b599c0cc-82e9-4981-b344-9eb40213d2f8" providerId="ADAL" clId="{F4BCC87D-5894-5426-AA25-06C76C727299}" dt="2025-10-08T14:23:14.864" v="1412" actId="478"/>
          <ac:picMkLst>
            <pc:docMk/>
            <pc:sldMk cId="3730572008" sldId="258"/>
            <ac:picMk id="4" creationId="{6EF36DA5-7188-B469-0AD5-2BAAE2A2B74C}"/>
          </ac:picMkLst>
        </pc:picChg>
        <pc:picChg chg="add del mod">
          <ac:chgData name="Jacqueline Rowe" userId="b599c0cc-82e9-4981-b344-9eb40213d2f8" providerId="ADAL" clId="{F4BCC87D-5894-5426-AA25-06C76C727299}" dt="2025-10-08T14:35:37.196" v="1677" actId="478"/>
          <ac:picMkLst>
            <pc:docMk/>
            <pc:sldMk cId="3730572008" sldId="258"/>
            <ac:picMk id="5" creationId="{E02A3F1C-4829-90DA-8E88-AC32C7867151}"/>
          </ac:picMkLst>
        </pc:picChg>
        <pc:picChg chg="add del mod">
          <ac:chgData name="Jacqueline Rowe" userId="b599c0cc-82e9-4981-b344-9eb40213d2f8" providerId="ADAL" clId="{F4BCC87D-5894-5426-AA25-06C76C727299}" dt="2025-10-08T14:40:34.171" v="1712" actId="478"/>
          <ac:picMkLst>
            <pc:docMk/>
            <pc:sldMk cId="3730572008" sldId="258"/>
            <ac:picMk id="6" creationId="{AA4FB493-FD73-605B-B309-7F376E413516}"/>
          </ac:picMkLst>
        </pc:picChg>
        <pc:picChg chg="add del mod">
          <ac:chgData name="Jacqueline Rowe" userId="b599c0cc-82e9-4981-b344-9eb40213d2f8" providerId="ADAL" clId="{F4BCC87D-5894-5426-AA25-06C76C727299}" dt="2025-10-08T14:34:45.769" v="1647" actId="478"/>
          <ac:picMkLst>
            <pc:docMk/>
            <pc:sldMk cId="3730572008" sldId="258"/>
            <ac:picMk id="8" creationId="{3544D8BC-0100-6281-5380-61B528DED5D1}"/>
          </ac:picMkLst>
        </pc:picChg>
        <pc:picChg chg="add del mod">
          <ac:chgData name="Jacqueline Rowe" userId="b599c0cc-82e9-4981-b344-9eb40213d2f8" providerId="ADAL" clId="{F4BCC87D-5894-5426-AA25-06C76C727299}" dt="2025-10-09T11:23:31.173" v="10629" actId="478"/>
          <ac:picMkLst>
            <pc:docMk/>
            <pc:sldMk cId="3730572008" sldId="258"/>
            <ac:picMk id="10" creationId="{52DE1BBA-235F-D47B-0B5A-84662EAEEB1D}"/>
          </ac:picMkLst>
        </pc:picChg>
        <pc:picChg chg="add del mod">
          <ac:chgData name="Jacqueline Rowe" userId="b599c0cc-82e9-4981-b344-9eb40213d2f8" providerId="ADAL" clId="{F4BCC87D-5894-5426-AA25-06C76C727299}" dt="2025-10-08T14:35:19.060" v="1670" actId="478"/>
          <ac:picMkLst>
            <pc:docMk/>
            <pc:sldMk cId="3730572008" sldId="258"/>
            <ac:picMk id="2050" creationId="{486BA962-3970-D32D-BCCB-4A4133A233E5}"/>
          </ac:picMkLst>
        </pc:picChg>
        <pc:picChg chg="mod">
          <ac:chgData name="Jacqueline Rowe" userId="b599c0cc-82e9-4981-b344-9eb40213d2f8" providerId="ADAL" clId="{F4BCC87D-5894-5426-AA25-06C76C727299}" dt="2025-10-09T11:22:50.317" v="10525" actId="1076"/>
          <ac:picMkLst>
            <pc:docMk/>
            <pc:sldMk cId="3730572008" sldId="258"/>
            <ac:picMk id="2056" creationId="{14521535-BAFE-011C-E6BD-CAFE068E2AF0}"/>
          </ac:picMkLst>
        </pc:picChg>
        <pc:picChg chg="mod">
          <ac:chgData name="Jacqueline Rowe" userId="b599c0cc-82e9-4981-b344-9eb40213d2f8" providerId="ADAL" clId="{F4BCC87D-5894-5426-AA25-06C76C727299}" dt="2025-10-09T11:22:50.317" v="10525" actId="1076"/>
          <ac:picMkLst>
            <pc:docMk/>
            <pc:sldMk cId="3730572008" sldId="258"/>
            <ac:picMk id="2060" creationId="{A4D06980-D66B-6B24-5C3F-5C5670C91F3E}"/>
          </ac:picMkLst>
        </pc:picChg>
      </pc:sldChg>
      <pc:sldChg chg="del">
        <pc:chgData name="Jacqueline Rowe" userId="b599c0cc-82e9-4981-b344-9eb40213d2f8" providerId="ADAL" clId="{F4BCC87D-5894-5426-AA25-06C76C727299}" dt="2025-10-08T13:58:48.795" v="725" actId="2696"/>
        <pc:sldMkLst>
          <pc:docMk/>
          <pc:sldMk cId="2507044100" sldId="259"/>
        </pc:sldMkLst>
      </pc:sldChg>
      <pc:sldChg chg="del mod modShow">
        <pc:chgData name="Jacqueline Rowe" userId="b599c0cc-82e9-4981-b344-9eb40213d2f8" providerId="ADAL" clId="{F4BCC87D-5894-5426-AA25-06C76C727299}" dt="2025-10-08T13:58:41.941" v="724" actId="2696"/>
        <pc:sldMkLst>
          <pc:docMk/>
          <pc:sldMk cId="1381608254" sldId="260"/>
        </pc:sldMkLst>
      </pc:sldChg>
      <pc:sldChg chg="addSp delSp modSp mod ord modShow">
        <pc:chgData name="Jacqueline Rowe" userId="b599c0cc-82e9-4981-b344-9eb40213d2f8" providerId="ADAL" clId="{F4BCC87D-5894-5426-AA25-06C76C727299}" dt="2025-10-09T14:37:08.497" v="12082"/>
        <pc:sldMkLst>
          <pc:docMk/>
          <pc:sldMk cId="3873216480" sldId="261"/>
        </pc:sldMkLst>
        <pc:spChg chg="mod">
          <ac:chgData name="Jacqueline Rowe" userId="b599c0cc-82e9-4981-b344-9eb40213d2f8" providerId="ADAL" clId="{F4BCC87D-5894-5426-AA25-06C76C727299}" dt="2025-10-08T14:39:18.214" v="1684"/>
          <ac:spMkLst>
            <pc:docMk/>
            <pc:sldMk cId="3873216480" sldId="261"/>
            <ac:spMk id="2" creationId="{756470E2-78B3-A1CC-8199-0306FFD84D19}"/>
          </ac:spMkLst>
        </pc:spChg>
        <pc:spChg chg="add mod">
          <ac:chgData name="Jacqueline Rowe" userId="b599c0cc-82e9-4981-b344-9eb40213d2f8" providerId="ADAL" clId="{F4BCC87D-5894-5426-AA25-06C76C727299}" dt="2025-10-09T14:37:08.497" v="12082"/>
          <ac:spMkLst>
            <pc:docMk/>
            <pc:sldMk cId="3873216480" sldId="261"/>
            <ac:spMk id="3" creationId="{E8EF23E0-DF5E-7980-3457-EBB8CD1E247F}"/>
          </ac:spMkLst>
        </pc:spChg>
        <pc:spChg chg="add del mod">
          <ac:chgData name="Jacqueline Rowe" userId="b599c0cc-82e9-4981-b344-9eb40213d2f8" providerId="ADAL" clId="{F4BCC87D-5894-5426-AA25-06C76C727299}" dt="2025-10-08T14:32:26.123" v="1629" actId="2711"/>
          <ac:spMkLst>
            <pc:docMk/>
            <pc:sldMk cId="3873216480" sldId="261"/>
            <ac:spMk id="4" creationId="{B21028BD-8E7D-1F15-6081-5EA32FADC457}"/>
          </ac:spMkLst>
        </pc:spChg>
        <pc:picChg chg="add">
          <ac:chgData name="Jacqueline Rowe" userId="b599c0cc-82e9-4981-b344-9eb40213d2f8" providerId="ADAL" clId="{F4BCC87D-5894-5426-AA25-06C76C727299}" dt="2025-10-08T13:56:13.537" v="295"/>
          <ac:picMkLst>
            <pc:docMk/>
            <pc:sldMk cId="3873216480" sldId="261"/>
            <ac:picMk id="2050" creationId="{9E95E433-2A79-DFD7-8BC9-B954D15336FD}"/>
          </ac:picMkLst>
        </pc:picChg>
      </pc:sldChg>
      <pc:sldChg chg="addSp delSp modSp del mod ord modAnim modShow">
        <pc:chgData name="Jacqueline Rowe" userId="b599c0cc-82e9-4981-b344-9eb40213d2f8" providerId="ADAL" clId="{F4BCC87D-5894-5426-AA25-06C76C727299}" dt="2025-10-09T11:16:09.798" v="10337" actId="2696"/>
        <pc:sldMkLst>
          <pc:docMk/>
          <pc:sldMk cId="461039526" sldId="262"/>
        </pc:sldMkLst>
        <pc:spChg chg="mod">
          <ac:chgData name="Jacqueline Rowe" userId="b599c0cc-82e9-4981-b344-9eb40213d2f8" providerId="ADAL" clId="{F4BCC87D-5894-5426-AA25-06C76C727299}" dt="2025-10-08T14:39:18.214" v="1684"/>
          <ac:spMkLst>
            <pc:docMk/>
            <pc:sldMk cId="461039526" sldId="262"/>
            <ac:spMk id="2" creationId="{667E32C0-45FD-F2BF-693A-77F0C1EF3BB7}"/>
          </ac:spMkLst>
        </pc:spChg>
        <pc:spChg chg="mod">
          <ac:chgData name="Jacqueline Rowe" userId="b599c0cc-82e9-4981-b344-9eb40213d2f8" providerId="ADAL" clId="{F4BCC87D-5894-5426-AA25-06C76C727299}" dt="2025-10-08T14:42:55.881" v="1807" actId="1076"/>
          <ac:spMkLst>
            <pc:docMk/>
            <pc:sldMk cId="461039526" sldId="262"/>
            <ac:spMk id="3" creationId="{81E0ABA0-DDB2-7EF8-8FA9-1B27019898CB}"/>
          </ac:spMkLst>
        </pc:spChg>
        <pc:spChg chg="mod">
          <ac:chgData name="Jacqueline Rowe" userId="b599c0cc-82e9-4981-b344-9eb40213d2f8" providerId="ADAL" clId="{F4BCC87D-5894-5426-AA25-06C76C727299}" dt="2025-10-08T14:43:04.044" v="1811" actId="14100"/>
          <ac:spMkLst>
            <pc:docMk/>
            <pc:sldMk cId="461039526" sldId="262"/>
            <ac:spMk id="11" creationId="{D79819D4-326C-58CD-B91D-AF3D62A3383C}"/>
          </ac:spMkLst>
        </pc:spChg>
        <pc:spChg chg="mod">
          <ac:chgData name="Jacqueline Rowe" userId="b599c0cc-82e9-4981-b344-9eb40213d2f8" providerId="ADAL" clId="{F4BCC87D-5894-5426-AA25-06C76C727299}" dt="2025-10-08T14:43:00.489" v="1809" actId="1076"/>
          <ac:spMkLst>
            <pc:docMk/>
            <pc:sldMk cId="461039526" sldId="262"/>
            <ac:spMk id="13" creationId="{15D51C7A-FEC0-7CDC-5D9B-6848337385FD}"/>
          </ac:spMkLst>
        </pc:spChg>
        <pc:spChg chg="mod">
          <ac:chgData name="Jacqueline Rowe" userId="b599c0cc-82e9-4981-b344-9eb40213d2f8" providerId="ADAL" clId="{F4BCC87D-5894-5426-AA25-06C76C727299}" dt="2025-10-08T14:43:02.555" v="1810" actId="1076"/>
          <ac:spMkLst>
            <pc:docMk/>
            <pc:sldMk cId="461039526" sldId="262"/>
            <ac:spMk id="15" creationId="{54FBD06A-680A-2FB3-C9AD-84298EF75F00}"/>
          </ac:spMkLst>
        </pc:spChg>
        <pc:spChg chg="mod">
          <ac:chgData name="Jacqueline Rowe" userId="b599c0cc-82e9-4981-b344-9eb40213d2f8" providerId="ADAL" clId="{F4BCC87D-5894-5426-AA25-06C76C727299}" dt="2025-10-08T14:43:24.361" v="1823" actId="1076"/>
          <ac:spMkLst>
            <pc:docMk/>
            <pc:sldMk cId="461039526" sldId="262"/>
            <ac:spMk id="22" creationId="{AD95124B-315B-D7A4-1110-A12069B60A9D}"/>
          </ac:spMkLst>
        </pc:spChg>
        <pc:picChg chg="add mod">
          <ac:chgData name="Jacqueline Rowe" userId="b599c0cc-82e9-4981-b344-9eb40213d2f8" providerId="ADAL" clId="{F4BCC87D-5894-5426-AA25-06C76C727299}" dt="2025-10-08T14:43:32.290" v="1828" actId="14100"/>
          <ac:picMkLst>
            <pc:docMk/>
            <pc:sldMk cId="461039526" sldId="262"/>
            <ac:picMk id="4" creationId="{47B76FE8-9EA1-F540-2AEF-F98E23ADDA32}"/>
          </ac:picMkLst>
        </pc:picChg>
        <pc:picChg chg="mod">
          <ac:chgData name="Jacqueline Rowe" userId="b599c0cc-82e9-4981-b344-9eb40213d2f8" providerId="ADAL" clId="{F4BCC87D-5894-5426-AA25-06C76C727299}" dt="2025-10-08T14:43:09.670" v="1813" actId="14100"/>
          <ac:picMkLst>
            <pc:docMk/>
            <pc:sldMk cId="461039526" sldId="262"/>
            <ac:picMk id="5" creationId="{5DBA3EB5-1A43-F630-F3C1-9546991A741F}"/>
          </ac:picMkLst>
        </pc:picChg>
        <pc:picChg chg="add mod modCrop">
          <ac:chgData name="Jacqueline Rowe" userId="b599c0cc-82e9-4981-b344-9eb40213d2f8" providerId="ADAL" clId="{F4BCC87D-5894-5426-AA25-06C76C727299}" dt="2025-10-08T14:43:19.906" v="1821" actId="1076"/>
          <ac:picMkLst>
            <pc:docMk/>
            <pc:sldMk cId="461039526" sldId="262"/>
            <ac:picMk id="6" creationId="{C5D7BF8C-A767-2461-89CA-1EDC1A9630FB}"/>
          </ac:picMkLst>
        </pc:picChg>
        <pc:picChg chg="mod">
          <ac:chgData name="Jacqueline Rowe" userId="b599c0cc-82e9-4981-b344-9eb40213d2f8" providerId="ADAL" clId="{F4BCC87D-5894-5426-AA25-06C76C727299}" dt="2025-10-08T14:43:12.706" v="1815" actId="1076"/>
          <ac:picMkLst>
            <pc:docMk/>
            <pc:sldMk cId="461039526" sldId="262"/>
            <ac:picMk id="18" creationId="{E94822A9-581A-272A-CA05-52805313C710}"/>
          </ac:picMkLst>
        </pc:picChg>
        <pc:picChg chg="del mod">
          <ac:chgData name="Jacqueline Rowe" userId="b599c0cc-82e9-4981-b344-9eb40213d2f8" providerId="ADAL" clId="{F4BCC87D-5894-5426-AA25-06C76C727299}" dt="2025-10-08T14:15:27.729" v="1218" actId="478"/>
          <ac:picMkLst>
            <pc:docMk/>
            <pc:sldMk cId="461039526" sldId="262"/>
            <ac:picMk id="21" creationId="{9C4BD326-4907-3556-47A8-E27AFB53BF9E}"/>
          </ac:picMkLst>
        </pc:picChg>
        <pc:picChg chg="mod">
          <ac:chgData name="Jacqueline Rowe" userId="b599c0cc-82e9-4981-b344-9eb40213d2f8" providerId="ADAL" clId="{F4BCC87D-5894-5426-AA25-06C76C727299}" dt="2025-10-08T14:43:16.914" v="1818" actId="1076"/>
          <ac:picMkLst>
            <pc:docMk/>
            <pc:sldMk cId="461039526" sldId="262"/>
            <ac:picMk id="3074" creationId="{16A266D7-BDA0-E542-BD5A-AA8BA9083690}"/>
          </ac:picMkLst>
        </pc:picChg>
        <pc:picChg chg="mod">
          <ac:chgData name="Jacqueline Rowe" userId="b599c0cc-82e9-4981-b344-9eb40213d2f8" providerId="ADAL" clId="{F4BCC87D-5894-5426-AA25-06C76C727299}" dt="2025-10-08T14:43:15.217" v="1817" actId="1076"/>
          <ac:picMkLst>
            <pc:docMk/>
            <pc:sldMk cId="461039526" sldId="262"/>
            <ac:picMk id="3078" creationId="{6DD0D50A-DC39-59D6-BBA0-C498FD589A2F}"/>
          </ac:picMkLst>
        </pc:picChg>
        <pc:picChg chg="mod">
          <ac:chgData name="Jacqueline Rowe" userId="b599c0cc-82e9-4981-b344-9eb40213d2f8" providerId="ADAL" clId="{F4BCC87D-5894-5426-AA25-06C76C727299}" dt="2025-10-08T14:43:28.290" v="1825" actId="1076"/>
          <ac:picMkLst>
            <pc:docMk/>
            <pc:sldMk cId="461039526" sldId="262"/>
            <ac:picMk id="3080" creationId="{AD17024B-50F0-CDB6-B9A3-E2841A1491BF}"/>
          </ac:picMkLst>
        </pc:picChg>
      </pc:sldChg>
      <pc:sldChg chg="addSp delSp modSp del mod ord delAnim modAnim modShow">
        <pc:chgData name="Jacqueline Rowe" userId="b599c0cc-82e9-4981-b344-9eb40213d2f8" providerId="ADAL" clId="{F4BCC87D-5894-5426-AA25-06C76C727299}" dt="2025-10-09T11:16:09.805" v="10338" actId="2696"/>
        <pc:sldMkLst>
          <pc:docMk/>
          <pc:sldMk cId="3764680464" sldId="263"/>
        </pc:sldMkLst>
        <pc:spChg chg="mod">
          <ac:chgData name="Jacqueline Rowe" userId="b599c0cc-82e9-4981-b344-9eb40213d2f8" providerId="ADAL" clId="{F4BCC87D-5894-5426-AA25-06C76C727299}" dt="2025-10-08T14:39:18.214" v="1684"/>
          <ac:spMkLst>
            <pc:docMk/>
            <pc:sldMk cId="3764680464" sldId="263"/>
            <ac:spMk id="2" creationId="{0897157A-197C-5CBF-2C32-01E966139F36}"/>
          </ac:spMkLst>
        </pc:spChg>
        <pc:spChg chg="del mod">
          <ac:chgData name="Jacqueline Rowe" userId="b599c0cc-82e9-4981-b344-9eb40213d2f8" providerId="ADAL" clId="{F4BCC87D-5894-5426-AA25-06C76C727299}" dt="2025-10-08T14:24:59.667" v="1430" actId="478"/>
          <ac:spMkLst>
            <pc:docMk/>
            <pc:sldMk cId="3764680464" sldId="263"/>
            <ac:spMk id="3" creationId="{2F5DD20A-380C-E088-0B3A-91726AC9C882}"/>
          </ac:spMkLst>
        </pc:spChg>
        <pc:spChg chg="add mod">
          <ac:chgData name="Jacqueline Rowe" userId="b599c0cc-82e9-4981-b344-9eb40213d2f8" providerId="ADAL" clId="{F4BCC87D-5894-5426-AA25-06C76C727299}" dt="2025-10-08T15:33:58.632" v="2645" actId="113"/>
          <ac:spMkLst>
            <pc:docMk/>
            <pc:sldMk cId="3764680464" sldId="263"/>
            <ac:spMk id="5" creationId="{47FFB132-0859-91F8-9745-231535D91078}"/>
          </ac:spMkLst>
        </pc:spChg>
        <pc:spChg chg="mod">
          <ac:chgData name="Jacqueline Rowe" userId="b599c0cc-82e9-4981-b344-9eb40213d2f8" providerId="ADAL" clId="{F4BCC87D-5894-5426-AA25-06C76C727299}" dt="2025-10-08T15:33:56.830" v="2643" actId="113"/>
          <ac:spMkLst>
            <pc:docMk/>
            <pc:sldMk cId="3764680464" sldId="263"/>
            <ac:spMk id="6" creationId="{0A5B9391-22A5-F77A-90EF-9210C3897572}"/>
          </ac:spMkLst>
        </pc:spChg>
        <pc:spChg chg="mod">
          <ac:chgData name="Jacqueline Rowe" userId="b599c0cc-82e9-4981-b344-9eb40213d2f8" providerId="ADAL" clId="{F4BCC87D-5894-5426-AA25-06C76C727299}" dt="2025-10-08T15:33:57.842" v="2644" actId="113"/>
          <ac:spMkLst>
            <pc:docMk/>
            <pc:sldMk cId="3764680464" sldId="263"/>
            <ac:spMk id="8" creationId="{59F5E735-ED3C-2863-9631-635A3BA63A82}"/>
          </ac:spMkLst>
        </pc:spChg>
        <pc:spChg chg="del mod">
          <ac:chgData name="Jacqueline Rowe" userId="b599c0cc-82e9-4981-b344-9eb40213d2f8" providerId="ADAL" clId="{F4BCC87D-5894-5426-AA25-06C76C727299}" dt="2025-10-08T13:46:43.215" v="67" actId="478"/>
          <ac:spMkLst>
            <pc:docMk/>
            <pc:sldMk cId="3764680464" sldId="263"/>
            <ac:spMk id="10" creationId="{1DFBE376-7570-6D14-694A-80E95F9A95AA}"/>
          </ac:spMkLst>
        </pc:spChg>
        <pc:spChg chg="add del mod">
          <ac:chgData name="Jacqueline Rowe" userId="b599c0cc-82e9-4981-b344-9eb40213d2f8" providerId="ADAL" clId="{F4BCC87D-5894-5426-AA25-06C76C727299}" dt="2025-10-08T14:25:01.454" v="1432" actId="478"/>
          <ac:spMkLst>
            <pc:docMk/>
            <pc:sldMk cId="3764680464" sldId="263"/>
            <ac:spMk id="12" creationId="{8E439087-AE0A-6955-D103-A2E780EBCB56}"/>
          </ac:spMkLst>
        </pc:spChg>
        <pc:spChg chg="add mod">
          <ac:chgData name="Jacqueline Rowe" userId="b599c0cc-82e9-4981-b344-9eb40213d2f8" providerId="ADAL" clId="{F4BCC87D-5894-5426-AA25-06C76C727299}" dt="2025-10-08T15:33:55.730" v="2642" actId="113"/>
          <ac:spMkLst>
            <pc:docMk/>
            <pc:sldMk cId="3764680464" sldId="263"/>
            <ac:spMk id="13" creationId="{04B29F90-451F-A9F5-877C-BA094CA57B52}"/>
          </ac:spMkLst>
        </pc:spChg>
        <pc:picChg chg="mod modCrop">
          <ac:chgData name="Jacqueline Rowe" userId="b599c0cc-82e9-4981-b344-9eb40213d2f8" providerId="ADAL" clId="{F4BCC87D-5894-5426-AA25-06C76C727299}" dt="2025-10-08T14:43:48.330" v="1837" actId="1076"/>
          <ac:picMkLst>
            <pc:docMk/>
            <pc:sldMk cId="3764680464" sldId="263"/>
            <ac:picMk id="4" creationId="{D9054B91-B2E6-3A41-83B4-C892CE7E89E0}"/>
          </ac:picMkLst>
        </pc:picChg>
        <pc:picChg chg="add del mod">
          <ac:chgData name="Jacqueline Rowe" userId="b599c0cc-82e9-4981-b344-9eb40213d2f8" providerId="ADAL" clId="{F4BCC87D-5894-5426-AA25-06C76C727299}" dt="2025-10-08T13:49:50.631" v="123" actId="478"/>
          <ac:picMkLst>
            <pc:docMk/>
            <pc:sldMk cId="3764680464" sldId="263"/>
            <ac:picMk id="7" creationId="{65CE1C5E-EAE8-30C1-8DAA-9168A697876B}"/>
          </ac:picMkLst>
        </pc:picChg>
        <pc:picChg chg="del mod modCrop">
          <ac:chgData name="Jacqueline Rowe" userId="b599c0cc-82e9-4981-b344-9eb40213d2f8" providerId="ADAL" clId="{F4BCC87D-5894-5426-AA25-06C76C727299}" dt="2025-10-08T13:50:51.721" v="137" actId="478"/>
          <ac:picMkLst>
            <pc:docMk/>
            <pc:sldMk cId="3764680464" sldId="263"/>
            <ac:picMk id="9" creationId="{7B459EDE-A6C0-DF4A-9703-0D1A68437278}"/>
          </ac:picMkLst>
        </pc:picChg>
        <pc:picChg chg="add mod">
          <ac:chgData name="Jacqueline Rowe" userId="b599c0cc-82e9-4981-b344-9eb40213d2f8" providerId="ADAL" clId="{F4BCC87D-5894-5426-AA25-06C76C727299}" dt="2025-10-08T14:43:59.354" v="1845" actId="1076"/>
          <ac:picMkLst>
            <pc:docMk/>
            <pc:sldMk cId="3764680464" sldId="263"/>
            <ac:picMk id="1026" creationId="{8C109220-AA2C-17D5-42A8-B77B184216D1}"/>
          </ac:picMkLst>
        </pc:picChg>
        <pc:picChg chg="add mod">
          <ac:chgData name="Jacqueline Rowe" userId="b599c0cc-82e9-4981-b344-9eb40213d2f8" providerId="ADAL" clId="{F4BCC87D-5894-5426-AA25-06C76C727299}" dt="2025-10-08T14:43:42.354" v="1833" actId="1076"/>
          <ac:picMkLst>
            <pc:docMk/>
            <pc:sldMk cId="3764680464" sldId="263"/>
            <ac:picMk id="1028" creationId="{E5CCA10F-969B-6A38-C1AB-A785D6D1674B}"/>
          </ac:picMkLst>
        </pc:picChg>
        <pc:picChg chg="mod">
          <ac:chgData name="Jacqueline Rowe" userId="b599c0cc-82e9-4981-b344-9eb40213d2f8" providerId="ADAL" clId="{F4BCC87D-5894-5426-AA25-06C76C727299}" dt="2025-10-08T14:43:54.008" v="1841" actId="1076"/>
          <ac:picMkLst>
            <pc:docMk/>
            <pc:sldMk cId="3764680464" sldId="263"/>
            <ac:picMk id="4098" creationId="{ABDB61FD-BC71-1E95-A5C1-5407596024FB}"/>
          </ac:picMkLst>
        </pc:picChg>
      </pc:sldChg>
      <pc:sldChg chg="addSp modSp del mod">
        <pc:chgData name="Jacqueline Rowe" userId="b599c0cc-82e9-4981-b344-9eb40213d2f8" providerId="ADAL" clId="{F4BCC87D-5894-5426-AA25-06C76C727299}" dt="2025-10-09T15:54:54.372" v="12958" actId="2696"/>
        <pc:sldMkLst>
          <pc:docMk/>
          <pc:sldMk cId="1779918140" sldId="264"/>
        </pc:sldMkLst>
        <pc:spChg chg="mod">
          <ac:chgData name="Jacqueline Rowe" userId="b599c0cc-82e9-4981-b344-9eb40213d2f8" providerId="ADAL" clId="{F4BCC87D-5894-5426-AA25-06C76C727299}" dt="2025-10-08T14:39:18.214" v="1684"/>
          <ac:spMkLst>
            <pc:docMk/>
            <pc:sldMk cId="1779918140" sldId="264"/>
            <ac:spMk id="2" creationId="{B22F2B94-77E8-13E1-258D-738EA37C36FE}"/>
          </ac:spMkLst>
        </pc:spChg>
        <pc:spChg chg="mod">
          <ac:chgData name="Jacqueline Rowe" userId="b599c0cc-82e9-4981-b344-9eb40213d2f8" providerId="ADAL" clId="{F4BCC87D-5894-5426-AA25-06C76C727299}" dt="2025-10-09T14:33:08.320" v="11997" actId="21"/>
          <ac:spMkLst>
            <pc:docMk/>
            <pc:sldMk cId="1779918140" sldId="264"/>
            <ac:spMk id="3" creationId="{B2E76DB4-D39C-AB96-1F48-4656B63F27AB}"/>
          </ac:spMkLst>
        </pc:spChg>
        <pc:spChg chg="add mod">
          <ac:chgData name="Jacqueline Rowe" userId="b599c0cc-82e9-4981-b344-9eb40213d2f8" providerId="ADAL" clId="{F4BCC87D-5894-5426-AA25-06C76C727299}" dt="2025-10-08T15:17:57.705" v="2380"/>
          <ac:spMkLst>
            <pc:docMk/>
            <pc:sldMk cId="1779918140" sldId="264"/>
            <ac:spMk id="4" creationId="{DA7956B0-0CF5-3165-97B7-9FFAD2DD5561}"/>
          </ac:spMkLst>
        </pc:spChg>
        <pc:spChg chg="add mod">
          <ac:chgData name="Jacqueline Rowe" userId="b599c0cc-82e9-4981-b344-9eb40213d2f8" providerId="ADAL" clId="{F4BCC87D-5894-5426-AA25-06C76C727299}" dt="2025-10-08T15:18:01.648" v="2382"/>
          <ac:spMkLst>
            <pc:docMk/>
            <pc:sldMk cId="1779918140" sldId="264"/>
            <ac:spMk id="5" creationId="{263D0A1F-8803-4B6B-9B9A-85AC4B57A5F3}"/>
          </ac:spMkLst>
        </pc:spChg>
        <pc:spChg chg="add mod">
          <ac:chgData name="Jacqueline Rowe" userId="b599c0cc-82e9-4981-b344-9eb40213d2f8" providerId="ADAL" clId="{F4BCC87D-5894-5426-AA25-06C76C727299}" dt="2025-10-09T14:37:08.497" v="12082"/>
          <ac:spMkLst>
            <pc:docMk/>
            <pc:sldMk cId="1779918140" sldId="264"/>
            <ac:spMk id="6" creationId="{5F5C6507-D4A3-B65B-8396-367E57E8B3BF}"/>
          </ac:spMkLst>
        </pc:spChg>
      </pc:sldChg>
      <pc:sldChg chg="addSp delSp modSp mod ord delAnim modAnim">
        <pc:chgData name="Jacqueline Rowe" userId="b599c0cc-82e9-4981-b344-9eb40213d2f8" providerId="ADAL" clId="{F4BCC87D-5894-5426-AA25-06C76C727299}" dt="2025-10-09T15:27:53.528" v="12726" actId="20577"/>
        <pc:sldMkLst>
          <pc:docMk/>
          <pc:sldMk cId="3883289328" sldId="265"/>
        </pc:sldMkLst>
        <pc:spChg chg="mod">
          <ac:chgData name="Jacqueline Rowe" userId="b599c0cc-82e9-4981-b344-9eb40213d2f8" providerId="ADAL" clId="{F4BCC87D-5894-5426-AA25-06C76C727299}" dt="2025-10-09T14:25:36.533" v="11807" actId="20577"/>
          <ac:spMkLst>
            <pc:docMk/>
            <pc:sldMk cId="3883289328" sldId="265"/>
            <ac:spMk id="2" creationId="{10BA0F2B-8A3C-770C-A20E-0DC44E6487A8}"/>
          </ac:spMkLst>
        </pc:spChg>
        <pc:spChg chg="add del mod">
          <ac:chgData name="Jacqueline Rowe" userId="b599c0cc-82e9-4981-b344-9eb40213d2f8" providerId="ADAL" clId="{F4BCC87D-5894-5426-AA25-06C76C727299}" dt="2025-10-09T14:16:21.074" v="11297" actId="478"/>
          <ac:spMkLst>
            <pc:docMk/>
            <pc:sldMk cId="3883289328" sldId="265"/>
            <ac:spMk id="3" creationId="{A7710401-B57D-E4F1-E23F-03AAFB8C78FC}"/>
          </ac:spMkLst>
        </pc:spChg>
        <pc:spChg chg="add del mod">
          <ac:chgData name="Jacqueline Rowe" userId="b599c0cc-82e9-4981-b344-9eb40213d2f8" providerId="ADAL" clId="{F4BCC87D-5894-5426-AA25-06C76C727299}" dt="2025-10-08T15:17:53.221" v="2378" actId="21"/>
          <ac:spMkLst>
            <pc:docMk/>
            <pc:sldMk cId="3883289328" sldId="265"/>
            <ac:spMk id="5" creationId="{7AECFB64-9989-826A-BCC9-73F75DAFE829}"/>
          </ac:spMkLst>
        </pc:spChg>
        <pc:spChg chg="del mod">
          <ac:chgData name="Jacqueline Rowe" userId="b599c0cc-82e9-4981-b344-9eb40213d2f8" providerId="ADAL" clId="{F4BCC87D-5894-5426-AA25-06C76C727299}" dt="2025-10-09T14:16:18.151" v="11295" actId="478"/>
          <ac:spMkLst>
            <pc:docMk/>
            <pc:sldMk cId="3883289328" sldId="265"/>
            <ac:spMk id="7" creationId="{4163D9CF-AE8B-1D93-BD95-C4EDA13A28D9}"/>
          </ac:spMkLst>
        </pc:spChg>
        <pc:spChg chg="add del mod">
          <ac:chgData name="Jacqueline Rowe" userId="b599c0cc-82e9-4981-b344-9eb40213d2f8" providerId="ADAL" clId="{F4BCC87D-5894-5426-AA25-06C76C727299}" dt="2025-10-09T14:11:52.303" v="11195" actId="478"/>
          <ac:spMkLst>
            <pc:docMk/>
            <pc:sldMk cId="3883289328" sldId="265"/>
            <ac:spMk id="8" creationId="{F56AAAD1-F3C3-BEDD-C7A3-47E59B104B92}"/>
          </ac:spMkLst>
        </pc:spChg>
        <pc:spChg chg="add mod">
          <ac:chgData name="Jacqueline Rowe" userId="b599c0cc-82e9-4981-b344-9eb40213d2f8" providerId="ADAL" clId="{F4BCC87D-5894-5426-AA25-06C76C727299}" dt="2025-10-09T15:27:53.528" v="12726" actId="20577"/>
          <ac:spMkLst>
            <pc:docMk/>
            <pc:sldMk cId="3883289328" sldId="265"/>
            <ac:spMk id="10" creationId="{CDFCD335-C527-A8DF-E71B-74AC056A51EB}"/>
          </ac:spMkLst>
        </pc:spChg>
        <pc:spChg chg="add del mod">
          <ac:chgData name="Jacqueline Rowe" userId="b599c0cc-82e9-4981-b344-9eb40213d2f8" providerId="ADAL" clId="{F4BCC87D-5894-5426-AA25-06C76C727299}" dt="2025-10-09T14:16:19.640" v="11296" actId="478"/>
          <ac:spMkLst>
            <pc:docMk/>
            <pc:sldMk cId="3883289328" sldId="265"/>
            <ac:spMk id="12" creationId="{04B3DAB0-BD56-25DF-60AB-629519625869}"/>
          </ac:spMkLst>
        </pc:spChg>
        <pc:spChg chg="add del mod">
          <ac:chgData name="Jacqueline Rowe" userId="b599c0cc-82e9-4981-b344-9eb40213d2f8" providerId="ADAL" clId="{F4BCC87D-5894-5426-AA25-06C76C727299}" dt="2025-10-09T14:19:38.651" v="11405" actId="478"/>
          <ac:spMkLst>
            <pc:docMk/>
            <pc:sldMk cId="3883289328" sldId="265"/>
            <ac:spMk id="13" creationId="{C8E302E9-5867-BF1B-9285-6C33F59AE871}"/>
          </ac:spMkLst>
        </pc:spChg>
        <pc:spChg chg="add mod">
          <ac:chgData name="Jacqueline Rowe" userId="b599c0cc-82e9-4981-b344-9eb40213d2f8" providerId="ADAL" clId="{F4BCC87D-5894-5426-AA25-06C76C727299}" dt="2025-10-09T14:25:43.152" v="11809"/>
          <ac:spMkLst>
            <pc:docMk/>
            <pc:sldMk cId="3883289328" sldId="265"/>
            <ac:spMk id="14" creationId="{4FA8F0C9-6F10-D36C-3353-1A205D0BD2EF}"/>
          </ac:spMkLst>
        </pc:spChg>
        <pc:spChg chg="add mod">
          <ac:chgData name="Jacqueline Rowe" userId="b599c0cc-82e9-4981-b344-9eb40213d2f8" providerId="ADAL" clId="{F4BCC87D-5894-5426-AA25-06C76C727299}" dt="2025-10-09T14:37:08.497" v="12082"/>
          <ac:spMkLst>
            <pc:docMk/>
            <pc:sldMk cId="3883289328" sldId="265"/>
            <ac:spMk id="15" creationId="{D7CE2D5A-049C-2879-FAD5-4775360480C8}"/>
          </ac:spMkLst>
        </pc:spChg>
      </pc:sldChg>
      <pc:sldChg chg="modSp del">
        <pc:chgData name="Jacqueline Rowe" userId="b599c0cc-82e9-4981-b344-9eb40213d2f8" providerId="ADAL" clId="{F4BCC87D-5894-5426-AA25-06C76C727299}" dt="2025-10-08T14:45:36.920" v="1863" actId="2696"/>
        <pc:sldMkLst>
          <pc:docMk/>
          <pc:sldMk cId="2441004514" sldId="266"/>
        </pc:sldMkLst>
        <pc:spChg chg="mod">
          <ac:chgData name="Jacqueline Rowe" userId="b599c0cc-82e9-4981-b344-9eb40213d2f8" providerId="ADAL" clId="{F4BCC87D-5894-5426-AA25-06C76C727299}" dt="2025-10-08T14:39:18.214" v="1684"/>
          <ac:spMkLst>
            <pc:docMk/>
            <pc:sldMk cId="2441004514" sldId="266"/>
            <ac:spMk id="2" creationId="{BA493DAC-43E4-0764-2251-217EEBE78498}"/>
          </ac:spMkLst>
        </pc:spChg>
        <pc:spChg chg="mod">
          <ac:chgData name="Jacqueline Rowe" userId="b599c0cc-82e9-4981-b344-9eb40213d2f8" providerId="ADAL" clId="{F4BCC87D-5894-5426-AA25-06C76C727299}" dt="2025-10-08T14:39:18.214" v="1684"/>
          <ac:spMkLst>
            <pc:docMk/>
            <pc:sldMk cId="2441004514" sldId="266"/>
            <ac:spMk id="3" creationId="{352807D1-D8E9-0958-2736-26EAB90C549A}"/>
          </ac:spMkLst>
        </pc:spChg>
      </pc:sldChg>
      <pc:sldChg chg="addSp delSp modSp del mod">
        <pc:chgData name="Jacqueline Rowe" userId="b599c0cc-82e9-4981-b344-9eb40213d2f8" providerId="ADAL" clId="{F4BCC87D-5894-5426-AA25-06C76C727299}" dt="2025-10-08T14:48:03.923" v="2010" actId="2696"/>
        <pc:sldMkLst>
          <pc:docMk/>
          <pc:sldMk cId="321167663" sldId="267"/>
        </pc:sldMkLst>
        <pc:spChg chg="mod">
          <ac:chgData name="Jacqueline Rowe" userId="b599c0cc-82e9-4981-b344-9eb40213d2f8" providerId="ADAL" clId="{F4BCC87D-5894-5426-AA25-06C76C727299}" dt="2025-10-08T14:39:18.214" v="1684"/>
          <ac:spMkLst>
            <pc:docMk/>
            <pc:sldMk cId="321167663" sldId="267"/>
            <ac:spMk id="2" creationId="{446AF8C4-EEA3-C879-AE26-4FFF89DF8E81}"/>
          </ac:spMkLst>
        </pc:spChg>
        <pc:spChg chg="add mod">
          <ac:chgData name="Jacqueline Rowe" userId="b599c0cc-82e9-4981-b344-9eb40213d2f8" providerId="ADAL" clId="{F4BCC87D-5894-5426-AA25-06C76C727299}" dt="2025-10-08T14:47:39.580" v="2001" actId="21"/>
          <ac:spMkLst>
            <pc:docMk/>
            <pc:sldMk cId="321167663" sldId="267"/>
            <ac:spMk id="4" creationId="{FC32939E-A6E8-6640-01CC-7CFB99460504}"/>
          </ac:spMkLst>
        </pc:spChg>
        <pc:spChg chg="del mod">
          <ac:chgData name="Jacqueline Rowe" userId="b599c0cc-82e9-4981-b344-9eb40213d2f8" providerId="ADAL" clId="{F4BCC87D-5894-5426-AA25-06C76C727299}" dt="2025-10-08T14:47:39.580" v="2001" actId="21"/>
          <ac:spMkLst>
            <pc:docMk/>
            <pc:sldMk cId="321167663" sldId="267"/>
            <ac:spMk id="7" creationId="{B3509159-14DD-6F25-0AB5-C2E1855FC455}"/>
          </ac:spMkLst>
        </pc:spChg>
      </pc:sldChg>
      <pc:sldChg chg="modSp del mod">
        <pc:chgData name="Jacqueline Rowe" userId="b599c0cc-82e9-4981-b344-9eb40213d2f8" providerId="ADAL" clId="{F4BCC87D-5894-5426-AA25-06C76C727299}" dt="2025-10-08T14:48:22.457" v="2041" actId="2696"/>
        <pc:sldMkLst>
          <pc:docMk/>
          <pc:sldMk cId="3844881761" sldId="268"/>
        </pc:sldMkLst>
        <pc:spChg chg="mod">
          <ac:chgData name="Jacqueline Rowe" userId="b599c0cc-82e9-4981-b344-9eb40213d2f8" providerId="ADAL" clId="{F4BCC87D-5894-5426-AA25-06C76C727299}" dt="2025-10-08T14:39:18.214" v="1684"/>
          <ac:spMkLst>
            <pc:docMk/>
            <pc:sldMk cId="3844881761" sldId="268"/>
            <ac:spMk id="2" creationId="{03050004-4D48-FB13-8188-FAAF32809F7F}"/>
          </ac:spMkLst>
        </pc:spChg>
        <pc:spChg chg="mod">
          <ac:chgData name="Jacqueline Rowe" userId="b599c0cc-82e9-4981-b344-9eb40213d2f8" providerId="ADAL" clId="{F4BCC87D-5894-5426-AA25-06C76C727299}" dt="2025-10-08T14:48:17.944" v="2038" actId="21"/>
          <ac:spMkLst>
            <pc:docMk/>
            <pc:sldMk cId="3844881761" sldId="268"/>
            <ac:spMk id="7" creationId="{F60DFFAB-5F8F-5091-F829-AC05A48D7BC6}"/>
          </ac:spMkLst>
        </pc:spChg>
      </pc:sldChg>
      <pc:sldChg chg="delSp modSp del mod">
        <pc:chgData name="Jacqueline Rowe" userId="b599c0cc-82e9-4981-b344-9eb40213d2f8" providerId="ADAL" clId="{F4BCC87D-5894-5426-AA25-06C76C727299}" dt="2025-10-08T14:49:52.214" v="2105" actId="2696"/>
        <pc:sldMkLst>
          <pc:docMk/>
          <pc:sldMk cId="3368450611" sldId="269"/>
        </pc:sldMkLst>
        <pc:spChg chg="mod">
          <ac:chgData name="Jacqueline Rowe" userId="b599c0cc-82e9-4981-b344-9eb40213d2f8" providerId="ADAL" clId="{F4BCC87D-5894-5426-AA25-06C76C727299}" dt="2025-10-08T14:39:18.214" v="1684"/>
          <ac:spMkLst>
            <pc:docMk/>
            <pc:sldMk cId="3368450611" sldId="269"/>
            <ac:spMk id="2" creationId="{AF00CCAA-B04F-83E1-3DDC-AFC804D76C5C}"/>
          </ac:spMkLst>
        </pc:spChg>
        <pc:spChg chg="mod">
          <ac:chgData name="Jacqueline Rowe" userId="b599c0cc-82e9-4981-b344-9eb40213d2f8" providerId="ADAL" clId="{F4BCC87D-5894-5426-AA25-06C76C727299}" dt="2025-10-08T14:31:36.920" v="1616"/>
          <ac:spMkLst>
            <pc:docMk/>
            <pc:sldMk cId="3368450611" sldId="269"/>
            <ac:spMk id="5" creationId="{2C4F1DF9-A455-CB1A-6369-1DF6086529F5}"/>
          </ac:spMkLst>
        </pc:spChg>
        <pc:spChg chg="mod">
          <ac:chgData name="Jacqueline Rowe" userId="b599c0cc-82e9-4981-b344-9eb40213d2f8" providerId="ADAL" clId="{F4BCC87D-5894-5426-AA25-06C76C727299}" dt="2025-10-08T14:49:33.543" v="2101" actId="21"/>
          <ac:spMkLst>
            <pc:docMk/>
            <pc:sldMk cId="3368450611" sldId="269"/>
            <ac:spMk id="7" creationId="{36DA8DD4-F5C6-C63E-BA3D-F63EC748931D}"/>
          </ac:spMkLst>
        </pc:spChg>
        <pc:picChg chg="del">
          <ac:chgData name="Jacqueline Rowe" userId="b599c0cc-82e9-4981-b344-9eb40213d2f8" providerId="ADAL" clId="{F4BCC87D-5894-5426-AA25-06C76C727299}" dt="2025-10-08T14:49:49.368" v="2104" actId="478"/>
          <ac:picMkLst>
            <pc:docMk/>
            <pc:sldMk cId="3368450611" sldId="269"/>
            <ac:picMk id="3" creationId="{C0A52F46-0361-4D1C-5438-933ED10A4709}"/>
          </ac:picMkLst>
        </pc:picChg>
      </pc:sldChg>
      <pc:sldChg chg="modSp del mod">
        <pc:chgData name="Jacqueline Rowe" userId="b599c0cc-82e9-4981-b344-9eb40213d2f8" providerId="ADAL" clId="{F4BCC87D-5894-5426-AA25-06C76C727299}" dt="2025-10-08T14:50:10.753" v="2134" actId="2696"/>
        <pc:sldMkLst>
          <pc:docMk/>
          <pc:sldMk cId="2325711405" sldId="270"/>
        </pc:sldMkLst>
        <pc:spChg chg="mod">
          <ac:chgData name="Jacqueline Rowe" userId="b599c0cc-82e9-4981-b344-9eb40213d2f8" providerId="ADAL" clId="{F4BCC87D-5894-5426-AA25-06C76C727299}" dt="2025-10-08T14:39:18.214" v="1684"/>
          <ac:spMkLst>
            <pc:docMk/>
            <pc:sldMk cId="2325711405" sldId="270"/>
            <ac:spMk id="2" creationId="{EFDBC467-CAFC-32BB-849F-ABFF84E2CE72}"/>
          </ac:spMkLst>
        </pc:spChg>
        <pc:spChg chg="mod">
          <ac:chgData name="Jacqueline Rowe" userId="b599c0cc-82e9-4981-b344-9eb40213d2f8" providerId="ADAL" clId="{F4BCC87D-5894-5426-AA25-06C76C727299}" dt="2025-10-08T14:50:06.964" v="2131" actId="21"/>
          <ac:spMkLst>
            <pc:docMk/>
            <pc:sldMk cId="2325711405" sldId="270"/>
            <ac:spMk id="7" creationId="{DE1888CC-FA24-1ACE-E34A-E5D34619DA74}"/>
          </ac:spMkLst>
        </pc:spChg>
      </pc:sldChg>
      <pc:sldChg chg="delSp modSp del mod">
        <pc:chgData name="Jacqueline Rowe" userId="b599c0cc-82e9-4981-b344-9eb40213d2f8" providerId="ADAL" clId="{F4BCC87D-5894-5426-AA25-06C76C727299}" dt="2025-10-08T16:51:06.245" v="5732" actId="2696"/>
        <pc:sldMkLst>
          <pc:docMk/>
          <pc:sldMk cId="2519312293" sldId="271"/>
        </pc:sldMkLst>
        <pc:picChg chg="del mod">
          <ac:chgData name="Jacqueline Rowe" userId="b599c0cc-82e9-4981-b344-9eb40213d2f8" providerId="ADAL" clId="{F4BCC87D-5894-5426-AA25-06C76C727299}" dt="2025-10-08T16:51:04.971" v="5731" actId="478"/>
          <ac:picMkLst>
            <pc:docMk/>
            <pc:sldMk cId="2519312293" sldId="271"/>
            <ac:picMk id="4" creationId="{301DB2A3-2F30-05E7-4167-B2257493E6A9}"/>
          </ac:picMkLst>
        </pc:picChg>
      </pc:sldChg>
      <pc:sldChg chg="addSp modSp del mod">
        <pc:chgData name="Jacqueline Rowe" userId="b599c0cc-82e9-4981-b344-9eb40213d2f8" providerId="ADAL" clId="{F4BCC87D-5894-5426-AA25-06C76C727299}" dt="2025-10-09T14:48:46.502" v="12701" actId="2696"/>
        <pc:sldMkLst>
          <pc:docMk/>
          <pc:sldMk cId="853133314" sldId="272"/>
        </pc:sldMkLst>
        <pc:spChg chg="mod">
          <ac:chgData name="Jacqueline Rowe" userId="b599c0cc-82e9-4981-b344-9eb40213d2f8" providerId="ADAL" clId="{F4BCC87D-5894-5426-AA25-06C76C727299}" dt="2025-10-08T14:39:18.214" v="1684"/>
          <ac:spMkLst>
            <pc:docMk/>
            <pc:sldMk cId="853133314" sldId="272"/>
            <ac:spMk id="2" creationId="{2CE664FB-8318-627B-C0B4-53F9AFAC7F4C}"/>
          </ac:spMkLst>
        </pc:spChg>
        <pc:spChg chg="mod">
          <ac:chgData name="Jacqueline Rowe" userId="b599c0cc-82e9-4981-b344-9eb40213d2f8" providerId="ADAL" clId="{F4BCC87D-5894-5426-AA25-06C76C727299}" dt="2025-10-08T16:51:19.706" v="5750" actId="6549"/>
          <ac:spMkLst>
            <pc:docMk/>
            <pc:sldMk cId="853133314" sldId="272"/>
            <ac:spMk id="3" creationId="{E94747AF-87BC-F83C-B5B6-E51A74CF0B64}"/>
          </ac:spMkLst>
        </pc:spChg>
        <pc:spChg chg="add mod">
          <ac:chgData name="Jacqueline Rowe" userId="b599c0cc-82e9-4981-b344-9eb40213d2f8" providerId="ADAL" clId="{F4BCC87D-5894-5426-AA25-06C76C727299}" dt="2025-10-09T14:37:08.497" v="12082"/>
          <ac:spMkLst>
            <pc:docMk/>
            <pc:sldMk cId="853133314" sldId="272"/>
            <ac:spMk id="4" creationId="{225AF861-9653-8A5A-598B-CF9A95F158C3}"/>
          </ac:spMkLst>
        </pc:spChg>
      </pc:sldChg>
      <pc:sldChg chg="modSp del mod">
        <pc:chgData name="Jacqueline Rowe" userId="b599c0cc-82e9-4981-b344-9eb40213d2f8" providerId="ADAL" clId="{F4BCC87D-5894-5426-AA25-06C76C727299}" dt="2025-10-08T14:54:18.530" v="2374" actId="2696"/>
        <pc:sldMkLst>
          <pc:docMk/>
          <pc:sldMk cId="2861672799" sldId="273"/>
        </pc:sldMkLst>
        <pc:spChg chg="mod">
          <ac:chgData name="Jacqueline Rowe" userId="b599c0cc-82e9-4981-b344-9eb40213d2f8" providerId="ADAL" clId="{F4BCC87D-5894-5426-AA25-06C76C727299}" dt="2025-10-08T14:39:18.214" v="1684"/>
          <ac:spMkLst>
            <pc:docMk/>
            <pc:sldMk cId="2861672799" sldId="273"/>
            <ac:spMk id="2" creationId="{2ECB8967-97F9-366A-5068-E57404EE4892}"/>
          </ac:spMkLst>
        </pc:spChg>
        <pc:spChg chg="mod">
          <ac:chgData name="Jacqueline Rowe" userId="b599c0cc-82e9-4981-b344-9eb40213d2f8" providerId="ADAL" clId="{F4BCC87D-5894-5426-AA25-06C76C727299}" dt="2025-10-08T14:39:18.365" v="1689" actId="27636"/>
          <ac:spMkLst>
            <pc:docMk/>
            <pc:sldMk cId="2861672799" sldId="273"/>
            <ac:spMk id="3" creationId="{9C6987C3-C8EC-4623-19AC-5E8FE644E558}"/>
          </ac:spMkLst>
        </pc:spChg>
      </pc:sldChg>
      <pc:sldChg chg="addSp modSp mod">
        <pc:chgData name="Jacqueline Rowe" userId="b599c0cc-82e9-4981-b344-9eb40213d2f8" providerId="ADAL" clId="{F4BCC87D-5894-5426-AA25-06C76C727299}" dt="2025-10-09T14:37:08.497" v="12082"/>
        <pc:sldMkLst>
          <pc:docMk/>
          <pc:sldMk cId="872000097" sldId="274"/>
        </pc:sldMkLst>
        <pc:spChg chg="mod">
          <ac:chgData name="Jacqueline Rowe" userId="b599c0cc-82e9-4981-b344-9eb40213d2f8" providerId="ADAL" clId="{F4BCC87D-5894-5426-AA25-06C76C727299}" dt="2025-10-08T16:51:30.125" v="5757" actId="403"/>
          <ac:spMkLst>
            <pc:docMk/>
            <pc:sldMk cId="872000097" sldId="274"/>
            <ac:spMk id="2" creationId="{855048E2-7055-729A-4B8A-B3017A3ABB6A}"/>
          </ac:spMkLst>
        </pc:spChg>
        <pc:spChg chg="add mod">
          <ac:chgData name="Jacqueline Rowe" userId="b599c0cc-82e9-4981-b344-9eb40213d2f8" providerId="ADAL" clId="{F4BCC87D-5894-5426-AA25-06C76C727299}" dt="2025-10-09T14:37:08.497" v="12082"/>
          <ac:spMkLst>
            <pc:docMk/>
            <pc:sldMk cId="872000097" sldId="274"/>
            <ac:spMk id="3" creationId="{CF601CDC-F1E8-5A47-E89B-DD404662D01F}"/>
          </ac:spMkLst>
        </pc:spChg>
      </pc:sldChg>
      <pc:sldChg chg="addSp modSp add mod">
        <pc:chgData name="Jacqueline Rowe" userId="b599c0cc-82e9-4981-b344-9eb40213d2f8" providerId="ADAL" clId="{F4BCC87D-5894-5426-AA25-06C76C727299}" dt="2025-10-09T15:51:02.918" v="12843" actId="13926"/>
        <pc:sldMkLst>
          <pc:docMk/>
          <pc:sldMk cId="1406848129" sldId="275"/>
        </pc:sldMkLst>
        <pc:spChg chg="mod">
          <ac:chgData name="Jacqueline Rowe" userId="b599c0cc-82e9-4981-b344-9eb40213d2f8" providerId="ADAL" clId="{F4BCC87D-5894-5426-AA25-06C76C727299}" dt="2025-10-08T14:39:18.214" v="1684"/>
          <ac:spMkLst>
            <pc:docMk/>
            <pc:sldMk cId="1406848129" sldId="275"/>
            <ac:spMk id="2" creationId="{41EEB47E-C255-523E-8503-409E30C3B830}"/>
          </ac:spMkLst>
        </pc:spChg>
        <pc:spChg chg="mod">
          <ac:chgData name="Jacqueline Rowe" userId="b599c0cc-82e9-4981-b344-9eb40213d2f8" providerId="ADAL" clId="{F4BCC87D-5894-5426-AA25-06C76C727299}" dt="2025-10-09T15:51:02.918" v="12843" actId="13926"/>
          <ac:spMkLst>
            <pc:docMk/>
            <pc:sldMk cId="1406848129" sldId="275"/>
            <ac:spMk id="3" creationId="{F9645C2A-E571-D251-CFEB-13DAE2CB0372}"/>
          </ac:spMkLst>
        </pc:spChg>
        <pc:spChg chg="add mod">
          <ac:chgData name="Jacqueline Rowe" userId="b599c0cc-82e9-4981-b344-9eb40213d2f8" providerId="ADAL" clId="{F4BCC87D-5894-5426-AA25-06C76C727299}" dt="2025-10-09T14:37:08.497" v="12082"/>
          <ac:spMkLst>
            <pc:docMk/>
            <pc:sldMk cId="1406848129" sldId="275"/>
            <ac:spMk id="4" creationId="{BD8216EB-A03C-1447-5AFB-7AA8E8237B1D}"/>
          </ac:spMkLst>
        </pc:spChg>
      </pc:sldChg>
      <pc:sldChg chg="delSp modSp add del mod">
        <pc:chgData name="Jacqueline Rowe" userId="b599c0cc-82e9-4981-b344-9eb40213d2f8" providerId="ADAL" clId="{F4BCC87D-5894-5426-AA25-06C76C727299}" dt="2025-10-08T13:55:05.167" v="251" actId="2696"/>
        <pc:sldMkLst>
          <pc:docMk/>
          <pc:sldMk cId="1691090152" sldId="275"/>
        </pc:sldMkLst>
      </pc:sldChg>
      <pc:sldChg chg="add del">
        <pc:chgData name="Jacqueline Rowe" userId="b599c0cc-82e9-4981-b344-9eb40213d2f8" providerId="ADAL" clId="{F4BCC87D-5894-5426-AA25-06C76C727299}" dt="2025-10-08T13:58:03.510" v="667"/>
        <pc:sldMkLst>
          <pc:docMk/>
          <pc:sldMk cId="3521275626" sldId="275"/>
        </pc:sldMkLst>
      </pc:sldChg>
      <pc:sldChg chg="addSp delSp modSp add del mod modAnim">
        <pc:chgData name="Jacqueline Rowe" userId="b599c0cc-82e9-4981-b344-9eb40213d2f8" providerId="ADAL" clId="{F4BCC87D-5894-5426-AA25-06C76C727299}" dt="2025-10-08T14:45:29.775" v="1861" actId="2696"/>
        <pc:sldMkLst>
          <pc:docMk/>
          <pc:sldMk cId="3935552868" sldId="276"/>
        </pc:sldMkLst>
        <pc:spChg chg="mod">
          <ac:chgData name="Jacqueline Rowe" userId="b599c0cc-82e9-4981-b344-9eb40213d2f8" providerId="ADAL" clId="{F4BCC87D-5894-5426-AA25-06C76C727299}" dt="2025-10-08T14:39:18.214" v="1684"/>
          <ac:spMkLst>
            <pc:docMk/>
            <pc:sldMk cId="3935552868" sldId="276"/>
            <ac:spMk id="2" creationId="{D7764988-3098-5209-0894-89337CB75E8C}"/>
          </ac:spMkLst>
        </pc:spChg>
        <pc:spChg chg="del">
          <ac:chgData name="Jacqueline Rowe" userId="b599c0cc-82e9-4981-b344-9eb40213d2f8" providerId="ADAL" clId="{F4BCC87D-5894-5426-AA25-06C76C727299}" dt="2025-10-08T14:26:12.118" v="1475" actId="478"/>
          <ac:spMkLst>
            <pc:docMk/>
            <pc:sldMk cId="3935552868" sldId="276"/>
            <ac:spMk id="3" creationId="{ABBE106A-B8A6-CF9E-C679-7EF1403B728D}"/>
          </ac:spMkLst>
        </pc:spChg>
        <pc:spChg chg="mod">
          <ac:chgData name="Jacqueline Rowe" userId="b599c0cc-82e9-4981-b344-9eb40213d2f8" providerId="ADAL" clId="{F4BCC87D-5894-5426-AA25-06C76C727299}" dt="2025-10-08T14:31:36.920" v="1616"/>
          <ac:spMkLst>
            <pc:docMk/>
            <pc:sldMk cId="3935552868" sldId="276"/>
            <ac:spMk id="5" creationId="{C697FEFE-440D-00A1-3DEF-A984777B1139}"/>
          </ac:spMkLst>
        </pc:spChg>
        <pc:spChg chg="mod">
          <ac:chgData name="Jacqueline Rowe" userId="b599c0cc-82e9-4981-b344-9eb40213d2f8" providerId="ADAL" clId="{F4BCC87D-5894-5426-AA25-06C76C727299}" dt="2025-10-08T14:31:36.920" v="1616"/>
          <ac:spMkLst>
            <pc:docMk/>
            <pc:sldMk cId="3935552868" sldId="276"/>
            <ac:spMk id="6" creationId="{554FEF1F-A4C2-7927-91A4-CBEAE4595B41}"/>
          </ac:spMkLst>
        </pc:spChg>
        <pc:spChg chg="add mod">
          <ac:chgData name="Jacqueline Rowe" userId="b599c0cc-82e9-4981-b344-9eb40213d2f8" providerId="ADAL" clId="{F4BCC87D-5894-5426-AA25-06C76C727299}" dt="2025-10-08T14:31:36.920" v="1616"/>
          <ac:spMkLst>
            <pc:docMk/>
            <pc:sldMk cId="3935552868" sldId="276"/>
            <ac:spMk id="7" creationId="{1CD3071F-9B07-A7C8-B105-A9B3C14F4B94}"/>
          </ac:spMkLst>
        </pc:spChg>
        <pc:spChg chg="mod">
          <ac:chgData name="Jacqueline Rowe" userId="b599c0cc-82e9-4981-b344-9eb40213d2f8" providerId="ADAL" clId="{F4BCC87D-5894-5426-AA25-06C76C727299}" dt="2025-10-08T14:31:36.920" v="1616"/>
          <ac:spMkLst>
            <pc:docMk/>
            <pc:sldMk cId="3935552868" sldId="276"/>
            <ac:spMk id="8" creationId="{00632C05-8A8B-C7B8-9C0C-7B4FCC706653}"/>
          </ac:spMkLst>
        </pc:spChg>
        <pc:spChg chg="add mod">
          <ac:chgData name="Jacqueline Rowe" userId="b599c0cc-82e9-4981-b344-9eb40213d2f8" providerId="ADAL" clId="{F4BCC87D-5894-5426-AA25-06C76C727299}" dt="2025-10-08T14:31:36.920" v="1616"/>
          <ac:spMkLst>
            <pc:docMk/>
            <pc:sldMk cId="3935552868" sldId="276"/>
            <ac:spMk id="9" creationId="{FFB1FF9A-3794-6983-25E0-683C582B3332}"/>
          </ac:spMkLst>
        </pc:spChg>
        <pc:spChg chg="add del mod">
          <ac:chgData name="Jacqueline Rowe" userId="b599c0cc-82e9-4981-b344-9eb40213d2f8" providerId="ADAL" clId="{F4BCC87D-5894-5426-AA25-06C76C727299}" dt="2025-10-08T14:26:13.699" v="1477" actId="478"/>
          <ac:spMkLst>
            <pc:docMk/>
            <pc:sldMk cId="3935552868" sldId="276"/>
            <ac:spMk id="11" creationId="{44049E10-D90F-67B1-D673-BE11E201AA11}"/>
          </ac:spMkLst>
        </pc:spChg>
        <pc:spChg chg="add mod">
          <ac:chgData name="Jacqueline Rowe" userId="b599c0cc-82e9-4981-b344-9eb40213d2f8" providerId="ADAL" clId="{F4BCC87D-5894-5426-AA25-06C76C727299}" dt="2025-10-08T14:31:36.920" v="1616"/>
          <ac:spMkLst>
            <pc:docMk/>
            <pc:sldMk cId="3935552868" sldId="276"/>
            <ac:spMk id="12" creationId="{4C460873-6137-5ED6-C87F-29415600E252}"/>
          </ac:spMkLst>
        </pc:spChg>
      </pc:sldChg>
      <pc:sldChg chg="addSp delSp modSp add mod modAnim">
        <pc:chgData name="Jacqueline Rowe" userId="b599c0cc-82e9-4981-b344-9eb40213d2f8" providerId="ADAL" clId="{F4BCC87D-5894-5426-AA25-06C76C727299}" dt="2025-10-09T14:37:08.497" v="12082"/>
        <pc:sldMkLst>
          <pc:docMk/>
          <pc:sldMk cId="2669862817" sldId="277"/>
        </pc:sldMkLst>
        <pc:spChg chg="del mod">
          <ac:chgData name="Jacqueline Rowe" userId="b599c0cc-82e9-4981-b344-9eb40213d2f8" providerId="ADAL" clId="{F4BCC87D-5894-5426-AA25-06C76C727299}" dt="2025-10-08T14:28:43.199" v="1593" actId="478"/>
          <ac:spMkLst>
            <pc:docMk/>
            <pc:sldMk cId="2669862817" sldId="277"/>
            <ac:spMk id="2" creationId="{E1AB593A-4FD4-7171-E9AD-166E33DFAF7F}"/>
          </ac:spMkLst>
        </pc:spChg>
        <pc:spChg chg="mod">
          <ac:chgData name="Jacqueline Rowe" userId="b599c0cc-82e9-4981-b344-9eb40213d2f8" providerId="ADAL" clId="{F4BCC87D-5894-5426-AA25-06C76C727299}" dt="2025-10-08T14:45:10.877" v="1860" actId="20577"/>
          <ac:spMkLst>
            <pc:docMk/>
            <pc:sldMk cId="2669862817" sldId="277"/>
            <ac:spMk id="5" creationId="{D7CBAA59-EED8-FB04-BC71-182C5D4ED307}"/>
          </ac:spMkLst>
        </pc:spChg>
        <pc:spChg chg="del">
          <ac:chgData name="Jacqueline Rowe" userId="b599c0cc-82e9-4981-b344-9eb40213d2f8" providerId="ADAL" clId="{F4BCC87D-5894-5426-AA25-06C76C727299}" dt="2025-10-08T14:28:15.662" v="1498" actId="478"/>
          <ac:spMkLst>
            <pc:docMk/>
            <pc:sldMk cId="2669862817" sldId="277"/>
            <ac:spMk id="6" creationId="{D6757570-7817-A20A-C7DB-1F895E89B6AA}"/>
          </ac:spMkLst>
        </pc:spChg>
        <pc:spChg chg="add del mod">
          <ac:chgData name="Jacqueline Rowe" userId="b599c0cc-82e9-4981-b344-9eb40213d2f8" providerId="ADAL" clId="{F4BCC87D-5894-5426-AA25-06C76C727299}" dt="2025-10-08T14:28:45.904" v="1594" actId="478"/>
          <ac:spMkLst>
            <pc:docMk/>
            <pc:sldMk cId="2669862817" sldId="277"/>
            <ac:spMk id="7" creationId="{45FA5DD2-B6C8-C70D-0502-4F8F2A36EDD5}"/>
          </ac:spMkLst>
        </pc:spChg>
        <pc:spChg chg="del">
          <ac:chgData name="Jacqueline Rowe" userId="b599c0cc-82e9-4981-b344-9eb40213d2f8" providerId="ADAL" clId="{F4BCC87D-5894-5426-AA25-06C76C727299}" dt="2025-10-08T14:28:15.662" v="1498" actId="478"/>
          <ac:spMkLst>
            <pc:docMk/>
            <pc:sldMk cId="2669862817" sldId="277"/>
            <ac:spMk id="8" creationId="{AFDA76A3-933E-05EB-19BA-86732EED0FEA}"/>
          </ac:spMkLst>
        </pc:spChg>
        <pc:spChg chg="add mod">
          <ac:chgData name="Jacqueline Rowe" userId="b599c0cc-82e9-4981-b344-9eb40213d2f8" providerId="ADAL" clId="{F4BCC87D-5894-5426-AA25-06C76C727299}" dt="2025-10-08T14:42:32.858" v="1803" actId="1076"/>
          <ac:spMkLst>
            <pc:docMk/>
            <pc:sldMk cId="2669862817" sldId="277"/>
            <ac:spMk id="10" creationId="{3414AF0E-363A-18EA-8DE2-1113EB573255}"/>
          </ac:spMkLst>
        </pc:spChg>
        <pc:spChg chg="add mod">
          <ac:chgData name="Jacqueline Rowe" userId="b599c0cc-82e9-4981-b344-9eb40213d2f8" providerId="ADAL" clId="{F4BCC87D-5894-5426-AA25-06C76C727299}" dt="2025-10-09T14:37:08.497" v="12082"/>
          <ac:spMkLst>
            <pc:docMk/>
            <pc:sldMk cId="2669862817" sldId="277"/>
            <ac:spMk id="11" creationId="{D58CA5DC-E8E1-9CBC-CB04-1C4FFBC4E472}"/>
          </ac:spMkLst>
        </pc:spChg>
        <pc:spChg chg="del">
          <ac:chgData name="Jacqueline Rowe" userId="b599c0cc-82e9-4981-b344-9eb40213d2f8" providerId="ADAL" clId="{F4BCC87D-5894-5426-AA25-06C76C727299}" dt="2025-10-08T14:28:15.662" v="1498" actId="478"/>
          <ac:spMkLst>
            <pc:docMk/>
            <pc:sldMk cId="2669862817" sldId="277"/>
            <ac:spMk id="13" creationId="{5A0A37EB-A3DA-03C8-4433-754A9F4158B6}"/>
          </ac:spMkLst>
        </pc:spChg>
        <pc:picChg chg="del">
          <ac:chgData name="Jacqueline Rowe" userId="b599c0cc-82e9-4981-b344-9eb40213d2f8" providerId="ADAL" clId="{F4BCC87D-5894-5426-AA25-06C76C727299}" dt="2025-10-08T14:28:15.662" v="1498" actId="478"/>
          <ac:picMkLst>
            <pc:docMk/>
            <pc:sldMk cId="2669862817" sldId="277"/>
            <ac:picMk id="4" creationId="{D2865144-5B1F-42EC-9FE9-631FF60422F3}"/>
          </ac:picMkLst>
        </pc:picChg>
        <pc:picChg chg="del">
          <ac:chgData name="Jacqueline Rowe" userId="b599c0cc-82e9-4981-b344-9eb40213d2f8" providerId="ADAL" clId="{F4BCC87D-5894-5426-AA25-06C76C727299}" dt="2025-10-08T14:28:15.662" v="1498" actId="478"/>
          <ac:picMkLst>
            <pc:docMk/>
            <pc:sldMk cId="2669862817" sldId="277"/>
            <ac:picMk id="1026" creationId="{ED5FE675-9B8F-7662-DDA9-6652724168BA}"/>
          </ac:picMkLst>
        </pc:picChg>
        <pc:picChg chg="del">
          <ac:chgData name="Jacqueline Rowe" userId="b599c0cc-82e9-4981-b344-9eb40213d2f8" providerId="ADAL" clId="{F4BCC87D-5894-5426-AA25-06C76C727299}" dt="2025-10-08T14:28:15.662" v="1498" actId="478"/>
          <ac:picMkLst>
            <pc:docMk/>
            <pc:sldMk cId="2669862817" sldId="277"/>
            <ac:picMk id="1028" creationId="{2D965556-6B93-9EE6-570B-F33AD89EBD17}"/>
          </ac:picMkLst>
        </pc:picChg>
        <pc:picChg chg="del">
          <ac:chgData name="Jacqueline Rowe" userId="b599c0cc-82e9-4981-b344-9eb40213d2f8" providerId="ADAL" clId="{F4BCC87D-5894-5426-AA25-06C76C727299}" dt="2025-10-08T14:28:15.662" v="1498" actId="478"/>
          <ac:picMkLst>
            <pc:docMk/>
            <pc:sldMk cId="2669862817" sldId="277"/>
            <ac:picMk id="4098" creationId="{7EC13713-B49C-C052-5FD1-2CFEB52B34C1}"/>
          </ac:picMkLst>
        </pc:picChg>
      </pc:sldChg>
      <pc:sldChg chg="addSp modSp add mod">
        <pc:chgData name="Jacqueline Rowe" userId="b599c0cc-82e9-4981-b344-9eb40213d2f8" providerId="ADAL" clId="{F4BCC87D-5894-5426-AA25-06C76C727299}" dt="2025-10-09T15:51:09.471" v="12844"/>
        <pc:sldMkLst>
          <pc:docMk/>
          <pc:sldMk cId="2860980543" sldId="278"/>
        </pc:sldMkLst>
        <pc:spChg chg="mod">
          <ac:chgData name="Jacqueline Rowe" userId="b599c0cc-82e9-4981-b344-9eb40213d2f8" providerId="ADAL" clId="{F4BCC87D-5894-5426-AA25-06C76C727299}" dt="2025-10-09T15:51:09.471" v="12844"/>
          <ac:spMkLst>
            <pc:docMk/>
            <pc:sldMk cId="2860980543" sldId="278"/>
            <ac:spMk id="3" creationId="{4E551AC6-059D-BD97-8F26-5D3A893C112B}"/>
          </ac:spMkLst>
        </pc:spChg>
        <pc:spChg chg="add mod">
          <ac:chgData name="Jacqueline Rowe" userId="b599c0cc-82e9-4981-b344-9eb40213d2f8" providerId="ADAL" clId="{F4BCC87D-5894-5426-AA25-06C76C727299}" dt="2025-10-09T14:37:08.497" v="12082"/>
          <ac:spMkLst>
            <pc:docMk/>
            <pc:sldMk cId="2860980543" sldId="278"/>
            <ac:spMk id="4" creationId="{DD4DB055-8BC1-5256-D413-01828D7F325A}"/>
          </ac:spMkLst>
        </pc:spChg>
      </pc:sldChg>
      <pc:sldChg chg="addSp delSp modSp add del mod modAnim modShow">
        <pc:chgData name="Jacqueline Rowe" userId="b599c0cc-82e9-4981-b344-9eb40213d2f8" providerId="ADAL" clId="{F4BCC87D-5894-5426-AA25-06C76C727299}" dt="2025-10-09T14:38:29.734" v="12085" actId="2696"/>
        <pc:sldMkLst>
          <pc:docMk/>
          <pc:sldMk cId="2628677975" sldId="279"/>
        </pc:sldMkLst>
        <pc:spChg chg="mod">
          <ac:chgData name="Jacqueline Rowe" userId="b599c0cc-82e9-4981-b344-9eb40213d2f8" providerId="ADAL" clId="{F4BCC87D-5894-5426-AA25-06C76C727299}" dt="2025-10-08T16:06:35.178" v="3825" actId="20577"/>
          <ac:spMkLst>
            <pc:docMk/>
            <pc:sldMk cId="2628677975" sldId="279"/>
            <ac:spMk id="3" creationId="{7DDC498E-0553-B902-45E4-A54D45EE41EE}"/>
          </ac:spMkLst>
        </pc:spChg>
        <pc:spChg chg="add del mod">
          <ac:chgData name="Jacqueline Rowe" userId="b599c0cc-82e9-4981-b344-9eb40213d2f8" providerId="ADAL" clId="{F4BCC87D-5894-5426-AA25-06C76C727299}" dt="2025-10-08T14:47:44.225" v="2004" actId="478"/>
          <ac:spMkLst>
            <pc:docMk/>
            <pc:sldMk cId="2628677975" sldId="279"/>
            <ac:spMk id="5" creationId="{3ABDE935-2EC6-A4FD-A9A3-FF449A05A17A}"/>
          </ac:spMkLst>
        </pc:spChg>
        <pc:spChg chg="add mod">
          <ac:chgData name="Jacqueline Rowe" userId="b599c0cc-82e9-4981-b344-9eb40213d2f8" providerId="ADAL" clId="{F4BCC87D-5894-5426-AA25-06C76C727299}" dt="2025-10-08T15:59:49.610" v="3458" actId="20577"/>
          <ac:spMkLst>
            <pc:docMk/>
            <pc:sldMk cId="2628677975" sldId="279"/>
            <ac:spMk id="6" creationId="{655AADAB-C17D-AA86-BA71-34F2A8960A67}"/>
          </ac:spMkLst>
        </pc:spChg>
        <pc:spChg chg="del">
          <ac:chgData name="Jacqueline Rowe" userId="b599c0cc-82e9-4981-b344-9eb40213d2f8" providerId="ADAL" clId="{F4BCC87D-5894-5426-AA25-06C76C727299}" dt="2025-10-08T14:47:42.067" v="2002" actId="478"/>
          <ac:spMkLst>
            <pc:docMk/>
            <pc:sldMk cId="2628677975" sldId="279"/>
            <ac:spMk id="7" creationId="{DF4E39CC-F7F8-1ECD-A691-F05E8400B5E6}"/>
          </ac:spMkLst>
        </pc:spChg>
        <pc:spChg chg="add del mod">
          <ac:chgData name="Jacqueline Rowe" userId="b599c0cc-82e9-4981-b344-9eb40213d2f8" providerId="ADAL" clId="{F4BCC87D-5894-5426-AA25-06C76C727299}" dt="2025-10-08T15:48:26.415" v="2950"/>
          <ac:spMkLst>
            <pc:docMk/>
            <pc:sldMk cId="2628677975" sldId="279"/>
            <ac:spMk id="9" creationId="{9B10DFF7-CCFD-AC0D-1DB1-45240F0AD4DF}"/>
          </ac:spMkLst>
        </pc:spChg>
        <pc:spChg chg="add mod">
          <ac:chgData name="Jacqueline Rowe" userId="b599c0cc-82e9-4981-b344-9eb40213d2f8" providerId="ADAL" clId="{F4BCC87D-5894-5426-AA25-06C76C727299}" dt="2025-10-08T15:58:54.411" v="3362" actId="1076"/>
          <ac:spMkLst>
            <pc:docMk/>
            <pc:sldMk cId="2628677975" sldId="279"/>
            <ac:spMk id="11" creationId="{A8787EB3-D5EC-D33C-DAC3-27A160428E95}"/>
          </ac:spMkLst>
        </pc:spChg>
        <pc:spChg chg="add mod">
          <ac:chgData name="Jacqueline Rowe" userId="b599c0cc-82e9-4981-b344-9eb40213d2f8" providerId="ADAL" clId="{F4BCC87D-5894-5426-AA25-06C76C727299}" dt="2025-10-09T14:37:08.497" v="12082"/>
          <ac:spMkLst>
            <pc:docMk/>
            <pc:sldMk cId="2628677975" sldId="279"/>
            <ac:spMk id="12" creationId="{7BE512F6-EDF2-AEDF-8A3D-727C348C792F}"/>
          </ac:spMkLst>
        </pc:spChg>
      </pc:sldChg>
      <pc:sldChg chg="add del">
        <pc:chgData name="Jacqueline Rowe" userId="b599c0cc-82e9-4981-b344-9eb40213d2f8" providerId="ADAL" clId="{F4BCC87D-5894-5426-AA25-06C76C727299}" dt="2025-10-08T14:45:49.376" v="1867"/>
        <pc:sldMkLst>
          <pc:docMk/>
          <pc:sldMk cId="3841598060" sldId="279"/>
        </pc:sldMkLst>
      </pc:sldChg>
      <pc:sldChg chg="addSp modSp add del mod modAnim modShow">
        <pc:chgData name="Jacqueline Rowe" userId="b599c0cc-82e9-4981-b344-9eb40213d2f8" providerId="ADAL" clId="{F4BCC87D-5894-5426-AA25-06C76C727299}" dt="2025-10-09T14:38:29.753" v="12087" actId="2696"/>
        <pc:sldMkLst>
          <pc:docMk/>
          <pc:sldMk cId="2424440494" sldId="280"/>
        </pc:sldMkLst>
        <pc:spChg chg="mod">
          <ac:chgData name="Jacqueline Rowe" userId="b599c0cc-82e9-4981-b344-9eb40213d2f8" providerId="ADAL" clId="{F4BCC87D-5894-5426-AA25-06C76C727299}" dt="2025-10-08T14:48:14.407" v="2037" actId="20577"/>
          <ac:spMkLst>
            <pc:docMk/>
            <pc:sldMk cId="2424440494" sldId="280"/>
            <ac:spMk id="3" creationId="{26C44B32-EDFA-22C8-A01B-1BE2AC93CF83}"/>
          </ac:spMkLst>
        </pc:spChg>
        <pc:spChg chg="add mod">
          <ac:chgData name="Jacqueline Rowe" userId="b599c0cc-82e9-4981-b344-9eb40213d2f8" providerId="ADAL" clId="{F4BCC87D-5894-5426-AA25-06C76C727299}" dt="2025-10-08T16:15:45.545" v="4437" actId="1076"/>
          <ac:spMkLst>
            <pc:docMk/>
            <pc:sldMk cId="2424440494" sldId="280"/>
            <ac:spMk id="5" creationId="{4B7A84AB-9352-9FFB-903B-2FB4700D9363}"/>
          </ac:spMkLst>
        </pc:spChg>
        <pc:spChg chg="mod">
          <ac:chgData name="Jacqueline Rowe" userId="b599c0cc-82e9-4981-b344-9eb40213d2f8" providerId="ADAL" clId="{F4BCC87D-5894-5426-AA25-06C76C727299}" dt="2025-10-09T11:53:08.013" v="10824" actId="20577"/>
          <ac:spMkLst>
            <pc:docMk/>
            <pc:sldMk cId="2424440494" sldId="280"/>
            <ac:spMk id="6" creationId="{2E142739-FC44-884E-5ED7-8C157FDBB8F5}"/>
          </ac:spMkLst>
        </pc:spChg>
        <pc:spChg chg="add mod">
          <ac:chgData name="Jacqueline Rowe" userId="b599c0cc-82e9-4981-b344-9eb40213d2f8" providerId="ADAL" clId="{F4BCC87D-5894-5426-AA25-06C76C727299}" dt="2025-10-09T14:37:08.497" v="12082"/>
          <ac:spMkLst>
            <pc:docMk/>
            <pc:sldMk cId="2424440494" sldId="280"/>
            <ac:spMk id="7" creationId="{18096194-C1D2-3677-7973-9AB438D660E6}"/>
          </ac:spMkLst>
        </pc:spChg>
      </pc:sldChg>
      <pc:sldChg chg="addSp modSp add del mod modAnim modShow">
        <pc:chgData name="Jacqueline Rowe" userId="b599c0cc-82e9-4981-b344-9eb40213d2f8" providerId="ADAL" clId="{F4BCC87D-5894-5426-AA25-06C76C727299}" dt="2025-10-09T14:38:29.767" v="12088" actId="2696"/>
        <pc:sldMkLst>
          <pc:docMk/>
          <pc:sldMk cId="304522206" sldId="281"/>
        </pc:sldMkLst>
        <pc:spChg chg="mod">
          <ac:chgData name="Jacqueline Rowe" userId="b599c0cc-82e9-4981-b344-9eb40213d2f8" providerId="ADAL" clId="{F4BCC87D-5894-5426-AA25-06C76C727299}" dt="2025-10-08T14:49:24.991" v="2100" actId="20577"/>
          <ac:spMkLst>
            <pc:docMk/>
            <pc:sldMk cId="304522206" sldId="281"/>
            <ac:spMk id="3" creationId="{4FDD6CF6-4250-89F9-DB97-C6CB997D42D4}"/>
          </ac:spMkLst>
        </pc:spChg>
        <pc:spChg chg="add mod">
          <ac:chgData name="Jacqueline Rowe" userId="b599c0cc-82e9-4981-b344-9eb40213d2f8" providerId="ADAL" clId="{F4BCC87D-5894-5426-AA25-06C76C727299}" dt="2025-10-08T16:47:55.465" v="5509" actId="1076"/>
          <ac:spMkLst>
            <pc:docMk/>
            <pc:sldMk cId="304522206" sldId="281"/>
            <ac:spMk id="5" creationId="{A90AF105-B32E-7261-F6AA-41CD7AE73FFC}"/>
          </ac:spMkLst>
        </pc:spChg>
        <pc:spChg chg="mod">
          <ac:chgData name="Jacqueline Rowe" userId="b599c0cc-82e9-4981-b344-9eb40213d2f8" providerId="ADAL" clId="{F4BCC87D-5894-5426-AA25-06C76C727299}" dt="2025-10-08T16:47:52.180" v="5508" actId="20577"/>
          <ac:spMkLst>
            <pc:docMk/>
            <pc:sldMk cId="304522206" sldId="281"/>
            <ac:spMk id="6" creationId="{F8BC67E6-4472-5184-0EFB-69616F026761}"/>
          </ac:spMkLst>
        </pc:spChg>
        <pc:spChg chg="add mod">
          <ac:chgData name="Jacqueline Rowe" userId="b599c0cc-82e9-4981-b344-9eb40213d2f8" providerId="ADAL" clId="{F4BCC87D-5894-5426-AA25-06C76C727299}" dt="2025-10-09T14:37:08.497" v="12082"/>
          <ac:spMkLst>
            <pc:docMk/>
            <pc:sldMk cId="304522206" sldId="281"/>
            <ac:spMk id="7" creationId="{DC7659F3-6BC5-C7E1-49FF-E7BF523A5A36}"/>
          </ac:spMkLst>
        </pc:spChg>
      </pc:sldChg>
      <pc:sldChg chg="addSp modSp add del mod modAnim modShow">
        <pc:chgData name="Jacqueline Rowe" userId="b599c0cc-82e9-4981-b344-9eb40213d2f8" providerId="ADAL" clId="{F4BCC87D-5894-5426-AA25-06C76C727299}" dt="2025-10-09T14:38:29.779" v="12089" actId="2696"/>
        <pc:sldMkLst>
          <pc:docMk/>
          <pc:sldMk cId="2823671937" sldId="282"/>
        </pc:sldMkLst>
        <pc:spChg chg="mod">
          <ac:chgData name="Jacqueline Rowe" userId="b599c0cc-82e9-4981-b344-9eb40213d2f8" providerId="ADAL" clId="{F4BCC87D-5894-5426-AA25-06C76C727299}" dt="2025-10-08T14:50:01.546" v="2130" actId="20577"/>
          <ac:spMkLst>
            <pc:docMk/>
            <pc:sldMk cId="2823671937" sldId="282"/>
            <ac:spMk id="3" creationId="{076F6E71-A3EA-A0FA-3FE3-820AF7F18192}"/>
          </ac:spMkLst>
        </pc:spChg>
        <pc:spChg chg="add mod">
          <ac:chgData name="Jacqueline Rowe" userId="b599c0cc-82e9-4981-b344-9eb40213d2f8" providerId="ADAL" clId="{F4BCC87D-5894-5426-AA25-06C76C727299}" dt="2025-10-08T16:47:27.516" v="5502" actId="20577"/>
          <ac:spMkLst>
            <pc:docMk/>
            <pc:sldMk cId="2823671937" sldId="282"/>
            <ac:spMk id="5" creationId="{4DAE245F-7E02-E521-674C-386A4C49B7F6}"/>
          </ac:spMkLst>
        </pc:spChg>
        <pc:spChg chg="mod">
          <ac:chgData name="Jacqueline Rowe" userId="b599c0cc-82e9-4981-b344-9eb40213d2f8" providerId="ADAL" clId="{F4BCC87D-5894-5426-AA25-06C76C727299}" dt="2025-10-09T11:44:39.148" v="10819" actId="20577"/>
          <ac:spMkLst>
            <pc:docMk/>
            <pc:sldMk cId="2823671937" sldId="282"/>
            <ac:spMk id="6" creationId="{DEA6F2DE-B137-F4F8-5D82-509A9877FF04}"/>
          </ac:spMkLst>
        </pc:spChg>
        <pc:spChg chg="add mod">
          <ac:chgData name="Jacqueline Rowe" userId="b599c0cc-82e9-4981-b344-9eb40213d2f8" providerId="ADAL" clId="{F4BCC87D-5894-5426-AA25-06C76C727299}" dt="2025-10-09T14:37:08.497" v="12082"/>
          <ac:spMkLst>
            <pc:docMk/>
            <pc:sldMk cId="2823671937" sldId="282"/>
            <ac:spMk id="7" creationId="{00CE05A3-8081-8195-7234-B94BE61B7B38}"/>
          </ac:spMkLst>
        </pc:spChg>
      </pc:sldChg>
      <pc:sldChg chg="addSp modSp add mod">
        <pc:chgData name="Jacqueline Rowe" userId="b599c0cc-82e9-4981-b344-9eb40213d2f8" providerId="ADAL" clId="{F4BCC87D-5894-5426-AA25-06C76C727299}" dt="2025-10-09T15:50:52.851" v="12841" actId="13926"/>
        <pc:sldMkLst>
          <pc:docMk/>
          <pc:sldMk cId="2343400730" sldId="283"/>
        </pc:sldMkLst>
        <pc:spChg chg="mod">
          <ac:chgData name="Jacqueline Rowe" userId="b599c0cc-82e9-4981-b344-9eb40213d2f8" providerId="ADAL" clId="{F4BCC87D-5894-5426-AA25-06C76C727299}" dt="2025-10-09T15:50:52.851" v="12841" actId="13926"/>
          <ac:spMkLst>
            <pc:docMk/>
            <pc:sldMk cId="2343400730" sldId="283"/>
            <ac:spMk id="3" creationId="{11016832-EF86-D1E8-5B6F-E30E4A5B3A75}"/>
          </ac:spMkLst>
        </pc:spChg>
        <pc:spChg chg="add mod">
          <ac:chgData name="Jacqueline Rowe" userId="b599c0cc-82e9-4981-b344-9eb40213d2f8" providerId="ADAL" clId="{F4BCC87D-5894-5426-AA25-06C76C727299}" dt="2025-10-09T14:37:08.497" v="12082"/>
          <ac:spMkLst>
            <pc:docMk/>
            <pc:sldMk cId="2343400730" sldId="283"/>
            <ac:spMk id="4" creationId="{7E7B8E74-40D5-55D6-16C8-008B33F8F4AB}"/>
          </ac:spMkLst>
        </pc:spChg>
      </pc:sldChg>
      <pc:sldChg chg="addSp delSp modSp add del mod ord modAnim modShow">
        <pc:chgData name="Jacqueline Rowe" userId="b599c0cc-82e9-4981-b344-9eb40213d2f8" providerId="ADAL" clId="{F4BCC87D-5894-5426-AA25-06C76C727299}" dt="2025-10-09T14:38:29.750" v="12086" actId="2696"/>
        <pc:sldMkLst>
          <pc:docMk/>
          <pc:sldMk cId="2933703918" sldId="284"/>
        </pc:sldMkLst>
        <pc:spChg chg="mod">
          <ac:chgData name="Jacqueline Rowe" userId="b599c0cc-82e9-4981-b344-9eb40213d2f8" providerId="ADAL" clId="{F4BCC87D-5894-5426-AA25-06C76C727299}" dt="2025-10-08T14:51:10.631" v="2140"/>
          <ac:spMkLst>
            <pc:docMk/>
            <pc:sldMk cId="2933703918" sldId="284"/>
            <ac:spMk id="2" creationId="{8643CB7D-865D-0801-F137-AEA7E23475B2}"/>
          </ac:spMkLst>
        </pc:spChg>
        <pc:spChg chg="del mod">
          <ac:chgData name="Jacqueline Rowe" userId="b599c0cc-82e9-4981-b344-9eb40213d2f8" providerId="ADAL" clId="{F4BCC87D-5894-5426-AA25-06C76C727299}" dt="2025-10-08T16:31:50.799" v="4781" actId="478"/>
          <ac:spMkLst>
            <pc:docMk/>
            <pc:sldMk cId="2933703918" sldId="284"/>
            <ac:spMk id="4" creationId="{A8609313-0327-3326-0362-E52F35C69F6E}"/>
          </ac:spMkLst>
        </pc:spChg>
        <pc:spChg chg="add mod">
          <ac:chgData name="Jacqueline Rowe" userId="b599c0cc-82e9-4981-b344-9eb40213d2f8" providerId="ADAL" clId="{F4BCC87D-5894-5426-AA25-06C76C727299}" dt="2025-10-08T16:31:57.960" v="4783" actId="13926"/>
          <ac:spMkLst>
            <pc:docMk/>
            <pc:sldMk cId="2933703918" sldId="284"/>
            <ac:spMk id="5" creationId="{4EDD2676-48FD-144C-FF06-40D97F0EE4EE}"/>
          </ac:spMkLst>
        </pc:spChg>
        <pc:spChg chg="add mod">
          <ac:chgData name="Jacqueline Rowe" userId="b599c0cc-82e9-4981-b344-9eb40213d2f8" providerId="ADAL" clId="{F4BCC87D-5894-5426-AA25-06C76C727299}" dt="2025-10-08T16:28:17.907" v="4731"/>
          <ac:spMkLst>
            <pc:docMk/>
            <pc:sldMk cId="2933703918" sldId="284"/>
            <ac:spMk id="6" creationId="{AE8AE8A9-6BBE-0F4A-D64E-A837C6EABB8B}"/>
          </ac:spMkLst>
        </pc:spChg>
        <pc:spChg chg="add mod">
          <ac:chgData name="Jacqueline Rowe" userId="b599c0cc-82e9-4981-b344-9eb40213d2f8" providerId="ADAL" clId="{F4BCC87D-5894-5426-AA25-06C76C727299}" dt="2025-10-08T16:28:17.907" v="4731"/>
          <ac:spMkLst>
            <pc:docMk/>
            <pc:sldMk cId="2933703918" sldId="284"/>
            <ac:spMk id="7" creationId="{782C51FE-D235-B9BC-9250-696FECB3D7FA}"/>
          </ac:spMkLst>
        </pc:spChg>
        <pc:spChg chg="add mod">
          <ac:chgData name="Jacqueline Rowe" userId="b599c0cc-82e9-4981-b344-9eb40213d2f8" providerId="ADAL" clId="{F4BCC87D-5894-5426-AA25-06C76C727299}" dt="2025-10-09T14:37:08.497" v="12082"/>
          <ac:spMkLst>
            <pc:docMk/>
            <pc:sldMk cId="2933703918" sldId="284"/>
            <ac:spMk id="8" creationId="{09433355-7D1C-1DB9-A90C-EED7B211FA5A}"/>
          </ac:spMkLst>
        </pc:spChg>
      </pc:sldChg>
      <pc:sldChg chg="addSp modSp add del mod">
        <pc:chgData name="Jacqueline Rowe" userId="b599c0cc-82e9-4981-b344-9eb40213d2f8" providerId="ADAL" clId="{F4BCC87D-5894-5426-AA25-06C76C727299}" dt="2025-10-09T15:53:13.912" v="12947" actId="2696"/>
        <pc:sldMkLst>
          <pc:docMk/>
          <pc:sldMk cId="3386584008" sldId="285"/>
        </pc:sldMkLst>
        <pc:spChg chg="mod">
          <ac:chgData name="Jacqueline Rowe" userId="b599c0cc-82e9-4981-b344-9eb40213d2f8" providerId="ADAL" clId="{F4BCC87D-5894-5426-AA25-06C76C727299}" dt="2025-10-09T14:36:34.556" v="12079" actId="20577"/>
          <ac:spMkLst>
            <pc:docMk/>
            <pc:sldMk cId="3386584008" sldId="285"/>
            <ac:spMk id="3" creationId="{70A3CCFA-10DB-3056-E16B-BAD8B1AEDB67}"/>
          </ac:spMkLst>
        </pc:spChg>
        <pc:spChg chg="add mod">
          <ac:chgData name="Jacqueline Rowe" userId="b599c0cc-82e9-4981-b344-9eb40213d2f8" providerId="ADAL" clId="{F4BCC87D-5894-5426-AA25-06C76C727299}" dt="2025-10-09T14:37:08.497" v="12082"/>
          <ac:spMkLst>
            <pc:docMk/>
            <pc:sldMk cId="3386584008" sldId="285"/>
            <ac:spMk id="4" creationId="{7FB47D84-A2F9-D6E1-208B-F81C9EBA2844}"/>
          </ac:spMkLst>
        </pc:spChg>
      </pc:sldChg>
      <pc:sldChg chg="addSp modSp add mod">
        <pc:chgData name="Jacqueline Rowe" userId="b599c0cc-82e9-4981-b344-9eb40213d2f8" providerId="ADAL" clId="{F4BCC87D-5894-5426-AA25-06C76C727299}" dt="2025-10-09T15:53:29.368" v="12951"/>
        <pc:sldMkLst>
          <pc:docMk/>
          <pc:sldMk cId="288185596" sldId="286"/>
        </pc:sldMkLst>
        <pc:spChg chg="mod">
          <ac:chgData name="Jacqueline Rowe" userId="b599c0cc-82e9-4981-b344-9eb40213d2f8" providerId="ADAL" clId="{F4BCC87D-5894-5426-AA25-06C76C727299}" dt="2025-10-09T15:53:29.368" v="12951"/>
          <ac:spMkLst>
            <pc:docMk/>
            <pc:sldMk cId="288185596" sldId="286"/>
            <ac:spMk id="3" creationId="{2B5CC11D-2530-373E-9CDD-657570A6FF09}"/>
          </ac:spMkLst>
        </pc:spChg>
        <pc:spChg chg="add mod">
          <ac:chgData name="Jacqueline Rowe" userId="b599c0cc-82e9-4981-b344-9eb40213d2f8" providerId="ADAL" clId="{F4BCC87D-5894-5426-AA25-06C76C727299}" dt="2025-10-09T14:37:12.209" v="12083"/>
          <ac:spMkLst>
            <pc:docMk/>
            <pc:sldMk cId="288185596" sldId="286"/>
            <ac:spMk id="4" creationId="{CFE33508-3232-8BED-91FC-525A93ED34A0}"/>
          </ac:spMkLst>
        </pc:spChg>
      </pc:sldChg>
      <pc:sldChg chg="addSp delSp modSp new mod modAnim">
        <pc:chgData name="Jacqueline Rowe" userId="b599c0cc-82e9-4981-b344-9eb40213d2f8" providerId="ADAL" clId="{F4BCC87D-5894-5426-AA25-06C76C727299}" dt="2025-10-09T15:52:51.856" v="12933" actId="20577"/>
        <pc:sldMkLst>
          <pc:docMk/>
          <pc:sldMk cId="1263012712" sldId="287"/>
        </pc:sldMkLst>
        <pc:spChg chg="mod">
          <ac:chgData name="Jacqueline Rowe" userId="b599c0cc-82e9-4981-b344-9eb40213d2f8" providerId="ADAL" clId="{F4BCC87D-5894-5426-AA25-06C76C727299}" dt="2025-10-09T15:52:51.856" v="12933" actId="20577"/>
          <ac:spMkLst>
            <pc:docMk/>
            <pc:sldMk cId="1263012712" sldId="287"/>
            <ac:spMk id="2" creationId="{B8A8D221-4C2B-E41F-99EB-16D6F8F56099}"/>
          </ac:spMkLst>
        </pc:spChg>
        <pc:spChg chg="del mod">
          <ac:chgData name="Jacqueline Rowe" userId="b599c0cc-82e9-4981-b344-9eb40213d2f8" providerId="ADAL" clId="{F4BCC87D-5894-5426-AA25-06C76C727299}" dt="2025-10-08T16:49:33.032" v="5531" actId="478"/>
          <ac:spMkLst>
            <pc:docMk/>
            <pc:sldMk cId="1263012712" sldId="287"/>
            <ac:spMk id="3" creationId="{0956A8DC-4023-5675-79C0-F2E1C0D44228}"/>
          </ac:spMkLst>
        </pc:spChg>
        <pc:spChg chg="add mod">
          <ac:chgData name="Jacqueline Rowe" userId="b599c0cc-82e9-4981-b344-9eb40213d2f8" providerId="ADAL" clId="{F4BCC87D-5894-5426-AA25-06C76C727299}" dt="2025-10-09T10:44:18.882" v="8947" actId="15"/>
          <ac:spMkLst>
            <pc:docMk/>
            <pc:sldMk cId="1263012712" sldId="287"/>
            <ac:spMk id="5" creationId="{990CB9F6-E18E-672B-1E01-8E66DC88987D}"/>
          </ac:spMkLst>
        </pc:spChg>
        <pc:spChg chg="add mod">
          <ac:chgData name="Jacqueline Rowe" userId="b599c0cc-82e9-4981-b344-9eb40213d2f8" providerId="ADAL" clId="{F4BCC87D-5894-5426-AA25-06C76C727299}" dt="2025-10-09T14:33:18.081" v="12001" actId="1076"/>
          <ac:spMkLst>
            <pc:docMk/>
            <pc:sldMk cId="1263012712" sldId="287"/>
            <ac:spMk id="7" creationId="{16F480BA-C6C6-F7C5-2871-2C01712BB9EC}"/>
          </ac:spMkLst>
        </pc:spChg>
        <pc:spChg chg="add del mod">
          <ac:chgData name="Jacqueline Rowe" userId="b599c0cc-82e9-4981-b344-9eb40213d2f8" providerId="ADAL" clId="{F4BCC87D-5894-5426-AA25-06C76C727299}" dt="2025-10-09T10:52:15.610" v="9548" actId="478"/>
          <ac:spMkLst>
            <pc:docMk/>
            <pc:sldMk cId="1263012712" sldId="287"/>
            <ac:spMk id="9" creationId="{86AC0877-5EEC-3A8D-BE31-B59529C1DFD8}"/>
          </ac:spMkLst>
        </pc:spChg>
        <pc:spChg chg="add mod">
          <ac:chgData name="Jacqueline Rowe" userId="b599c0cc-82e9-4981-b344-9eb40213d2f8" providerId="ADAL" clId="{F4BCC87D-5894-5426-AA25-06C76C727299}" dt="2025-10-09T14:37:08.497" v="12082"/>
          <ac:spMkLst>
            <pc:docMk/>
            <pc:sldMk cId="1263012712" sldId="287"/>
            <ac:spMk id="10" creationId="{CF067FA9-D063-E9E7-E71F-D9D31C3315F2}"/>
          </ac:spMkLst>
        </pc:spChg>
        <pc:picChg chg="add mod">
          <ac:chgData name="Jacqueline Rowe" userId="b599c0cc-82e9-4981-b344-9eb40213d2f8" providerId="ADAL" clId="{F4BCC87D-5894-5426-AA25-06C76C727299}" dt="2025-10-09T10:17:35.383" v="6853" actId="1076"/>
          <ac:picMkLst>
            <pc:docMk/>
            <pc:sldMk cId="1263012712" sldId="287"/>
            <ac:picMk id="8" creationId="{35346C6E-4EA7-C961-762F-A099E487456B}"/>
          </ac:picMkLst>
        </pc:picChg>
      </pc:sldChg>
      <pc:sldChg chg="addSp modSp add mod ord modAnim">
        <pc:chgData name="Jacqueline Rowe" userId="b599c0cc-82e9-4981-b344-9eb40213d2f8" providerId="ADAL" clId="{F4BCC87D-5894-5426-AA25-06C76C727299}" dt="2025-10-09T15:52:39.725" v="12931" actId="20577"/>
        <pc:sldMkLst>
          <pc:docMk/>
          <pc:sldMk cId="236076967" sldId="288"/>
        </pc:sldMkLst>
        <pc:spChg chg="mod">
          <ac:chgData name="Jacqueline Rowe" userId="b599c0cc-82e9-4981-b344-9eb40213d2f8" providerId="ADAL" clId="{F4BCC87D-5894-5426-AA25-06C76C727299}" dt="2025-10-09T15:51:38.355" v="12852" actId="20577"/>
          <ac:spMkLst>
            <pc:docMk/>
            <pc:sldMk cId="236076967" sldId="288"/>
            <ac:spMk id="2" creationId="{C316E92C-8A87-0F5F-F09F-73A2A101613A}"/>
          </ac:spMkLst>
        </pc:spChg>
        <pc:spChg chg="mod">
          <ac:chgData name="Jacqueline Rowe" userId="b599c0cc-82e9-4981-b344-9eb40213d2f8" providerId="ADAL" clId="{F4BCC87D-5894-5426-AA25-06C76C727299}" dt="2025-10-09T15:52:39.725" v="12931" actId="20577"/>
          <ac:spMkLst>
            <pc:docMk/>
            <pc:sldMk cId="236076967" sldId="288"/>
            <ac:spMk id="3" creationId="{A8AA698E-1B59-5E5D-5AF1-954A93865705}"/>
          </ac:spMkLst>
        </pc:spChg>
        <pc:spChg chg="add mod">
          <ac:chgData name="Jacqueline Rowe" userId="b599c0cc-82e9-4981-b344-9eb40213d2f8" providerId="ADAL" clId="{F4BCC87D-5894-5426-AA25-06C76C727299}" dt="2025-10-09T10:50:38.190" v="9496"/>
          <ac:spMkLst>
            <pc:docMk/>
            <pc:sldMk cId="236076967" sldId="288"/>
            <ac:spMk id="4" creationId="{CF2AB12F-5370-4E1F-168D-015061C67F39}"/>
          </ac:spMkLst>
        </pc:spChg>
        <pc:spChg chg="add mod">
          <ac:chgData name="Jacqueline Rowe" userId="b599c0cc-82e9-4981-b344-9eb40213d2f8" providerId="ADAL" clId="{F4BCC87D-5894-5426-AA25-06C76C727299}" dt="2025-10-09T14:37:08.497" v="12082"/>
          <ac:spMkLst>
            <pc:docMk/>
            <pc:sldMk cId="236076967" sldId="288"/>
            <ac:spMk id="5" creationId="{355A381B-3C37-7606-3E92-C1B53B308ACD}"/>
          </ac:spMkLst>
        </pc:spChg>
      </pc:sldChg>
      <pc:sldChg chg="new del">
        <pc:chgData name="Jacqueline Rowe" userId="b599c0cc-82e9-4981-b344-9eb40213d2f8" providerId="ADAL" clId="{F4BCC87D-5894-5426-AA25-06C76C727299}" dt="2025-10-08T16:28:23.792" v="4734" actId="680"/>
        <pc:sldMkLst>
          <pc:docMk/>
          <pc:sldMk cId="3238705" sldId="289"/>
        </pc:sldMkLst>
      </pc:sldChg>
      <pc:sldChg chg="addSp delSp modSp add mod ord addAnim delAnim modAnim">
        <pc:chgData name="Jacqueline Rowe" userId="b599c0cc-82e9-4981-b344-9eb40213d2f8" providerId="ADAL" clId="{F4BCC87D-5894-5426-AA25-06C76C727299}" dt="2025-10-09T14:37:08.497" v="12082"/>
        <pc:sldMkLst>
          <pc:docMk/>
          <pc:sldMk cId="805520902" sldId="289"/>
        </pc:sldMkLst>
        <pc:spChg chg="add del mod">
          <ac:chgData name="Jacqueline Rowe" userId="b599c0cc-82e9-4981-b344-9eb40213d2f8" providerId="ADAL" clId="{F4BCC87D-5894-5426-AA25-06C76C727299}" dt="2025-10-08T16:32:40.160" v="4803" actId="1076"/>
          <ac:spMkLst>
            <pc:docMk/>
            <pc:sldMk cId="805520902" sldId="289"/>
            <ac:spMk id="2" creationId="{70FDD887-671B-3138-3E1C-4154401C7863}"/>
          </ac:spMkLst>
        </pc:spChg>
        <pc:spChg chg="add del mod">
          <ac:chgData name="Jacqueline Rowe" userId="b599c0cc-82e9-4981-b344-9eb40213d2f8" providerId="ADAL" clId="{F4BCC87D-5894-5426-AA25-06C76C727299}" dt="2025-10-08T16:32:40.472" v="4804" actId="1076"/>
          <ac:spMkLst>
            <pc:docMk/>
            <pc:sldMk cId="805520902" sldId="289"/>
            <ac:spMk id="3" creationId="{53C26BF7-E87F-0834-10D8-669EF64551CF}"/>
          </ac:spMkLst>
        </pc:spChg>
        <pc:spChg chg="add mod">
          <ac:chgData name="Jacqueline Rowe" userId="b599c0cc-82e9-4981-b344-9eb40213d2f8" providerId="ADAL" clId="{F4BCC87D-5894-5426-AA25-06C76C727299}" dt="2025-10-09T14:37:08.497" v="12082"/>
          <ac:spMkLst>
            <pc:docMk/>
            <pc:sldMk cId="805520902" sldId="289"/>
            <ac:spMk id="4" creationId="{A2F2070B-A98F-8DB2-15C3-7E509F0E9105}"/>
          </ac:spMkLst>
        </pc:spChg>
        <pc:spChg chg="mod">
          <ac:chgData name="Jacqueline Rowe" userId="b599c0cc-82e9-4981-b344-9eb40213d2f8" providerId="ADAL" clId="{F4BCC87D-5894-5426-AA25-06C76C727299}" dt="2025-10-08T16:32:39.421" v="4800" actId="1076"/>
          <ac:spMkLst>
            <pc:docMk/>
            <pc:sldMk cId="805520902" sldId="289"/>
            <ac:spMk id="5" creationId="{ED7FFBE7-2390-E588-C88A-D621BF5C0DF1}"/>
          </ac:spMkLst>
        </pc:spChg>
        <pc:spChg chg="mod">
          <ac:chgData name="Jacqueline Rowe" userId="b599c0cc-82e9-4981-b344-9eb40213d2f8" providerId="ADAL" clId="{F4BCC87D-5894-5426-AA25-06C76C727299}" dt="2025-10-08T16:32:39.577" v="4801" actId="1076"/>
          <ac:spMkLst>
            <pc:docMk/>
            <pc:sldMk cId="805520902" sldId="289"/>
            <ac:spMk id="10" creationId="{E3989FA8-E764-F81D-268E-F48F9E70B633}"/>
          </ac:spMkLst>
        </pc:spChg>
      </pc:sldChg>
      <pc:sldChg chg="add del">
        <pc:chgData name="Jacqueline Rowe" userId="b599c0cc-82e9-4981-b344-9eb40213d2f8" providerId="ADAL" clId="{F4BCC87D-5894-5426-AA25-06C76C727299}" dt="2025-10-09T14:36:18.684" v="12048" actId="2696"/>
        <pc:sldMkLst>
          <pc:docMk/>
          <pc:sldMk cId="3500580414" sldId="290"/>
        </pc:sldMkLst>
      </pc:sldChg>
      <pc:sldChg chg="addSp modSp add del mod modAnim">
        <pc:chgData name="Jacqueline Rowe" userId="b599c0cc-82e9-4981-b344-9eb40213d2f8" providerId="ADAL" clId="{F4BCC87D-5894-5426-AA25-06C76C727299}" dt="2025-10-09T14:39:44.040" v="12102" actId="2696"/>
        <pc:sldMkLst>
          <pc:docMk/>
          <pc:sldMk cId="954979240" sldId="291"/>
        </pc:sldMkLst>
        <pc:spChg chg="mod">
          <ac:chgData name="Jacqueline Rowe" userId="b599c0cc-82e9-4981-b344-9eb40213d2f8" providerId="ADAL" clId="{F4BCC87D-5894-5426-AA25-06C76C727299}" dt="2025-10-09T10:11:30.189" v="6309"/>
          <ac:spMkLst>
            <pc:docMk/>
            <pc:sldMk cId="954979240" sldId="291"/>
            <ac:spMk id="2" creationId="{585777BD-F891-5C3D-E07D-EFBE3C7D01D4}"/>
          </ac:spMkLst>
        </pc:spChg>
        <pc:spChg chg="mod">
          <ac:chgData name="Jacqueline Rowe" userId="b599c0cc-82e9-4981-b344-9eb40213d2f8" providerId="ADAL" clId="{F4BCC87D-5894-5426-AA25-06C76C727299}" dt="2025-10-09T10:43:41.084" v="8886" actId="20577"/>
          <ac:spMkLst>
            <pc:docMk/>
            <pc:sldMk cId="954979240" sldId="291"/>
            <ac:spMk id="3" creationId="{3EE4A46D-97F9-9DE9-03D2-DBAA588FA74F}"/>
          </ac:spMkLst>
        </pc:spChg>
        <pc:spChg chg="add mod">
          <ac:chgData name="Jacqueline Rowe" userId="b599c0cc-82e9-4981-b344-9eb40213d2f8" providerId="ADAL" clId="{F4BCC87D-5894-5426-AA25-06C76C727299}" dt="2025-10-09T14:37:08.497" v="12082"/>
          <ac:spMkLst>
            <pc:docMk/>
            <pc:sldMk cId="954979240" sldId="291"/>
            <ac:spMk id="4" creationId="{41B1B7A1-FD93-3FEE-0088-0A7E72B29C2B}"/>
          </ac:spMkLst>
        </pc:spChg>
      </pc:sldChg>
      <pc:sldChg chg="addSp delSp modSp add mod ord modAnim">
        <pc:chgData name="Jacqueline Rowe" userId="b599c0cc-82e9-4981-b344-9eb40213d2f8" providerId="ADAL" clId="{F4BCC87D-5894-5426-AA25-06C76C727299}" dt="2025-10-09T15:51:32.289" v="12848" actId="20577"/>
        <pc:sldMkLst>
          <pc:docMk/>
          <pc:sldMk cId="971582944" sldId="292"/>
        </pc:sldMkLst>
        <pc:spChg chg="mod">
          <ac:chgData name="Jacqueline Rowe" userId="b599c0cc-82e9-4981-b344-9eb40213d2f8" providerId="ADAL" clId="{F4BCC87D-5894-5426-AA25-06C76C727299}" dt="2025-10-09T15:51:32.289" v="12848" actId="20577"/>
          <ac:spMkLst>
            <pc:docMk/>
            <pc:sldMk cId="971582944" sldId="292"/>
            <ac:spMk id="2" creationId="{8B5877B5-7B7B-53AC-1BAC-EB1967ACBB3B}"/>
          </ac:spMkLst>
        </pc:spChg>
        <pc:spChg chg="del">
          <ac:chgData name="Jacqueline Rowe" userId="b599c0cc-82e9-4981-b344-9eb40213d2f8" providerId="ADAL" clId="{F4BCC87D-5894-5426-AA25-06C76C727299}" dt="2025-10-08T16:49:42.569" v="5533" actId="478"/>
          <ac:spMkLst>
            <pc:docMk/>
            <pc:sldMk cId="971582944" sldId="292"/>
            <ac:spMk id="3" creationId="{49D3A9A7-EB55-9BA6-85D7-8D8ED8A8AB97}"/>
          </ac:spMkLst>
        </pc:spChg>
        <pc:spChg chg="add mod">
          <ac:chgData name="Jacqueline Rowe" userId="b599c0cc-82e9-4981-b344-9eb40213d2f8" providerId="ADAL" clId="{F4BCC87D-5894-5426-AA25-06C76C727299}" dt="2025-10-09T10:51:59.551" v="9544" actId="20577"/>
          <ac:spMkLst>
            <pc:docMk/>
            <pc:sldMk cId="971582944" sldId="292"/>
            <ac:spMk id="5" creationId="{29E70B44-3F97-61AC-FB9F-5FCFA86FA20F}"/>
          </ac:spMkLst>
        </pc:spChg>
        <pc:spChg chg="add del">
          <ac:chgData name="Jacqueline Rowe" userId="b599c0cc-82e9-4981-b344-9eb40213d2f8" providerId="ADAL" clId="{F4BCC87D-5894-5426-AA25-06C76C727299}" dt="2025-10-09T10:44:24.191" v="8949" actId="22"/>
          <ac:spMkLst>
            <pc:docMk/>
            <pc:sldMk cId="971582944" sldId="292"/>
            <ac:spMk id="7" creationId="{7FD04AE2-990B-8716-CF61-4F112E916D3B}"/>
          </ac:spMkLst>
        </pc:spChg>
        <pc:spChg chg="add mod">
          <ac:chgData name="Jacqueline Rowe" userId="b599c0cc-82e9-4981-b344-9eb40213d2f8" providerId="ADAL" clId="{F4BCC87D-5894-5426-AA25-06C76C727299}" dt="2025-10-09T15:48:12.159" v="12832" actId="115"/>
          <ac:spMkLst>
            <pc:docMk/>
            <pc:sldMk cId="971582944" sldId="292"/>
            <ac:spMk id="9" creationId="{7F88325F-D5BA-1A3B-A1E0-29A6952BEAB4}"/>
          </ac:spMkLst>
        </pc:spChg>
        <pc:spChg chg="add mod">
          <ac:chgData name="Jacqueline Rowe" userId="b599c0cc-82e9-4981-b344-9eb40213d2f8" providerId="ADAL" clId="{F4BCC87D-5894-5426-AA25-06C76C727299}" dt="2025-10-09T14:37:08.497" v="12082"/>
          <ac:spMkLst>
            <pc:docMk/>
            <pc:sldMk cId="971582944" sldId="292"/>
            <ac:spMk id="10" creationId="{AD55EA86-71B3-AE85-4C3B-B3E9C9D8AAE6}"/>
          </ac:spMkLst>
        </pc:spChg>
        <pc:picChg chg="add mod">
          <ac:chgData name="Jacqueline Rowe" userId="b599c0cc-82e9-4981-b344-9eb40213d2f8" providerId="ADAL" clId="{F4BCC87D-5894-5426-AA25-06C76C727299}" dt="2025-10-09T15:45:01.155" v="12795" actId="1076"/>
          <ac:picMkLst>
            <pc:docMk/>
            <pc:sldMk cId="971582944" sldId="292"/>
            <ac:picMk id="8" creationId="{0A8484B9-91CA-92DF-14EC-73589BCD3842}"/>
          </ac:picMkLst>
        </pc:picChg>
      </pc:sldChg>
      <pc:sldChg chg="addSp delSp modSp add mod modAnim">
        <pc:chgData name="Jacqueline Rowe" userId="b599c0cc-82e9-4981-b344-9eb40213d2f8" providerId="ADAL" clId="{F4BCC87D-5894-5426-AA25-06C76C727299}" dt="2025-10-09T14:37:08.497" v="12082"/>
        <pc:sldMkLst>
          <pc:docMk/>
          <pc:sldMk cId="724369479" sldId="293"/>
        </pc:sldMkLst>
        <pc:spChg chg="add del mod">
          <ac:chgData name="Jacqueline Rowe" userId="b599c0cc-82e9-4981-b344-9eb40213d2f8" providerId="ADAL" clId="{F4BCC87D-5894-5426-AA25-06C76C727299}" dt="2025-10-09T10:09:43.436" v="6206" actId="27636"/>
          <ac:spMkLst>
            <pc:docMk/>
            <pc:sldMk cId="724369479" sldId="293"/>
            <ac:spMk id="3" creationId="{067B8BED-9032-8634-9DEB-AF9E0293F884}"/>
          </ac:spMkLst>
        </pc:spChg>
        <pc:spChg chg="del mod">
          <ac:chgData name="Jacqueline Rowe" userId="b599c0cc-82e9-4981-b344-9eb40213d2f8" providerId="ADAL" clId="{F4BCC87D-5894-5426-AA25-06C76C727299}" dt="2025-10-09T10:08:05.366" v="5855" actId="478"/>
          <ac:spMkLst>
            <pc:docMk/>
            <pc:sldMk cId="724369479" sldId="293"/>
            <ac:spMk id="4" creationId="{94D3920A-9966-EE19-55BA-536B3B92B2F1}"/>
          </ac:spMkLst>
        </pc:spChg>
        <pc:spChg chg="add del mod">
          <ac:chgData name="Jacqueline Rowe" userId="b599c0cc-82e9-4981-b344-9eb40213d2f8" providerId="ADAL" clId="{F4BCC87D-5894-5426-AA25-06C76C727299}" dt="2025-10-09T10:09:10.859" v="6088" actId="478"/>
          <ac:spMkLst>
            <pc:docMk/>
            <pc:sldMk cId="724369479" sldId="293"/>
            <ac:spMk id="6" creationId="{DFB9043F-3EC7-356B-1D3B-2193AC0E4610}"/>
          </ac:spMkLst>
        </pc:spChg>
        <pc:spChg chg="add mod">
          <ac:chgData name="Jacqueline Rowe" userId="b599c0cc-82e9-4981-b344-9eb40213d2f8" providerId="ADAL" clId="{F4BCC87D-5894-5426-AA25-06C76C727299}" dt="2025-10-09T14:37:08.497" v="12082"/>
          <ac:spMkLst>
            <pc:docMk/>
            <pc:sldMk cId="724369479" sldId="293"/>
            <ac:spMk id="7" creationId="{C2473A47-325C-ADDD-CF35-88B7E5335F85}"/>
          </ac:spMkLst>
        </pc:spChg>
      </pc:sldChg>
      <pc:sldChg chg="addSp delSp modSp add del mod ord">
        <pc:chgData name="Jacqueline Rowe" userId="b599c0cc-82e9-4981-b344-9eb40213d2f8" providerId="ADAL" clId="{F4BCC87D-5894-5426-AA25-06C76C727299}" dt="2025-10-09T10:23:18.138" v="7476" actId="2696"/>
        <pc:sldMkLst>
          <pc:docMk/>
          <pc:sldMk cId="2294376152" sldId="294"/>
        </pc:sldMkLst>
        <pc:spChg chg="add del mod">
          <ac:chgData name="Jacqueline Rowe" userId="b599c0cc-82e9-4981-b344-9eb40213d2f8" providerId="ADAL" clId="{F4BCC87D-5894-5426-AA25-06C76C727299}" dt="2025-10-09T10:18:32.367" v="6882" actId="478"/>
          <ac:spMkLst>
            <pc:docMk/>
            <pc:sldMk cId="2294376152" sldId="294"/>
            <ac:spMk id="4" creationId="{F2FE1C7C-C16C-F4FB-F063-07A4CB8E0E1D}"/>
          </ac:spMkLst>
        </pc:spChg>
        <pc:spChg chg="del">
          <ac:chgData name="Jacqueline Rowe" userId="b599c0cc-82e9-4981-b344-9eb40213d2f8" providerId="ADAL" clId="{F4BCC87D-5894-5426-AA25-06C76C727299}" dt="2025-10-09T10:18:30.857" v="6881" actId="478"/>
          <ac:spMkLst>
            <pc:docMk/>
            <pc:sldMk cId="2294376152" sldId="294"/>
            <ac:spMk id="5" creationId="{88DF7C73-78A5-D42C-78EE-B186C091E305}"/>
          </ac:spMkLst>
        </pc:spChg>
        <pc:spChg chg="mod">
          <ac:chgData name="Jacqueline Rowe" userId="b599c0cc-82e9-4981-b344-9eb40213d2f8" providerId="ADAL" clId="{F4BCC87D-5894-5426-AA25-06C76C727299}" dt="2025-10-09T10:18:43.505" v="6884" actId="13926"/>
          <ac:spMkLst>
            <pc:docMk/>
            <pc:sldMk cId="2294376152" sldId="294"/>
            <ac:spMk id="7" creationId="{33F99FFC-D07D-79CF-B104-BEE2A89A1EE4}"/>
          </ac:spMkLst>
        </pc:spChg>
      </pc:sldChg>
      <pc:sldChg chg="addSp modSp add mod">
        <pc:chgData name="Jacqueline Rowe" userId="b599c0cc-82e9-4981-b344-9eb40213d2f8" providerId="ADAL" clId="{F4BCC87D-5894-5426-AA25-06C76C727299}" dt="2025-10-09T15:52:57.007" v="12937" actId="20577"/>
        <pc:sldMkLst>
          <pc:docMk/>
          <pc:sldMk cId="2835563254" sldId="295"/>
        </pc:sldMkLst>
        <pc:spChg chg="mod">
          <ac:chgData name="Jacqueline Rowe" userId="b599c0cc-82e9-4981-b344-9eb40213d2f8" providerId="ADAL" clId="{F4BCC87D-5894-5426-AA25-06C76C727299}" dt="2025-10-09T15:52:57.007" v="12937" actId="20577"/>
          <ac:spMkLst>
            <pc:docMk/>
            <pc:sldMk cId="2835563254" sldId="295"/>
            <ac:spMk id="2" creationId="{9EFD8FB4-871A-0FF7-4EE3-308F66D32583}"/>
          </ac:spMkLst>
        </pc:spChg>
        <pc:spChg chg="add mod">
          <ac:chgData name="Jacqueline Rowe" userId="b599c0cc-82e9-4981-b344-9eb40213d2f8" providerId="ADAL" clId="{F4BCC87D-5894-5426-AA25-06C76C727299}" dt="2025-10-09T14:37:08.497" v="12082"/>
          <ac:spMkLst>
            <pc:docMk/>
            <pc:sldMk cId="2835563254" sldId="295"/>
            <ac:spMk id="4" creationId="{EA18B5BC-A147-3840-F8CA-CE45B38D3B8C}"/>
          </ac:spMkLst>
        </pc:spChg>
        <pc:spChg chg="mod">
          <ac:chgData name="Jacqueline Rowe" userId="b599c0cc-82e9-4981-b344-9eb40213d2f8" providerId="ADAL" clId="{F4BCC87D-5894-5426-AA25-06C76C727299}" dt="2025-10-09T10:29:04.281" v="7681" actId="20577"/>
          <ac:spMkLst>
            <pc:docMk/>
            <pc:sldMk cId="2835563254" sldId="295"/>
            <ac:spMk id="5" creationId="{5AE88078-CBF4-81DD-D030-D1252515B83A}"/>
          </ac:spMkLst>
        </pc:spChg>
        <pc:picChg chg="add mod">
          <ac:chgData name="Jacqueline Rowe" userId="b599c0cc-82e9-4981-b344-9eb40213d2f8" providerId="ADAL" clId="{F4BCC87D-5894-5426-AA25-06C76C727299}" dt="2025-10-09T10:29:01.814" v="7672" actId="14100"/>
          <ac:picMkLst>
            <pc:docMk/>
            <pc:sldMk cId="2835563254" sldId="295"/>
            <ac:picMk id="3" creationId="{CFF8ADBF-F3E5-C66F-D910-E59275EE520B}"/>
          </ac:picMkLst>
        </pc:picChg>
      </pc:sldChg>
      <pc:sldChg chg="addSp delSp modSp add mod modAnim">
        <pc:chgData name="Jacqueline Rowe" userId="b599c0cc-82e9-4981-b344-9eb40213d2f8" providerId="ADAL" clId="{F4BCC87D-5894-5426-AA25-06C76C727299}" dt="2025-10-09T15:52:54.742" v="12935" actId="20577"/>
        <pc:sldMkLst>
          <pc:docMk/>
          <pc:sldMk cId="523375826" sldId="296"/>
        </pc:sldMkLst>
        <pc:spChg chg="mod">
          <ac:chgData name="Jacqueline Rowe" userId="b599c0cc-82e9-4981-b344-9eb40213d2f8" providerId="ADAL" clId="{F4BCC87D-5894-5426-AA25-06C76C727299}" dt="2025-10-09T15:52:54.742" v="12935" actId="20577"/>
          <ac:spMkLst>
            <pc:docMk/>
            <pc:sldMk cId="523375826" sldId="296"/>
            <ac:spMk id="2" creationId="{09716531-2FAA-6AEB-9CB5-9227A21AE444}"/>
          </ac:spMkLst>
        </pc:spChg>
        <pc:spChg chg="mod">
          <ac:chgData name="Jacqueline Rowe" userId="b599c0cc-82e9-4981-b344-9eb40213d2f8" providerId="ADAL" clId="{F4BCC87D-5894-5426-AA25-06C76C727299}" dt="2025-10-09T10:28:44.898" v="7670" actId="313"/>
          <ac:spMkLst>
            <pc:docMk/>
            <pc:sldMk cId="523375826" sldId="296"/>
            <ac:spMk id="5" creationId="{E78E38E6-351B-E55B-F44D-9D7E335A7475}"/>
          </ac:spMkLst>
        </pc:spChg>
        <pc:spChg chg="add mod">
          <ac:chgData name="Jacqueline Rowe" userId="b599c0cc-82e9-4981-b344-9eb40213d2f8" providerId="ADAL" clId="{F4BCC87D-5894-5426-AA25-06C76C727299}" dt="2025-10-09T14:33:30.696" v="12003"/>
          <ac:spMkLst>
            <pc:docMk/>
            <pc:sldMk cId="523375826" sldId="296"/>
            <ac:spMk id="6" creationId="{4F5DFCCF-A501-E8CF-D5FB-98E561D94480}"/>
          </ac:spMkLst>
        </pc:spChg>
        <pc:spChg chg="del mod">
          <ac:chgData name="Jacqueline Rowe" userId="b599c0cc-82e9-4981-b344-9eb40213d2f8" providerId="ADAL" clId="{F4BCC87D-5894-5426-AA25-06C76C727299}" dt="2025-10-09T14:33:22.668" v="12002" actId="478"/>
          <ac:spMkLst>
            <pc:docMk/>
            <pc:sldMk cId="523375826" sldId="296"/>
            <ac:spMk id="7" creationId="{E6CD7284-EF61-B24F-1593-5F88BAE4640A}"/>
          </ac:spMkLst>
        </pc:spChg>
        <pc:spChg chg="add mod">
          <ac:chgData name="Jacqueline Rowe" userId="b599c0cc-82e9-4981-b344-9eb40213d2f8" providerId="ADAL" clId="{F4BCC87D-5894-5426-AA25-06C76C727299}" dt="2025-10-09T14:37:08.497" v="12082"/>
          <ac:spMkLst>
            <pc:docMk/>
            <pc:sldMk cId="523375826" sldId="296"/>
            <ac:spMk id="10" creationId="{19B9BE0F-A088-7FF9-A0E2-C810E1DF45B6}"/>
          </ac:spMkLst>
        </pc:spChg>
        <pc:graphicFrameChg chg="add mod">
          <ac:chgData name="Jacqueline Rowe" userId="b599c0cc-82e9-4981-b344-9eb40213d2f8" providerId="ADAL" clId="{F4BCC87D-5894-5426-AA25-06C76C727299}" dt="2025-10-09T10:26:31.947" v="7581"/>
          <ac:graphicFrameMkLst>
            <pc:docMk/>
            <pc:sldMk cId="523375826" sldId="296"/>
            <ac:graphicFrameMk id="3" creationId="{511F4E38-EEBE-953B-6DA4-64D0432C9C8D}"/>
          </ac:graphicFrameMkLst>
        </pc:graphicFrameChg>
        <pc:graphicFrameChg chg="add del mod modGraphic">
          <ac:chgData name="Jacqueline Rowe" userId="b599c0cc-82e9-4981-b344-9eb40213d2f8" providerId="ADAL" clId="{F4BCC87D-5894-5426-AA25-06C76C727299}" dt="2025-10-09T10:27:27.060" v="7647" actId="478"/>
          <ac:graphicFrameMkLst>
            <pc:docMk/>
            <pc:sldMk cId="523375826" sldId="296"/>
            <ac:graphicFrameMk id="4" creationId="{4BE32890-B176-4288-2D19-7FB319FC668A}"/>
          </ac:graphicFrameMkLst>
        </pc:graphicFrameChg>
      </pc:sldChg>
      <pc:sldChg chg="addSp delSp modSp add mod">
        <pc:chgData name="Jacqueline Rowe" userId="b599c0cc-82e9-4981-b344-9eb40213d2f8" providerId="ADAL" clId="{F4BCC87D-5894-5426-AA25-06C76C727299}" dt="2025-10-09T15:53:05.163" v="12944" actId="20577"/>
        <pc:sldMkLst>
          <pc:docMk/>
          <pc:sldMk cId="2088113138" sldId="297"/>
        </pc:sldMkLst>
        <pc:spChg chg="mod">
          <ac:chgData name="Jacqueline Rowe" userId="b599c0cc-82e9-4981-b344-9eb40213d2f8" providerId="ADAL" clId="{F4BCC87D-5894-5426-AA25-06C76C727299}" dt="2025-10-09T15:53:01.334" v="12941" actId="20577"/>
          <ac:spMkLst>
            <pc:docMk/>
            <pc:sldMk cId="2088113138" sldId="297"/>
            <ac:spMk id="2" creationId="{99C83E95-EA7F-C4D9-AF3E-383146DB5149}"/>
          </ac:spMkLst>
        </pc:spChg>
        <pc:spChg chg="mod">
          <ac:chgData name="Jacqueline Rowe" userId="b599c0cc-82e9-4981-b344-9eb40213d2f8" providerId="ADAL" clId="{F4BCC87D-5894-5426-AA25-06C76C727299}" dt="2025-10-09T15:53:05.163" v="12944" actId="20577"/>
          <ac:spMkLst>
            <pc:docMk/>
            <pc:sldMk cId="2088113138" sldId="297"/>
            <ac:spMk id="3" creationId="{730ECB73-1185-3BAF-54E1-7BE25D720E57}"/>
          </ac:spMkLst>
        </pc:spChg>
        <pc:spChg chg="add del mod">
          <ac:chgData name="Jacqueline Rowe" userId="b599c0cc-82e9-4981-b344-9eb40213d2f8" providerId="ADAL" clId="{F4BCC87D-5894-5426-AA25-06C76C727299}" dt="2025-10-09T10:32:45.040" v="8001" actId="478"/>
          <ac:spMkLst>
            <pc:docMk/>
            <pc:sldMk cId="2088113138" sldId="297"/>
            <ac:spMk id="4" creationId="{3E477A3B-0EBB-8B52-07AB-DAE51F669102}"/>
          </ac:spMkLst>
        </pc:spChg>
        <pc:spChg chg="add mod">
          <ac:chgData name="Jacqueline Rowe" userId="b599c0cc-82e9-4981-b344-9eb40213d2f8" providerId="ADAL" clId="{F4BCC87D-5894-5426-AA25-06C76C727299}" dt="2025-10-09T14:37:08.497" v="12082"/>
          <ac:spMkLst>
            <pc:docMk/>
            <pc:sldMk cId="2088113138" sldId="297"/>
            <ac:spMk id="5" creationId="{6F1E7103-72C5-8769-F3BA-DD148CF959D4}"/>
          </ac:spMkLst>
        </pc:spChg>
      </pc:sldChg>
      <pc:sldChg chg="addSp delSp modSp add mod ord modAnim">
        <pc:chgData name="Jacqueline Rowe" userId="b599c0cc-82e9-4981-b344-9eb40213d2f8" providerId="ADAL" clId="{F4BCC87D-5894-5426-AA25-06C76C727299}" dt="2025-10-09T15:52:59.180" v="12939" actId="20577"/>
        <pc:sldMkLst>
          <pc:docMk/>
          <pc:sldMk cId="1445508344" sldId="298"/>
        </pc:sldMkLst>
        <pc:spChg chg="mod">
          <ac:chgData name="Jacqueline Rowe" userId="b599c0cc-82e9-4981-b344-9eb40213d2f8" providerId="ADAL" clId="{F4BCC87D-5894-5426-AA25-06C76C727299}" dt="2025-10-09T15:52:59.180" v="12939" actId="20577"/>
          <ac:spMkLst>
            <pc:docMk/>
            <pc:sldMk cId="1445508344" sldId="298"/>
            <ac:spMk id="2" creationId="{76AFD955-831A-B187-5F54-33D8F24A6DF0}"/>
          </ac:spMkLst>
        </pc:spChg>
        <pc:spChg chg="mod">
          <ac:chgData name="Jacqueline Rowe" userId="b599c0cc-82e9-4981-b344-9eb40213d2f8" providerId="ADAL" clId="{F4BCC87D-5894-5426-AA25-06C76C727299}" dt="2025-10-09T14:39:15.083" v="12098" actId="5793"/>
          <ac:spMkLst>
            <pc:docMk/>
            <pc:sldMk cId="1445508344" sldId="298"/>
            <ac:spMk id="3" creationId="{E119F8D0-1C22-FE89-251C-1F8E107DD4DF}"/>
          </ac:spMkLst>
        </pc:spChg>
        <pc:spChg chg="add mod">
          <ac:chgData name="Jacqueline Rowe" userId="b599c0cc-82e9-4981-b344-9eb40213d2f8" providerId="ADAL" clId="{F4BCC87D-5894-5426-AA25-06C76C727299}" dt="2025-10-09T15:38:15.933" v="12750" actId="20577"/>
          <ac:spMkLst>
            <pc:docMk/>
            <pc:sldMk cId="1445508344" sldId="298"/>
            <ac:spMk id="7" creationId="{0BE919F0-ADCF-3008-6AFA-99BAA5CEBD87}"/>
          </ac:spMkLst>
        </pc:spChg>
        <pc:spChg chg="add mod">
          <ac:chgData name="Jacqueline Rowe" userId="b599c0cc-82e9-4981-b344-9eb40213d2f8" providerId="ADAL" clId="{F4BCC87D-5894-5426-AA25-06C76C727299}" dt="2025-10-09T14:37:08.497" v="12082"/>
          <ac:spMkLst>
            <pc:docMk/>
            <pc:sldMk cId="1445508344" sldId="298"/>
            <ac:spMk id="8" creationId="{17360E9C-F062-46DE-125E-8B6182C28860}"/>
          </ac:spMkLst>
        </pc:spChg>
        <pc:graphicFrameChg chg="add mod">
          <ac:chgData name="Jacqueline Rowe" userId="b599c0cc-82e9-4981-b344-9eb40213d2f8" providerId="ADAL" clId="{F4BCC87D-5894-5426-AA25-06C76C727299}" dt="2025-10-09T10:42:10.665" v="8824"/>
          <ac:graphicFrameMkLst>
            <pc:docMk/>
            <pc:sldMk cId="1445508344" sldId="298"/>
            <ac:graphicFrameMk id="4" creationId="{1FDC1663-1C6C-53BC-59EC-A7319252213F}"/>
          </ac:graphicFrameMkLst>
        </pc:graphicFrameChg>
        <pc:graphicFrameChg chg="add del mod">
          <ac:chgData name="Jacqueline Rowe" userId="b599c0cc-82e9-4981-b344-9eb40213d2f8" providerId="ADAL" clId="{F4BCC87D-5894-5426-AA25-06C76C727299}" dt="2025-10-09T10:48:10.294" v="9488" actId="478"/>
          <ac:graphicFrameMkLst>
            <pc:docMk/>
            <pc:sldMk cId="1445508344" sldId="298"/>
            <ac:graphicFrameMk id="5" creationId="{26598AB0-B8DC-3C64-82F4-D785635F3EAD}"/>
          </ac:graphicFrameMkLst>
        </pc:graphicFrameChg>
      </pc:sldChg>
      <pc:sldChg chg="addSp delSp modSp add mod ord">
        <pc:chgData name="Jacqueline Rowe" userId="b599c0cc-82e9-4981-b344-9eb40213d2f8" providerId="ADAL" clId="{F4BCC87D-5894-5426-AA25-06C76C727299}" dt="2025-10-09T15:51:35.313" v="12850" actId="20577"/>
        <pc:sldMkLst>
          <pc:docMk/>
          <pc:sldMk cId="849370897" sldId="299"/>
        </pc:sldMkLst>
        <pc:spChg chg="mod">
          <ac:chgData name="Jacqueline Rowe" userId="b599c0cc-82e9-4981-b344-9eb40213d2f8" providerId="ADAL" clId="{F4BCC87D-5894-5426-AA25-06C76C727299}" dt="2025-10-09T15:51:35.313" v="12850" actId="20577"/>
          <ac:spMkLst>
            <pc:docMk/>
            <pc:sldMk cId="849370897" sldId="299"/>
            <ac:spMk id="2" creationId="{6C73995F-0201-91B9-0DEE-4A781A5B0A7C}"/>
          </ac:spMkLst>
        </pc:spChg>
        <pc:spChg chg="mod">
          <ac:chgData name="Jacqueline Rowe" userId="b599c0cc-82e9-4981-b344-9eb40213d2f8" providerId="ADAL" clId="{F4BCC87D-5894-5426-AA25-06C76C727299}" dt="2025-10-09T10:59:15.505" v="9914" actId="404"/>
          <ac:spMkLst>
            <pc:docMk/>
            <pc:sldMk cId="849370897" sldId="299"/>
            <ac:spMk id="5" creationId="{8A62C8D2-3945-AB70-0373-6F331D7236E8}"/>
          </ac:spMkLst>
        </pc:spChg>
        <pc:spChg chg="add mod">
          <ac:chgData name="Jacqueline Rowe" userId="b599c0cc-82e9-4981-b344-9eb40213d2f8" providerId="ADAL" clId="{F4BCC87D-5894-5426-AA25-06C76C727299}" dt="2025-10-09T14:37:08.497" v="12082"/>
          <ac:spMkLst>
            <pc:docMk/>
            <pc:sldMk cId="849370897" sldId="299"/>
            <ac:spMk id="7" creationId="{BD52E2BB-56A4-80E2-57E3-1091132C1738}"/>
          </ac:spMkLst>
        </pc:spChg>
        <pc:spChg chg="add del">
          <ac:chgData name="Jacqueline Rowe" userId="b599c0cc-82e9-4981-b344-9eb40213d2f8" providerId="ADAL" clId="{F4BCC87D-5894-5426-AA25-06C76C727299}" dt="2025-10-09T15:48:22.796" v="12833" actId="478"/>
          <ac:spMkLst>
            <pc:docMk/>
            <pc:sldMk cId="849370897" sldId="299"/>
            <ac:spMk id="9" creationId="{D10148BD-FA5E-D79F-DF11-3AE8E23FAF7B}"/>
          </ac:spMkLst>
        </pc:spChg>
        <pc:spChg chg="add mod">
          <ac:chgData name="Jacqueline Rowe" userId="b599c0cc-82e9-4981-b344-9eb40213d2f8" providerId="ADAL" clId="{F4BCC87D-5894-5426-AA25-06C76C727299}" dt="2025-10-09T15:48:25.156" v="12835" actId="1076"/>
          <ac:spMkLst>
            <pc:docMk/>
            <pc:sldMk cId="849370897" sldId="299"/>
            <ac:spMk id="10" creationId="{7478FE2A-AE7E-BBBF-E7A6-F314029166EE}"/>
          </ac:spMkLst>
        </pc:spChg>
        <pc:picChg chg="add del mod">
          <ac:chgData name="Jacqueline Rowe" userId="b599c0cc-82e9-4981-b344-9eb40213d2f8" providerId="ADAL" clId="{F4BCC87D-5894-5426-AA25-06C76C727299}" dt="2025-10-09T10:54:27.215" v="9627" actId="478"/>
          <ac:picMkLst>
            <pc:docMk/>
            <pc:sldMk cId="849370897" sldId="299"/>
            <ac:picMk id="3" creationId="{B2400676-6803-3561-E908-CB3AB8CF2281}"/>
          </ac:picMkLst>
        </pc:picChg>
        <pc:picChg chg="add del mod">
          <ac:chgData name="Jacqueline Rowe" userId="b599c0cc-82e9-4981-b344-9eb40213d2f8" providerId="ADAL" clId="{F4BCC87D-5894-5426-AA25-06C76C727299}" dt="2025-10-09T10:57:23.911" v="9709" actId="478"/>
          <ac:picMkLst>
            <pc:docMk/>
            <pc:sldMk cId="849370897" sldId="299"/>
            <ac:picMk id="4" creationId="{E2FE84EB-25F7-D26B-9662-724BE140BB1F}"/>
          </ac:picMkLst>
        </pc:picChg>
        <pc:picChg chg="add del mod">
          <ac:chgData name="Jacqueline Rowe" userId="b599c0cc-82e9-4981-b344-9eb40213d2f8" providerId="ADAL" clId="{F4BCC87D-5894-5426-AA25-06C76C727299}" dt="2025-10-09T10:57:24.335" v="9710" actId="478"/>
          <ac:picMkLst>
            <pc:docMk/>
            <pc:sldMk cId="849370897" sldId="299"/>
            <ac:picMk id="6" creationId="{231DEA70-8485-C309-5947-298E37B6CECF}"/>
          </ac:picMkLst>
        </pc:picChg>
      </pc:sldChg>
      <pc:sldChg chg="addSp modSp add mod ord modAnim">
        <pc:chgData name="Jacqueline Rowe" userId="b599c0cc-82e9-4981-b344-9eb40213d2f8" providerId="ADAL" clId="{F4BCC87D-5894-5426-AA25-06C76C727299}" dt="2025-10-09T15:52:29.952" v="12925" actId="20577"/>
        <pc:sldMkLst>
          <pc:docMk/>
          <pc:sldMk cId="4194171300" sldId="300"/>
        </pc:sldMkLst>
        <pc:spChg chg="mod">
          <ac:chgData name="Jacqueline Rowe" userId="b599c0cc-82e9-4981-b344-9eb40213d2f8" providerId="ADAL" clId="{F4BCC87D-5894-5426-AA25-06C76C727299}" dt="2025-10-09T15:51:41.750" v="12854" actId="20577"/>
          <ac:spMkLst>
            <pc:docMk/>
            <pc:sldMk cId="4194171300" sldId="300"/>
            <ac:spMk id="2" creationId="{33201C83-60F4-D980-DBE2-B18C8E4D6D56}"/>
          </ac:spMkLst>
        </pc:spChg>
        <pc:spChg chg="mod">
          <ac:chgData name="Jacqueline Rowe" userId="b599c0cc-82e9-4981-b344-9eb40213d2f8" providerId="ADAL" clId="{F4BCC87D-5894-5426-AA25-06C76C727299}" dt="2025-10-09T15:52:29.952" v="12925" actId="20577"/>
          <ac:spMkLst>
            <pc:docMk/>
            <pc:sldMk cId="4194171300" sldId="300"/>
            <ac:spMk id="3" creationId="{C8167F7A-FF42-D531-2787-9008F6DE5FAC}"/>
          </ac:spMkLst>
        </pc:spChg>
        <pc:spChg chg="add mod">
          <ac:chgData name="Jacqueline Rowe" userId="b599c0cc-82e9-4981-b344-9eb40213d2f8" providerId="ADAL" clId="{F4BCC87D-5894-5426-AA25-06C76C727299}" dt="2025-10-09T14:37:08.497" v="12082"/>
          <ac:spMkLst>
            <pc:docMk/>
            <pc:sldMk cId="4194171300" sldId="300"/>
            <ac:spMk id="4" creationId="{DCAB0B40-670C-BD5F-9914-3BC2E131CBE0}"/>
          </ac:spMkLst>
        </pc:spChg>
      </pc:sldChg>
      <pc:sldChg chg="addSp modSp add mod ord">
        <pc:chgData name="Jacqueline Rowe" userId="b599c0cc-82e9-4981-b344-9eb40213d2f8" providerId="ADAL" clId="{F4BCC87D-5894-5426-AA25-06C76C727299}" dt="2025-10-09T15:53:08.410" v="12946" actId="20577"/>
        <pc:sldMkLst>
          <pc:docMk/>
          <pc:sldMk cId="4087633997" sldId="301"/>
        </pc:sldMkLst>
        <pc:spChg chg="add mod">
          <ac:chgData name="Jacqueline Rowe" userId="b599c0cc-82e9-4981-b344-9eb40213d2f8" providerId="ADAL" clId="{F4BCC87D-5894-5426-AA25-06C76C727299}" dt="2025-10-09T14:37:08.497" v="12082"/>
          <ac:spMkLst>
            <pc:docMk/>
            <pc:sldMk cId="4087633997" sldId="301"/>
            <ac:spMk id="2" creationId="{146A843C-74CE-56BD-419D-D72C824DE988}"/>
          </ac:spMkLst>
        </pc:spChg>
        <pc:spChg chg="mod">
          <ac:chgData name="Jacqueline Rowe" userId="b599c0cc-82e9-4981-b344-9eb40213d2f8" providerId="ADAL" clId="{F4BCC87D-5894-5426-AA25-06C76C727299}" dt="2025-10-09T14:43:50.454" v="12213" actId="1076"/>
          <ac:spMkLst>
            <pc:docMk/>
            <pc:sldMk cId="4087633997" sldId="301"/>
            <ac:spMk id="5" creationId="{4F04208E-77A5-2B2B-BC9C-E047B4753669}"/>
          </ac:spMkLst>
        </pc:spChg>
        <pc:spChg chg="mod">
          <ac:chgData name="Jacqueline Rowe" userId="b599c0cc-82e9-4981-b344-9eb40213d2f8" providerId="ADAL" clId="{F4BCC87D-5894-5426-AA25-06C76C727299}" dt="2025-10-09T15:53:08.410" v="12946" actId="20577"/>
          <ac:spMkLst>
            <pc:docMk/>
            <pc:sldMk cId="4087633997" sldId="301"/>
            <ac:spMk id="10" creationId="{4A3B5ED8-38CB-B915-12B7-866C6612AAA1}"/>
          </ac:spMkLst>
        </pc:spChg>
      </pc:sldChg>
      <pc:sldChg chg="addSp delSp modSp add mod delAnim modAnim">
        <pc:chgData name="Jacqueline Rowe" userId="b599c0cc-82e9-4981-b344-9eb40213d2f8" providerId="ADAL" clId="{F4BCC87D-5894-5426-AA25-06C76C727299}" dt="2025-10-09T15:28:21.347" v="12738" actId="1076"/>
        <pc:sldMkLst>
          <pc:docMk/>
          <pc:sldMk cId="3242408208" sldId="302"/>
        </pc:sldMkLst>
        <pc:spChg chg="mod">
          <ac:chgData name="Jacqueline Rowe" userId="b599c0cc-82e9-4981-b344-9eb40213d2f8" providerId="ADAL" clId="{F4BCC87D-5894-5426-AA25-06C76C727299}" dt="2025-10-09T14:21:08.872" v="11554" actId="20577"/>
          <ac:spMkLst>
            <pc:docMk/>
            <pc:sldMk cId="3242408208" sldId="302"/>
            <ac:spMk id="2" creationId="{9999604A-69E8-0FB0-A93E-203A0500B665}"/>
          </ac:spMkLst>
        </pc:spChg>
        <pc:spChg chg="mod">
          <ac:chgData name="Jacqueline Rowe" userId="b599c0cc-82e9-4981-b344-9eb40213d2f8" providerId="ADAL" clId="{F4BCC87D-5894-5426-AA25-06C76C727299}" dt="2025-10-09T14:22:14.617" v="11609" actId="27636"/>
          <ac:spMkLst>
            <pc:docMk/>
            <pc:sldMk cId="3242408208" sldId="302"/>
            <ac:spMk id="3" creationId="{90D6E7C7-79DA-5C44-1F41-9FFE8C6D5E0C}"/>
          </ac:spMkLst>
        </pc:spChg>
        <pc:spChg chg="add mod">
          <ac:chgData name="Jacqueline Rowe" userId="b599c0cc-82e9-4981-b344-9eb40213d2f8" providerId="ADAL" clId="{F4BCC87D-5894-5426-AA25-06C76C727299}" dt="2025-10-09T14:23:07.267" v="11652" actId="1076"/>
          <ac:spMkLst>
            <pc:docMk/>
            <pc:sldMk cId="3242408208" sldId="302"/>
            <ac:spMk id="4" creationId="{A60BD72C-BD34-49C1-D165-2A5361765339}"/>
          </ac:spMkLst>
        </pc:spChg>
        <pc:spChg chg="add mod">
          <ac:chgData name="Jacqueline Rowe" userId="b599c0cc-82e9-4981-b344-9eb40213d2f8" providerId="ADAL" clId="{F4BCC87D-5894-5426-AA25-06C76C727299}" dt="2025-10-09T14:31:52.317" v="11985" actId="14100"/>
          <ac:spMkLst>
            <pc:docMk/>
            <pc:sldMk cId="3242408208" sldId="302"/>
            <ac:spMk id="5" creationId="{29FA24EB-547D-0B46-0764-71FCDD5BD613}"/>
          </ac:spMkLst>
        </pc:spChg>
        <pc:spChg chg="add mod">
          <ac:chgData name="Jacqueline Rowe" userId="b599c0cc-82e9-4981-b344-9eb40213d2f8" providerId="ADAL" clId="{F4BCC87D-5894-5426-AA25-06C76C727299}" dt="2025-10-09T14:23:23.040" v="11657" actId="255"/>
          <ac:spMkLst>
            <pc:docMk/>
            <pc:sldMk cId="3242408208" sldId="302"/>
            <ac:spMk id="6" creationId="{EB698F2F-47FB-9CCC-BFAC-0068AC0821F8}"/>
          </ac:spMkLst>
        </pc:spChg>
        <pc:spChg chg="mod">
          <ac:chgData name="Jacqueline Rowe" userId="b599c0cc-82e9-4981-b344-9eb40213d2f8" providerId="ADAL" clId="{F4BCC87D-5894-5426-AA25-06C76C727299}" dt="2025-10-09T14:31:36.638" v="11980" actId="27636"/>
          <ac:spMkLst>
            <pc:docMk/>
            <pc:sldMk cId="3242408208" sldId="302"/>
            <ac:spMk id="7" creationId="{F0F75AED-DDC8-238B-16B8-8C7B3BDB9431}"/>
          </ac:spMkLst>
        </pc:spChg>
        <pc:spChg chg="del">
          <ac:chgData name="Jacqueline Rowe" userId="b599c0cc-82e9-4981-b344-9eb40213d2f8" providerId="ADAL" clId="{F4BCC87D-5894-5426-AA25-06C76C727299}" dt="2025-10-09T14:08:07.012" v="11130" actId="478"/>
          <ac:spMkLst>
            <pc:docMk/>
            <pc:sldMk cId="3242408208" sldId="302"/>
            <ac:spMk id="8" creationId="{5017123E-02FF-3FCA-8EAD-519A8CCB6768}"/>
          </ac:spMkLst>
        </pc:spChg>
        <pc:spChg chg="add mod">
          <ac:chgData name="Jacqueline Rowe" userId="b599c0cc-82e9-4981-b344-9eb40213d2f8" providerId="ADAL" clId="{F4BCC87D-5894-5426-AA25-06C76C727299}" dt="2025-10-09T15:28:09.760" v="12732" actId="20577"/>
          <ac:spMkLst>
            <pc:docMk/>
            <pc:sldMk cId="3242408208" sldId="302"/>
            <ac:spMk id="9" creationId="{602A3D41-FA11-9D76-1894-30775E64E855}"/>
          </ac:spMkLst>
        </pc:spChg>
        <pc:spChg chg="add mod">
          <ac:chgData name="Jacqueline Rowe" userId="b599c0cc-82e9-4981-b344-9eb40213d2f8" providerId="ADAL" clId="{F4BCC87D-5894-5426-AA25-06C76C727299}" dt="2025-10-09T14:23:30.012" v="11659" actId="1076"/>
          <ac:spMkLst>
            <pc:docMk/>
            <pc:sldMk cId="3242408208" sldId="302"/>
            <ac:spMk id="10" creationId="{9DD16EAD-F47A-7367-EAC1-6363B09D7A76}"/>
          </ac:spMkLst>
        </pc:spChg>
        <pc:spChg chg="add mod">
          <ac:chgData name="Jacqueline Rowe" userId="b599c0cc-82e9-4981-b344-9eb40213d2f8" providerId="ADAL" clId="{F4BCC87D-5894-5426-AA25-06C76C727299}" dt="2025-10-09T15:28:15.707" v="12736" actId="20577"/>
          <ac:spMkLst>
            <pc:docMk/>
            <pc:sldMk cId="3242408208" sldId="302"/>
            <ac:spMk id="11" creationId="{013E92A8-854D-52DE-F1ED-3AE5E3D55F85}"/>
          </ac:spMkLst>
        </pc:spChg>
        <pc:spChg chg="add del mod">
          <ac:chgData name="Jacqueline Rowe" userId="b599c0cc-82e9-4981-b344-9eb40213d2f8" providerId="ADAL" clId="{F4BCC87D-5894-5426-AA25-06C76C727299}" dt="2025-10-09T14:20:26.968" v="11436" actId="478"/>
          <ac:spMkLst>
            <pc:docMk/>
            <pc:sldMk cId="3242408208" sldId="302"/>
            <ac:spMk id="12" creationId="{0C8ECA33-805A-5D1A-C81E-003F07B67F9C}"/>
          </ac:spMkLst>
        </pc:spChg>
        <pc:spChg chg="add mod">
          <ac:chgData name="Jacqueline Rowe" userId="b599c0cc-82e9-4981-b344-9eb40213d2f8" providerId="ADAL" clId="{F4BCC87D-5894-5426-AA25-06C76C727299}" dt="2025-10-09T14:37:08.497" v="12082"/>
          <ac:spMkLst>
            <pc:docMk/>
            <pc:sldMk cId="3242408208" sldId="302"/>
            <ac:spMk id="13" creationId="{E9D7DA99-3AFD-F33A-B751-6BD6B8C091EB}"/>
          </ac:spMkLst>
        </pc:spChg>
        <pc:picChg chg="add mod">
          <ac:chgData name="Jacqueline Rowe" userId="b599c0cc-82e9-4981-b344-9eb40213d2f8" providerId="ADAL" clId="{F4BCC87D-5894-5426-AA25-06C76C727299}" dt="2025-10-09T15:28:21.347" v="12738" actId="1076"/>
          <ac:picMkLst>
            <pc:docMk/>
            <pc:sldMk cId="3242408208" sldId="302"/>
            <ac:picMk id="14" creationId="{BB6B4309-D2C6-3BB8-F4F8-838DBE5C6CD0}"/>
          </ac:picMkLst>
        </pc:picChg>
      </pc:sldChg>
      <pc:sldChg chg="addSp modSp add mod ord">
        <pc:chgData name="Jacqueline Rowe" userId="b599c0cc-82e9-4981-b344-9eb40213d2f8" providerId="ADAL" clId="{F4BCC87D-5894-5426-AA25-06C76C727299}" dt="2025-10-09T15:27:58.436" v="12730" actId="20577"/>
        <pc:sldMkLst>
          <pc:docMk/>
          <pc:sldMk cId="3117969756" sldId="303"/>
        </pc:sldMkLst>
        <pc:spChg chg="add mod">
          <ac:chgData name="Jacqueline Rowe" userId="b599c0cc-82e9-4981-b344-9eb40213d2f8" providerId="ADAL" clId="{F4BCC87D-5894-5426-AA25-06C76C727299}" dt="2025-10-09T14:37:08.497" v="12082"/>
          <ac:spMkLst>
            <pc:docMk/>
            <pc:sldMk cId="3117969756" sldId="303"/>
            <ac:spMk id="3" creationId="{31609140-5748-D2CB-74A5-199F8B9C1E9D}"/>
          </ac:spMkLst>
        </pc:spChg>
        <pc:spChg chg="mod">
          <ac:chgData name="Jacqueline Rowe" userId="b599c0cc-82e9-4981-b344-9eb40213d2f8" providerId="ADAL" clId="{F4BCC87D-5894-5426-AA25-06C76C727299}" dt="2025-10-09T15:27:58.436" v="12730" actId="20577"/>
          <ac:spMkLst>
            <pc:docMk/>
            <pc:sldMk cId="3117969756" sldId="303"/>
            <ac:spMk id="10" creationId="{A962F551-9A78-1723-B5CC-2AD424265AAE}"/>
          </ac:spMkLst>
        </pc:spChg>
      </pc:sldChg>
      <pc:sldChg chg="addSp modSp add mod modAnim">
        <pc:chgData name="Jacqueline Rowe" userId="b599c0cc-82e9-4981-b344-9eb40213d2f8" providerId="ADAL" clId="{F4BCC87D-5894-5426-AA25-06C76C727299}" dt="2025-10-09T15:29:34.124" v="12748" actId="13926"/>
        <pc:sldMkLst>
          <pc:docMk/>
          <pc:sldMk cId="340375495" sldId="304"/>
        </pc:sldMkLst>
        <pc:spChg chg="add mod">
          <ac:chgData name="Jacqueline Rowe" userId="b599c0cc-82e9-4981-b344-9eb40213d2f8" providerId="ADAL" clId="{F4BCC87D-5894-5426-AA25-06C76C727299}" dt="2025-10-09T15:29:34.124" v="12748" actId="13926"/>
          <ac:spMkLst>
            <pc:docMk/>
            <pc:sldMk cId="340375495" sldId="304"/>
            <ac:spMk id="8" creationId="{822E91F4-10B6-325A-C06B-E75F4CAE4E2F}"/>
          </ac:spMkLst>
        </pc:spChg>
        <pc:spChg chg="mod">
          <ac:chgData name="Jacqueline Rowe" userId="b599c0cc-82e9-4981-b344-9eb40213d2f8" providerId="ADAL" clId="{F4BCC87D-5894-5426-AA25-06C76C727299}" dt="2025-10-09T15:28:24.857" v="12739" actId="20577"/>
          <ac:spMkLst>
            <pc:docMk/>
            <pc:sldMk cId="340375495" sldId="304"/>
            <ac:spMk id="9" creationId="{82A384B5-0343-E676-37AC-4F6BE47AF28D}"/>
          </ac:spMkLst>
        </pc:spChg>
        <pc:spChg chg="mod">
          <ac:chgData name="Jacqueline Rowe" userId="b599c0cc-82e9-4981-b344-9eb40213d2f8" providerId="ADAL" clId="{F4BCC87D-5894-5426-AA25-06C76C727299}" dt="2025-10-09T15:28:28.727" v="12743" actId="20577"/>
          <ac:spMkLst>
            <pc:docMk/>
            <pc:sldMk cId="340375495" sldId="304"/>
            <ac:spMk id="11" creationId="{8D834230-8FEA-EB03-7305-92037528B3BC}"/>
          </ac:spMkLst>
        </pc:spChg>
        <pc:spChg chg="add mod">
          <ac:chgData name="Jacqueline Rowe" userId="b599c0cc-82e9-4981-b344-9eb40213d2f8" providerId="ADAL" clId="{F4BCC87D-5894-5426-AA25-06C76C727299}" dt="2025-10-09T14:37:08.497" v="12082"/>
          <ac:spMkLst>
            <pc:docMk/>
            <pc:sldMk cId="340375495" sldId="304"/>
            <ac:spMk id="12" creationId="{FC6D9D50-F0BE-9222-897E-98EE3DD71441}"/>
          </ac:spMkLst>
        </pc:spChg>
      </pc:sldChg>
      <pc:sldChg chg="modSp add mod ord modAnim">
        <pc:chgData name="Jacqueline Rowe" userId="b599c0cc-82e9-4981-b344-9eb40213d2f8" providerId="ADAL" clId="{F4BCC87D-5894-5426-AA25-06C76C727299}" dt="2025-10-09T15:51:24.601" v="12846" actId="20577"/>
        <pc:sldMkLst>
          <pc:docMk/>
          <pc:sldMk cId="4215199852" sldId="305"/>
        </pc:sldMkLst>
        <pc:spChg chg="mod">
          <ac:chgData name="Jacqueline Rowe" userId="b599c0cc-82e9-4981-b344-9eb40213d2f8" providerId="ADAL" clId="{F4BCC87D-5894-5426-AA25-06C76C727299}" dt="2025-10-09T14:44:28.341" v="12299" actId="20577"/>
          <ac:spMkLst>
            <pc:docMk/>
            <pc:sldMk cId="4215199852" sldId="305"/>
            <ac:spMk id="5" creationId="{D4CAF60E-BB93-0F46-C9BE-1D11B5D35BBC}"/>
          </ac:spMkLst>
        </pc:spChg>
        <pc:spChg chg="mod">
          <ac:chgData name="Jacqueline Rowe" userId="b599c0cc-82e9-4981-b344-9eb40213d2f8" providerId="ADAL" clId="{F4BCC87D-5894-5426-AA25-06C76C727299}" dt="2025-10-09T15:51:24.601" v="12846" actId="20577"/>
          <ac:spMkLst>
            <pc:docMk/>
            <pc:sldMk cId="4215199852" sldId="305"/>
            <ac:spMk id="10" creationId="{63F39344-4F6F-45D9-837D-C954A633900F}"/>
          </ac:spMkLst>
        </pc:spChg>
      </pc:sldChg>
      <pc:sldChg chg="addSp modSp add mod ord modAnim">
        <pc:chgData name="Jacqueline Rowe" userId="b599c0cc-82e9-4981-b344-9eb40213d2f8" providerId="ADAL" clId="{F4BCC87D-5894-5426-AA25-06C76C727299}" dt="2025-10-09T15:53:43.258" v="12954" actId="1076"/>
        <pc:sldMkLst>
          <pc:docMk/>
          <pc:sldMk cId="1051944745" sldId="306"/>
        </pc:sldMkLst>
        <pc:spChg chg="add mod">
          <ac:chgData name="Jacqueline Rowe" userId="b599c0cc-82e9-4981-b344-9eb40213d2f8" providerId="ADAL" clId="{F4BCC87D-5894-5426-AA25-06C76C727299}" dt="2025-10-09T14:48:10.072" v="12692" actId="14100"/>
          <ac:spMkLst>
            <pc:docMk/>
            <pc:sldMk cId="1051944745" sldId="306"/>
            <ac:spMk id="3" creationId="{F84B8C3A-354B-0058-5B24-75778BA73BE9}"/>
          </ac:spMkLst>
        </pc:spChg>
        <pc:spChg chg="add mod">
          <ac:chgData name="Jacqueline Rowe" userId="b599c0cc-82e9-4981-b344-9eb40213d2f8" providerId="ADAL" clId="{F4BCC87D-5894-5426-AA25-06C76C727299}" dt="2025-10-09T14:45:38.930" v="12403" actId="20577"/>
          <ac:spMkLst>
            <pc:docMk/>
            <pc:sldMk cId="1051944745" sldId="306"/>
            <ac:spMk id="4" creationId="{1C7E5FF7-F437-A1C5-8B43-82D426D7FD43}"/>
          </ac:spMkLst>
        </pc:spChg>
        <pc:spChg chg="mod">
          <ac:chgData name="Jacqueline Rowe" userId="b599c0cc-82e9-4981-b344-9eb40213d2f8" providerId="ADAL" clId="{F4BCC87D-5894-5426-AA25-06C76C727299}" dt="2025-10-09T14:48:10.072" v="12692" actId="14100"/>
          <ac:spMkLst>
            <pc:docMk/>
            <pc:sldMk cId="1051944745" sldId="306"/>
            <ac:spMk id="5" creationId="{4044BFD1-B180-D61F-0E58-2B52F1CA5939}"/>
          </ac:spMkLst>
        </pc:spChg>
        <pc:spChg chg="add mod">
          <ac:chgData name="Jacqueline Rowe" userId="b599c0cc-82e9-4981-b344-9eb40213d2f8" providerId="ADAL" clId="{F4BCC87D-5894-5426-AA25-06C76C727299}" dt="2025-10-09T14:45:23.572" v="12394"/>
          <ac:spMkLst>
            <pc:docMk/>
            <pc:sldMk cId="1051944745" sldId="306"/>
            <ac:spMk id="6" creationId="{0661E377-546F-F474-8153-90014AC0F87E}"/>
          </ac:spMkLst>
        </pc:spChg>
        <pc:spChg chg="add mod">
          <ac:chgData name="Jacqueline Rowe" userId="b599c0cc-82e9-4981-b344-9eb40213d2f8" providerId="ADAL" clId="{F4BCC87D-5894-5426-AA25-06C76C727299}" dt="2025-10-09T14:45:26.218" v="12396" actId="1076"/>
          <ac:spMkLst>
            <pc:docMk/>
            <pc:sldMk cId="1051944745" sldId="306"/>
            <ac:spMk id="7" creationId="{15A142BC-B845-B37F-FB87-B432A383AD78}"/>
          </ac:spMkLst>
        </pc:spChg>
        <pc:spChg chg="add mod">
          <ac:chgData name="Jacqueline Rowe" userId="b599c0cc-82e9-4981-b344-9eb40213d2f8" providerId="ADAL" clId="{F4BCC87D-5894-5426-AA25-06C76C727299}" dt="2025-10-09T15:53:43.258" v="12954" actId="1076"/>
          <ac:spMkLst>
            <pc:docMk/>
            <pc:sldMk cId="1051944745" sldId="306"/>
            <ac:spMk id="8" creationId="{8A45D2C5-DE33-2977-5A28-1C7E78E2676B}"/>
          </ac:spMkLst>
        </pc:spChg>
        <pc:spChg chg="add mod">
          <ac:chgData name="Jacqueline Rowe" userId="b599c0cc-82e9-4981-b344-9eb40213d2f8" providerId="ADAL" clId="{F4BCC87D-5894-5426-AA25-06C76C727299}" dt="2025-10-09T14:48:14.889" v="12693" actId="1076"/>
          <ac:spMkLst>
            <pc:docMk/>
            <pc:sldMk cId="1051944745" sldId="306"/>
            <ac:spMk id="9" creationId="{4C785B72-9036-515B-4021-5A5E6E69A808}"/>
          </ac:spMkLst>
        </pc:spChg>
        <pc:spChg chg="mod">
          <ac:chgData name="Jacqueline Rowe" userId="b599c0cc-82e9-4981-b344-9eb40213d2f8" providerId="ADAL" clId="{F4BCC87D-5894-5426-AA25-06C76C727299}" dt="2025-10-09T14:45:19.240" v="12391" actId="1076"/>
          <ac:spMkLst>
            <pc:docMk/>
            <pc:sldMk cId="1051944745" sldId="306"/>
            <ac:spMk id="10" creationId="{36EDD5D8-2A03-6B93-F359-4300FA7391F8}"/>
          </ac:spMkLst>
        </pc:spChg>
        <pc:spChg chg="add mod">
          <ac:chgData name="Jacqueline Rowe" userId="b599c0cc-82e9-4981-b344-9eb40213d2f8" providerId="ADAL" clId="{F4BCC87D-5894-5426-AA25-06C76C727299}" dt="2025-10-09T15:53:40.454" v="12953" actId="1076"/>
          <ac:spMkLst>
            <pc:docMk/>
            <pc:sldMk cId="1051944745" sldId="306"/>
            <ac:spMk id="11" creationId="{CB932A74-2AB6-59A0-3C6C-ECCDBBFEEF4A}"/>
          </ac:spMkLst>
        </pc:spChg>
        <pc:spChg chg="add mod">
          <ac:chgData name="Jacqueline Rowe" userId="b599c0cc-82e9-4981-b344-9eb40213d2f8" providerId="ADAL" clId="{F4BCC87D-5894-5426-AA25-06C76C727299}" dt="2025-10-09T14:48:18.313" v="12694" actId="1076"/>
          <ac:spMkLst>
            <pc:docMk/>
            <pc:sldMk cId="1051944745" sldId="306"/>
            <ac:spMk id="12" creationId="{3DD425C2-097E-5E49-961B-24F2F23DAA6B}"/>
          </ac:spMkLst>
        </pc:spChg>
        <pc:spChg chg="add mod">
          <ac:chgData name="Jacqueline Rowe" userId="b599c0cc-82e9-4981-b344-9eb40213d2f8" providerId="ADAL" clId="{F4BCC87D-5894-5426-AA25-06C76C727299}" dt="2025-10-09T14:48:24.914" v="12698" actId="1076"/>
          <ac:spMkLst>
            <pc:docMk/>
            <pc:sldMk cId="1051944745" sldId="306"/>
            <ac:spMk id="13" creationId="{621C4AA5-4BF4-3673-52C2-9B8431A9B0E3}"/>
          </ac:spMkLst>
        </pc:spChg>
      </pc:sldChg>
      <pc:sldChg chg="add ord">
        <pc:chgData name="Jacqueline Rowe" userId="b599c0cc-82e9-4981-b344-9eb40213d2f8" providerId="ADAL" clId="{F4BCC87D-5894-5426-AA25-06C76C727299}" dt="2025-10-09T15:54:09.968" v="12955" actId="20578"/>
        <pc:sldMkLst>
          <pc:docMk/>
          <pc:sldMk cId="45048151" sldId="307"/>
        </pc:sldMkLst>
      </pc:sldChg>
      <pc:sldChg chg="add">
        <pc:chgData name="Jacqueline Rowe" userId="b599c0cc-82e9-4981-b344-9eb40213d2f8" providerId="ADAL" clId="{F4BCC87D-5894-5426-AA25-06C76C727299}" dt="2025-10-09T14:49:05.050" v="12703"/>
        <pc:sldMkLst>
          <pc:docMk/>
          <pc:sldMk cId="2612796869" sldId="308"/>
        </pc:sldMkLst>
      </pc:sldChg>
      <pc:sldChg chg="add ord">
        <pc:chgData name="Jacqueline Rowe" userId="b599c0cc-82e9-4981-b344-9eb40213d2f8" providerId="ADAL" clId="{F4BCC87D-5894-5426-AA25-06C76C727299}" dt="2025-10-09T15:54:38.953" v="12957" actId="20578"/>
        <pc:sldMkLst>
          <pc:docMk/>
          <pc:sldMk cId="756212741" sldId="309"/>
        </pc:sldMkLst>
      </pc:sldChg>
      <pc:sldMasterChg chg="modSp">
        <pc:chgData name="Jacqueline Rowe" userId="b599c0cc-82e9-4981-b344-9eb40213d2f8" providerId="ADAL" clId="{F4BCC87D-5894-5426-AA25-06C76C727299}" dt="2025-10-08T14:31:36.920" v="1616"/>
        <pc:sldMasterMkLst>
          <pc:docMk/>
          <pc:sldMasterMk cId="2475542264" sldId="2147483648"/>
        </pc:sldMasterMkLst>
        <pc:spChg chg="mod">
          <ac:chgData name="Jacqueline Rowe" userId="b599c0cc-82e9-4981-b344-9eb40213d2f8" providerId="ADAL" clId="{F4BCC87D-5894-5426-AA25-06C76C727299}" dt="2025-10-08T14:31:17.476" v="1615"/>
          <ac:spMkLst>
            <pc:docMk/>
            <pc:sldMasterMk cId="2475542264" sldId="2147483648"/>
            <ac:spMk id="2" creationId="{3A51B4C7-D2F9-DE17-F671-8DD762FFDA42}"/>
          </ac:spMkLst>
        </pc:spChg>
        <pc:spChg chg="mod">
          <ac:chgData name="Jacqueline Rowe" userId="b599c0cc-82e9-4981-b344-9eb40213d2f8" providerId="ADAL" clId="{F4BCC87D-5894-5426-AA25-06C76C727299}" dt="2025-10-08T14:31:36.920" v="1616"/>
          <ac:spMkLst>
            <pc:docMk/>
            <pc:sldMasterMk cId="2475542264" sldId="2147483648"/>
            <ac:spMk id="3" creationId="{E9D1E029-8598-D4CC-5480-9B936D1901AC}"/>
          </ac:spMkLst>
        </pc:spChg>
        <pc:spChg chg="mod">
          <ac:chgData name="Jacqueline Rowe" userId="b599c0cc-82e9-4981-b344-9eb40213d2f8" providerId="ADAL" clId="{F4BCC87D-5894-5426-AA25-06C76C727299}" dt="2025-10-08T14:31:36.920" v="1616"/>
          <ac:spMkLst>
            <pc:docMk/>
            <pc:sldMasterMk cId="2475542264" sldId="2147483648"/>
            <ac:spMk id="4" creationId="{A169F2B3-BAB1-976A-EEC1-9D07821BD94D}"/>
          </ac:spMkLst>
        </pc:spChg>
        <pc:spChg chg="mod">
          <ac:chgData name="Jacqueline Rowe" userId="b599c0cc-82e9-4981-b344-9eb40213d2f8" providerId="ADAL" clId="{F4BCC87D-5894-5426-AA25-06C76C727299}" dt="2025-10-08T14:31:36.920" v="1616"/>
          <ac:spMkLst>
            <pc:docMk/>
            <pc:sldMasterMk cId="2475542264" sldId="2147483648"/>
            <ac:spMk id="5" creationId="{2468F658-E82A-D760-7DD5-DCACB766D163}"/>
          </ac:spMkLst>
        </pc:spChg>
        <pc:spChg chg="mod">
          <ac:chgData name="Jacqueline Rowe" userId="b599c0cc-82e9-4981-b344-9eb40213d2f8" providerId="ADAL" clId="{F4BCC87D-5894-5426-AA25-06C76C727299}" dt="2025-10-08T14:31:36.920" v="1616"/>
          <ac:spMkLst>
            <pc:docMk/>
            <pc:sldMasterMk cId="2475542264" sldId="2147483648"/>
            <ac:spMk id="6" creationId="{72B7BF18-2C3D-BB3E-0009-BC8C591421A9}"/>
          </ac:spMkLst>
        </pc:spChg>
      </pc:sldMasterChg>
      <pc:sldMasterChg chg="modSp mod modSldLayout">
        <pc:chgData name="Jacqueline Rowe" userId="b599c0cc-82e9-4981-b344-9eb40213d2f8" providerId="ADAL" clId="{F4BCC87D-5894-5426-AA25-06C76C727299}" dt="2025-10-09T14:40:59.835" v="12109" actId="20577"/>
        <pc:sldMasterMkLst>
          <pc:docMk/>
          <pc:sldMasterMk cId="2072257428" sldId="2147483756"/>
        </pc:sldMasterMkLst>
        <pc:spChg chg="mod">
          <ac:chgData name="Jacqueline Rowe" userId="b599c0cc-82e9-4981-b344-9eb40213d2f8" providerId="ADAL" clId="{F4BCC87D-5894-5426-AA25-06C76C727299}" dt="2025-10-09T14:40:37.345" v="12106" actId="14100"/>
          <ac:spMkLst>
            <pc:docMk/>
            <pc:sldMasterMk cId="2072257428" sldId="2147483756"/>
            <ac:spMk id="6" creationId="{A8CC75B8-AF8F-4D8A-9B3D-D1951A64BADB}"/>
          </ac:spMkLst>
        </pc:spChg>
        <pc:sldLayoutChg chg="modSp mod">
          <pc:chgData name="Jacqueline Rowe" userId="b599c0cc-82e9-4981-b344-9eb40213d2f8" providerId="ADAL" clId="{F4BCC87D-5894-5426-AA25-06C76C727299}" dt="2025-10-09T14:40:59.835" v="12109" actId="20577"/>
          <pc:sldLayoutMkLst>
            <pc:docMk/>
            <pc:sldMasterMk cId="2072257428" sldId="2147483756"/>
            <pc:sldLayoutMk cId="1464320315" sldId="2147483757"/>
          </pc:sldLayoutMkLst>
          <pc:spChg chg="mod">
            <ac:chgData name="Jacqueline Rowe" userId="b599c0cc-82e9-4981-b344-9eb40213d2f8" providerId="ADAL" clId="{F4BCC87D-5894-5426-AA25-06C76C727299}" dt="2025-10-09T14:40:59.835" v="12109" actId="20577"/>
            <ac:spMkLst>
              <pc:docMk/>
              <pc:sldMasterMk cId="2072257428" sldId="2147483756"/>
              <pc:sldLayoutMk cId="1464320315" sldId="2147483757"/>
              <ac:spMk id="6" creationId="{BE5762A1-52E9-402D-B65E-DF193E44CE83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sto MT" panose="02040603050505030304" pitchFamily="18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sto MT" panose="02040603050505030304" pitchFamily="18" charset="77"/>
              </a:defRPr>
            </a:lvl1pPr>
          </a:lstStyle>
          <a:p>
            <a:fld id="{3205120C-73BF-0241-A8EF-1A15D1A6D24C}" type="datetimeFigureOut">
              <a:rPr lang="en-US" smtClean="0"/>
              <a:pPr/>
              <a:t>10/8/25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sto MT" panose="02040603050505030304" pitchFamily="18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sto MT" panose="02040603050505030304" pitchFamily="18" charset="77"/>
              </a:defRPr>
            </a:lvl1pPr>
          </a:lstStyle>
          <a:p>
            <a:fld id="{0BB3F556-0D3D-CC49-B319-AF29D8FCE6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085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sto MT" panose="02040603050505030304" pitchFamily="18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alisto MT" panose="02040603050505030304" pitchFamily="18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alisto MT" panose="02040603050505030304" pitchFamily="18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alisto MT" panose="02040603050505030304" pitchFamily="18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alisto MT" panose="02040603050505030304" pitchFamily="18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3F556-0D3D-CC49-B319-AF29D8FCE63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683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056D5-13F9-C0DD-756C-07E54B00B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89E910-35F0-3D2D-A393-2D1C536C5C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03A754-D995-26AD-E509-45AAFCA3DF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mins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A6D5AA-A6F3-2EC6-4325-E00C788BDD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3F556-0D3D-CC49-B319-AF29D8FCE6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62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06929-0322-F801-1DE0-1F8DBBD7F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11F918-7A6D-7871-6A4D-26200FA164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B2D1EE-1E65-9EB4-035E-7CAF1E555C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mins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1E521-0591-B6DC-32A3-DDE68EEB6E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3F556-0D3D-CC49-B319-AF29D8FCE6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12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20A17-7BEB-DCCF-9F14-68077059C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AAF654-0467-D3EF-E9CE-0D54170D81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A6DA05-61BE-2C7F-96E6-90E129F30B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mins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78FEF-C8B3-E0BC-B22B-B4E622A853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3F556-0D3D-CC49-B319-AF29D8FCE6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40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8CDEC-B05A-EF77-9667-ADAD0751E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6BC9D5-2079-05B8-1FB8-B08BF5951B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0BD1F0-7761-F5FF-AD04-6FF0A13C51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mins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35177-8ECA-13F3-62DB-13DB7DDAEB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3F556-0D3D-CC49-B319-AF29D8FCE63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08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D754E-E3B9-BCDC-3B55-D29A8D477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83C453-44CC-D38D-0D98-4E262E16BE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6A8B3B-2344-43D6-6DD3-8E57A0637A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mins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6CE65-F063-CF92-D89E-336A9F60C0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3F556-0D3D-CC49-B319-AF29D8FCE63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87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57D17-ABDB-1DC6-21F5-80624B693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A95370-12F8-A588-C8BE-3377049F90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5D4452-78DF-3197-132B-184031FDAE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mins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6DB04-E6D6-1FAC-C25A-F8586ABCD3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3F556-0D3D-CC49-B319-AF29D8FCE63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79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CD654-A6F0-1DF6-1824-CCB4B1065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4FDDFB-3265-62D9-FD1D-0755FCB67C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25628B-90E6-1B0E-4E52-15BBD84AD4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mins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77953-97D8-BA9A-DD8C-924029B4E1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3F556-0D3D-CC49-B319-AF29D8FCE63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04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DF12C-E7F4-B9AE-8054-4D58C1669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411645-A1D8-636A-0587-9DCB0BADEA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71637F-569E-3578-971D-066667239F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mins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E9E86-E0F5-F5EE-2CFF-CA3F45E163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3F556-0D3D-CC49-B319-AF29D8FCE63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07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mins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3F556-0D3D-CC49-B319-AF29D8FCE6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28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47BB4-3A57-C29A-9AFA-4D7829925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D32D4B-EC29-5741-0561-58072FC1D8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C6A953-6937-29AB-7CF0-B745ED83BF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mins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4E9CE-5BD7-1393-460B-EC665497B4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3F556-0D3D-CC49-B319-AF29D8FCE6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04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mins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3F556-0D3D-CC49-B319-AF29D8FCE6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31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D88E9-40EF-809A-9885-38E7E0621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E7C24E-6B77-9097-0C63-7DB9E63B00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EE9F98-6DC7-E97B-A795-1B6E6C5D97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mins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33669-E400-8788-FF4B-DC34476AAD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3F556-0D3D-CC49-B319-AF29D8FCE6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54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140B8-AEF3-6B29-050B-7D72E0761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DB8D23-D3CE-B04A-6991-EF8A229D0E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8D758E-9272-9296-092B-418FC7ABFA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mins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CFEAB-3562-1E4F-A729-C3232D99FC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3F556-0D3D-CC49-B319-AF29D8FCE6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73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F1945-9308-4379-E482-3B35DDA23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7FC6BF-710B-4992-2F88-53E0DE8EF2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81D5E2-BD0C-6E00-B406-3AA64C1042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mins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A07E5-AA8D-D0FF-F1F2-C83B86179A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3F556-0D3D-CC49-B319-AF29D8FCE6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75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574B2-4774-7C14-EA5A-BB6DF57E7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5EB066-F06F-D3ED-075A-58E0F423C9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C67D55-B42A-556C-F458-6188DBE63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mins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771B7-0344-7393-3E83-24B3FE4DF5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3F556-0D3D-CC49-B319-AF29D8FCE6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89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FC0C4-E03C-B72C-F870-2BCAB9EFF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663EC5-9746-1848-A758-768151DB52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FC4089-398B-A395-015B-49C3468622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mins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BDD1A-1525-D4D4-F859-527E69980C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3F556-0D3D-CC49-B319-AF29D8FCE6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8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7AAE-DB4B-234C-A30A-889DEB130E3E}" type="datetime1">
              <a:rPr lang="en-GB" smtClean="0"/>
              <a:t>09/10/2025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6189-5AC7-C94D-B686-A8787E88B112}" type="slidenum">
              <a:rPr lang="en-US" smtClean="0"/>
              <a:t>‹#›</a:t>
            </a:fld>
            <a:r>
              <a:rPr lang="en-US" dirty="0"/>
              <a:t>/24</a:t>
            </a:r>
          </a:p>
        </p:txBody>
      </p:sp>
    </p:spTree>
    <p:extLst>
      <p:ext uri="{BB962C8B-B14F-4D97-AF65-F5344CB8AC3E}">
        <p14:creationId xmlns:p14="http://schemas.microsoft.com/office/powerpoint/2010/main" val="14643203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462-557C-E042-B73A-44CEE06F931F}" type="datetime1">
              <a:rPr lang="en-GB" smtClean="0"/>
              <a:t>09/10/2025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6189-5AC7-C94D-B686-A8787E88B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934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CDB11-B61E-6E45-8391-40574DCF7043}" type="datetime1">
              <a:rPr lang="en-GB" smtClean="0"/>
              <a:t>09/10/2025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6189-5AC7-C94D-B686-A8787E88B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040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587B-FF89-DB4A-9D93-55544DFD224E}" type="datetime1">
              <a:rPr lang="en-GB" smtClean="0"/>
              <a:t>09/10/2025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6189-5AC7-C94D-B686-A8787E88B1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6380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CCB7-3F10-3345-A53B-5C06F4652C2D}" type="datetime1">
              <a:rPr lang="en-GB" smtClean="0"/>
              <a:t>09/10/2025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6189-5AC7-C94D-B686-A8787E88B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150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4A12-9F4B-084D-9D19-AA9DDDD48BB4}" type="datetime1">
              <a:rPr lang="en-GB" smtClean="0"/>
              <a:t>09/10/2025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6189-5AC7-C94D-B686-A8787E88B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87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E229-0414-BB48-BB01-86A55681C002}" type="datetime1">
              <a:rPr lang="en-GB" smtClean="0"/>
              <a:t>09/10/2025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6189-5AC7-C94D-B686-A8787E88B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55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0A17-3B05-DC41-87B3-1D7E3C0B7547}" type="datetime1">
              <a:rPr lang="en-GB" smtClean="0"/>
              <a:t>09/10/2025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6189-5AC7-C94D-B686-A8787E88B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3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5361-EA4D-D04B-BDDA-33447E1D1844}" type="datetime1">
              <a:rPr lang="en-GB" smtClean="0"/>
              <a:t>09/10/2025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6189-5AC7-C94D-B686-A8787E88B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7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2630-F6B6-6C48-954C-065F24A3B46A}" type="datetime1">
              <a:rPr lang="en-GB" smtClean="0"/>
              <a:t>09/10/2025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6189-5AC7-C94D-B686-A8787E88B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59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1286-1902-BE47-9A03-737B6EE458A8}" type="datetime1">
              <a:rPr lang="en-GB" smtClean="0"/>
              <a:t>09/10/2025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6189-5AC7-C94D-B686-A8787E88B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689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13BEAC35-D878-6144-A221-419502B13E55}" type="datetime1">
              <a:rPr lang="en-GB" smtClean="0"/>
              <a:t>09/10/2025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658" y="6356350"/>
            <a:ext cx="844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FEB6189-5AC7-C94D-B686-A8787E88B112}" type="slidenum">
              <a:rPr lang="en-US" smtClean="0"/>
              <a:pPr/>
              <a:t>‹#›</a:t>
            </a:fld>
            <a:r>
              <a:rPr lang="en-US" dirty="0"/>
              <a:t>/24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25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pos="7176">
          <p15:clr>
            <a:srgbClr val="F26B43"/>
          </p15:clr>
        </p15:guide>
        <p15:guide id="6" pos="504">
          <p15:clr>
            <a:srgbClr val="F26B43"/>
          </p15:clr>
        </p15:guide>
        <p15:guide id="7" orient="horz" pos="3864">
          <p15:clr>
            <a:srgbClr val="F26B43"/>
          </p15:clr>
        </p15:guide>
        <p15:guide id="8" orient="horz" pos="4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clanthology.org/2025.loresmt-1.17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clanthology.org/2025.loresmt-1.17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arxiv.org/pdf/2506.03867?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506.03867?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guardian.com/world/2025/aug/06/microsoft-israeli-military-palestinian-phone-calls-cloud" TargetMode="External"/><Relationship Id="rId13" Type="http://schemas.openxmlformats.org/officeDocument/2006/relationships/hyperlink" Target="https://www.theguardian.com/technology/2025/jun/25/anthropic-did-not-breach-copyright-when-training-ai-on-books-without-permission-court-rules" TargetMode="External"/><Relationship Id="rId3" Type="http://schemas.openxmlformats.org/officeDocument/2006/relationships/hyperlink" Target="https://ieeexplore.ieee.org/stamp/stamp.jsp?arnumber=10179300" TargetMode="External"/><Relationship Id="rId7" Type="http://schemas.openxmlformats.org/officeDocument/2006/relationships/hyperlink" Target="https://aclanthology.org/2021.acl-short.24/" TargetMode="External"/><Relationship Id="rId12" Type="http://schemas.openxmlformats.org/officeDocument/2006/relationships/hyperlink" Target="https://heinonline.org/hol-cgi-bin/get_pdf.cgi?handle=hein.journals/emlj74&amp;section=29" TargetMode="External"/><Relationship Id="rId2" Type="http://schemas.openxmlformats.org/officeDocument/2006/relationships/notesSlide" Target="../notesSlides/notesSlide16.xml"/><Relationship Id="rId16" Type="http://schemas.openxmlformats.org/officeDocument/2006/relationships/hyperlink" Target="https://www.technologyreview.com/2022/04/22/1050394/artificial-intelligence-for-the-peopl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andfonline.com/doi/pdf/10.1080/09589236.2020.1866513" TargetMode="External"/><Relationship Id="rId11" Type="http://schemas.openxmlformats.org/officeDocument/2006/relationships/hyperlink" Target="file:///Halavais,%20Alexander.%20%22Overcoming%20terms%20of%20service/%20A%20proposal%20for%20ethical%20distributed%20research.%22%20Information,%20Communication%20&amp;%20Society%2022,%20no.%2011%20(2019)/%201567-1581." TargetMode="External"/><Relationship Id="rId5" Type="http://schemas.openxmlformats.org/officeDocument/2006/relationships/hyperlink" Target="https://link.springer.com/content/pdf/10.1140/epjds/s13688-025-00530-4.pdf" TargetMode="External"/><Relationship Id="rId15" Type="http://schemas.openxmlformats.org/officeDocument/2006/relationships/hyperlink" Target="https://arxiv.org/pdf/2305.19474" TargetMode="External"/><Relationship Id="rId10" Type="http://schemas.openxmlformats.org/officeDocument/2006/relationships/hyperlink" Target="https://www.forbes.com/sites/roberthart/2024/09/03/clearview-ai-controversial-facial-recognition-firm-fined-33-million-for-illegal-database/" TargetMode="External"/><Relationship Id="rId4" Type="http://schemas.openxmlformats.org/officeDocument/2006/relationships/hyperlink" Target="https://journals.sagepub.com/doi/pdf/10.1177/2378023118823946" TargetMode="External"/><Relationship Id="rId9" Type="http://schemas.openxmlformats.org/officeDocument/2006/relationships/hyperlink" Target="https://dl.acm.org/doi/pdf/10.1145/3618257.3624803" TargetMode="External"/><Relationship Id="rId14" Type="http://schemas.openxmlformats.org/officeDocument/2006/relationships/hyperlink" Target="https://library.oapen.org/bitstream/handle/20.500.12657/31875/1/624262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news/articles/c07vxv8v89lo" TargetMode="External"/><Relationship Id="rId3" Type="http://schemas.openxmlformats.org/officeDocument/2006/relationships/hyperlink" Target="https://dl.acm.org/doi/pdf/10.1145/3630106.3659002" TargetMode="External"/><Relationship Id="rId7" Type="http://schemas.openxmlformats.org/officeDocument/2006/relationships/hyperlink" Target="https://arxiv.org/pdf/2111.07997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pdf/2301.09902" TargetMode="External"/><Relationship Id="rId5" Type="http://schemas.openxmlformats.org/officeDocument/2006/relationships/hyperlink" Target="https://www.theguardian.com/media/2024/dec/18/kenya-facebook-moderators-sue-after-diagnoses-of-severe-ptsd" TargetMode="External"/><Relationship Id="rId4" Type="http://schemas.openxmlformats.org/officeDocument/2006/relationships/hyperlink" Target="https://dl.acm.org/doi/pdf/10.1145/3637367" TargetMode="External"/><Relationship Id="rId9" Type="http://schemas.openxmlformats.org/officeDocument/2006/relationships/hyperlink" Target="https://dl.acm.org/doi/pdf/10.1145/3442188.3445922?utm_source=miragenews&amp;utm_m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05F6D2-CC96-E64D-6DA5-072496829C4D}"/>
              </a:ext>
            </a:extLst>
          </p:cNvPr>
          <p:cNvSpPr/>
          <p:nvPr/>
        </p:nvSpPr>
        <p:spPr>
          <a:xfrm>
            <a:off x="1454332" y="5283200"/>
            <a:ext cx="8638902" cy="1243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7348EB-FA83-EFF0-1CBE-1FE2C37FF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56254"/>
            <a:ext cx="9144000" cy="840904"/>
          </a:xfrm>
        </p:spPr>
        <p:txBody>
          <a:bodyPr>
            <a:normAutofit fontScale="90000"/>
          </a:bodyPr>
          <a:lstStyle/>
          <a:p>
            <a:r>
              <a:rPr lang="en-US" dirty="0"/>
              <a:t>Guest Lecture: Data Harms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3D4449-B962-B496-8115-DAD249A82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55319"/>
            <a:ext cx="9144000" cy="1655762"/>
          </a:xfrm>
        </p:spPr>
        <p:txBody>
          <a:bodyPr/>
          <a:lstStyle/>
          <a:p>
            <a:r>
              <a:rPr lang="en-US" dirty="0"/>
              <a:t>School of Informatics Professional Issues Course</a:t>
            </a:r>
          </a:p>
          <a:p>
            <a:r>
              <a:rPr lang="en-US" dirty="0"/>
              <a:t>10 October 2025</a:t>
            </a:r>
          </a:p>
          <a:p>
            <a:r>
              <a:rPr lang="en-US" dirty="0"/>
              <a:t>Jacqueline Rowe</a:t>
            </a:r>
          </a:p>
        </p:txBody>
      </p:sp>
      <p:pic>
        <p:nvPicPr>
          <p:cNvPr id="1026" name="Picture 2" descr="Apply | CDT in Machine Learning Systems | School of Informatics">
            <a:extLst>
              <a:ext uri="{FF2B5EF4-FFF2-40B4-BE49-F238E27FC236}">
                <a16:creationId xmlns:a16="http://schemas.microsoft.com/office/drawing/2014/main" id="{0782701C-86A6-D358-A688-DDA25D839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41361"/>
            <a:ext cx="3723999" cy="10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D22EA4D7-8D66-DA14-7FCF-046F611A6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042" y="5455133"/>
            <a:ext cx="3124071" cy="9934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A4A518-12F8-89B2-0954-E770AB868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3970" y="5511617"/>
            <a:ext cx="1116101" cy="93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96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03DB2-5A3B-4121-0E98-E6FEDC6B6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5E2C0-1AFA-E879-BC90-CD724EA4B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DATA harms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AD1CF6-F57E-DE8C-0B4B-8A23169CB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95" y="3588257"/>
            <a:ext cx="2475053" cy="1631424"/>
          </a:xfrm>
        </p:spPr>
        <p:txBody>
          <a:bodyPr>
            <a:normAutofit/>
          </a:bodyPr>
          <a:lstStyle/>
          <a:p>
            <a:r>
              <a:rPr lang="en-US" dirty="0"/>
              <a:t>Privacy</a:t>
            </a:r>
            <a:r>
              <a:rPr lang="en-US" baseline="30000" dirty="0"/>
              <a:t>1</a:t>
            </a:r>
          </a:p>
          <a:p>
            <a:r>
              <a:rPr lang="en-US" dirty="0"/>
              <a:t>Representation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r>
              <a:rPr lang="en-US" dirty="0"/>
              <a:t>Toxicity</a:t>
            </a:r>
            <a:r>
              <a:rPr lang="en-US" baseline="30000" dirty="0"/>
              <a:t>3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EF1D22B-831B-9A70-12BA-5FAC2CE272AA}"/>
              </a:ext>
            </a:extLst>
          </p:cNvPr>
          <p:cNvSpPr txBox="1">
            <a:spLocks/>
          </p:cNvSpPr>
          <p:nvPr/>
        </p:nvSpPr>
        <p:spPr>
          <a:xfrm>
            <a:off x="700634" y="2078897"/>
            <a:ext cx="2185383" cy="101604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highlight>
                  <a:srgbClr val="FFFF00"/>
                </a:highlight>
              </a:rPr>
              <a:t>#1 What’s in the data?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1DEB45-2DA7-8FD4-B23A-A92D51854CDF}"/>
              </a:ext>
            </a:extLst>
          </p:cNvPr>
          <p:cNvSpPr txBox="1">
            <a:spLocks/>
          </p:cNvSpPr>
          <p:nvPr/>
        </p:nvSpPr>
        <p:spPr>
          <a:xfrm>
            <a:off x="3215082" y="2074607"/>
            <a:ext cx="2831184" cy="15319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>
                <a:highlight>
                  <a:srgbClr val="FFFF00"/>
                </a:highlight>
              </a:rPr>
              <a:t>#2 how was it created or collected?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8A3D5A29-CDA7-C3B4-72C4-A60C3D004CD3}"/>
              </a:ext>
            </a:extLst>
          </p:cNvPr>
          <p:cNvSpPr txBox="1">
            <a:spLocks/>
          </p:cNvSpPr>
          <p:nvPr/>
        </p:nvSpPr>
        <p:spPr>
          <a:xfrm>
            <a:off x="3342307" y="3584912"/>
            <a:ext cx="2475053" cy="1960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Consent</a:t>
            </a:r>
            <a:r>
              <a:rPr lang="en-US" baseline="30000" dirty="0"/>
              <a:t>4</a:t>
            </a:r>
            <a:endParaRPr lang="en-US" dirty="0"/>
          </a:p>
          <a:p>
            <a:r>
              <a:rPr lang="en-US" dirty="0"/>
              <a:t>Copyright?</a:t>
            </a:r>
            <a:r>
              <a:rPr lang="en-US" baseline="30000" dirty="0"/>
              <a:t> 5</a:t>
            </a:r>
            <a:r>
              <a:rPr lang="en-US" dirty="0"/>
              <a:t> </a:t>
            </a:r>
          </a:p>
          <a:p>
            <a:r>
              <a:rPr lang="en-US" dirty="0"/>
              <a:t>Sovereignty</a:t>
            </a:r>
            <a:r>
              <a:rPr lang="en-US" baseline="30000" dirty="0"/>
              <a:t>6</a:t>
            </a:r>
            <a:endParaRPr lang="en-US" dirty="0"/>
          </a:p>
          <a:p>
            <a:r>
              <a:rPr lang="en-US" dirty="0"/>
              <a:t>Synthetic data</a:t>
            </a:r>
            <a:r>
              <a:rPr lang="en-US" baseline="30000" dirty="0"/>
              <a:t>7</a:t>
            </a:r>
            <a:r>
              <a:rPr lang="en-US" dirty="0"/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0AA067-E303-BA03-C6C0-143D9862790D}"/>
              </a:ext>
            </a:extLst>
          </p:cNvPr>
          <p:cNvSpPr txBox="1">
            <a:spLocks/>
          </p:cNvSpPr>
          <p:nvPr/>
        </p:nvSpPr>
        <p:spPr>
          <a:xfrm>
            <a:off x="6046266" y="2015233"/>
            <a:ext cx="2447987" cy="9605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>
                <a:highlight>
                  <a:srgbClr val="FFFF00"/>
                </a:highlight>
              </a:rPr>
              <a:t>#3 Who labelled it?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82A384B5-0343-E676-37AC-4F6BE47AF28D}"/>
              </a:ext>
            </a:extLst>
          </p:cNvPr>
          <p:cNvSpPr txBox="1">
            <a:spLocks/>
          </p:cNvSpPr>
          <p:nvPr/>
        </p:nvSpPr>
        <p:spPr>
          <a:xfrm>
            <a:off x="6061562" y="3529914"/>
            <a:ext cx="2188488" cy="2085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Annotators</a:t>
            </a:r>
            <a:r>
              <a:rPr lang="en-US" baseline="30000" dirty="0"/>
              <a:t>8</a:t>
            </a:r>
            <a:endParaRPr lang="en-US" dirty="0"/>
          </a:p>
          <a:p>
            <a:r>
              <a:rPr lang="en-US" dirty="0"/>
              <a:t>Subjectivity</a:t>
            </a:r>
            <a:r>
              <a:rPr lang="en-US" baseline="30000" dirty="0"/>
              <a:t>9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0683DCA-A533-9267-B47D-52954CB993BD}"/>
              </a:ext>
            </a:extLst>
          </p:cNvPr>
          <p:cNvSpPr txBox="1">
            <a:spLocks/>
          </p:cNvSpPr>
          <p:nvPr/>
        </p:nvSpPr>
        <p:spPr>
          <a:xfrm>
            <a:off x="8647407" y="2030607"/>
            <a:ext cx="2559158" cy="9648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>
                <a:highlight>
                  <a:srgbClr val="FFFF00"/>
                </a:highlight>
              </a:rPr>
              <a:t>#4 Where is it kept?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8D834230-8FEA-EB03-7305-92037528B3BC}"/>
              </a:ext>
            </a:extLst>
          </p:cNvPr>
          <p:cNvSpPr txBox="1">
            <a:spLocks/>
          </p:cNvSpPr>
          <p:nvPr/>
        </p:nvSpPr>
        <p:spPr>
          <a:xfrm>
            <a:off x="8560713" y="3530046"/>
            <a:ext cx="2188488" cy="2477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Secure storage</a:t>
            </a:r>
            <a:r>
              <a:rPr lang="en-US" baseline="30000" dirty="0"/>
              <a:t>10</a:t>
            </a:r>
            <a:endParaRPr lang="en-US" dirty="0"/>
          </a:p>
          <a:p>
            <a:r>
              <a:rPr lang="en-US" dirty="0"/>
              <a:t>Environmental costs</a:t>
            </a:r>
            <a:r>
              <a:rPr lang="en-US" baseline="30000" dirty="0"/>
              <a:t>11</a:t>
            </a:r>
          </a:p>
          <a:p>
            <a:r>
              <a:rPr lang="en-US" dirty="0"/>
              <a:t>Open access?</a:t>
            </a:r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2E91F4-10B6-325A-C06B-E75F4CAE4E2F}"/>
              </a:ext>
            </a:extLst>
          </p:cNvPr>
          <p:cNvSpPr txBox="1">
            <a:spLocks/>
          </p:cNvSpPr>
          <p:nvPr/>
        </p:nvSpPr>
        <p:spPr>
          <a:xfrm>
            <a:off x="5541071" y="5421765"/>
            <a:ext cx="5205587" cy="129971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800" b="1" dirty="0">
                <a:highlight>
                  <a:srgbClr val="FFFF00"/>
                </a:highlight>
                <a:latin typeface="Calisto MT" panose="02040603050505030304" pitchFamily="18" charset="77"/>
              </a:rPr>
              <a:t>Chat to your </a:t>
            </a:r>
            <a:r>
              <a:rPr lang="en-US" sz="1800" b="1" dirty="0" err="1">
                <a:highlight>
                  <a:srgbClr val="FFFF00"/>
                </a:highlight>
                <a:latin typeface="Calisto MT" panose="02040603050505030304" pitchFamily="18" charset="77"/>
              </a:rPr>
              <a:t>neighbour</a:t>
            </a:r>
            <a:r>
              <a:rPr lang="en-US" sz="1800" b="1" dirty="0">
                <a:highlight>
                  <a:srgbClr val="FFFF00"/>
                </a:highlight>
                <a:latin typeface="Calisto MT" panose="02040603050505030304" pitchFamily="18" charset="77"/>
              </a:rPr>
              <a:t> (2 mins):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highlight>
                  <a:srgbClr val="FFFF00"/>
                </a:highlight>
                <a:latin typeface="Calisto MT" panose="02040603050505030304" pitchFamily="18" charset="77"/>
              </a:rPr>
              <a:t>Which of these harms have you thought about before? Which had you not considered? Which do you think are most relevant to you? </a:t>
            </a:r>
          </a:p>
          <a:p>
            <a:pPr>
              <a:lnSpc>
                <a:spcPct val="150000"/>
              </a:lnSpc>
            </a:pPr>
            <a:r>
              <a:rPr lang="en-US" sz="1050" dirty="0">
                <a:highlight>
                  <a:srgbClr val="FFFF00"/>
                </a:highlight>
                <a:latin typeface="Calisto MT" panose="02040603050505030304" pitchFamily="18" charset="77"/>
              </a:rPr>
              <a:t>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C6D9D50-F0BE-9222-897E-98EE3DD71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6189-5AC7-C94D-B686-A8787E88B1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5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8192F-0997-4674-CC4F-7BCF78E15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7FFBE7-2390-E588-C88A-D621BF5C0DF1}"/>
              </a:ext>
            </a:extLst>
          </p:cNvPr>
          <p:cNvSpPr txBox="1"/>
          <p:nvPr/>
        </p:nvSpPr>
        <p:spPr>
          <a:xfrm>
            <a:off x="5105400" y="2194823"/>
            <a:ext cx="59022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  <a:latin typeface="Univers" panose="020B0503020202020204" pitchFamily="34" charset="0"/>
              </a:rPr>
              <a:t>Data harms are intimately connected to power and agency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989FA8-E764-F81D-268E-F48F9E70B633}"/>
              </a:ext>
            </a:extLst>
          </p:cNvPr>
          <p:cNvSpPr txBox="1"/>
          <p:nvPr/>
        </p:nvSpPr>
        <p:spPr>
          <a:xfrm>
            <a:off x="4042955" y="2140962"/>
            <a:ext cx="1593668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500" dirty="0">
                <a:latin typeface="Univers" panose="020B0503020202020204" pitchFamily="34" charset="0"/>
              </a:rPr>
              <a:t>2</a:t>
            </a:r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2070B-A98F-8DB2-15C3-7E509F0E9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6189-5AC7-C94D-B686-A8787E88B1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2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C0DCF-D972-5AF8-F8AC-F88198E1B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E70DB-449B-8211-73AC-FC742E437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16832-EF86-D1E8-5B6F-E30E4A5B3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trike="sngStrike" dirty="0">
                <a:latin typeface="Univers" panose="020B0503020202020204" pitchFamily="34" charset="0"/>
              </a:rPr>
              <a:t>What do we use data for?</a:t>
            </a:r>
          </a:p>
          <a:p>
            <a:pPr marL="514350" indent="-514350">
              <a:buFont typeface="+mj-lt"/>
              <a:buAutoNum type="arabicPeriod"/>
            </a:pPr>
            <a:r>
              <a:rPr lang="en-US" strike="sngStrike" dirty="0">
                <a:latin typeface="Univers" panose="020B0503020202020204" pitchFamily="34" charset="0"/>
              </a:rPr>
              <a:t>Overview of data harms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Univers" panose="020B0503020202020204" pitchFamily="34" charset="0"/>
              </a:rPr>
              <a:t>Case Study 1</a:t>
            </a:r>
            <a:r>
              <a:rPr lang="en-US" dirty="0">
                <a:highlight>
                  <a:srgbClr val="FFFF00"/>
                </a:highlight>
                <a:latin typeface="Univers" panose="020B0503020202020204" pitchFamily="34" charset="0"/>
              </a:rPr>
              <a:t>: Machine translation for Creole languages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Univers" panose="020B0503020202020204" pitchFamily="34" charset="0"/>
              </a:rPr>
              <a:t>Case Study 2</a:t>
            </a:r>
            <a:r>
              <a:rPr lang="en-US" dirty="0">
                <a:latin typeface="Univers" panose="020B0503020202020204" pitchFamily="34" charset="0"/>
              </a:rPr>
              <a:t>: Evaluating gender stereotyping in multilingual LLMs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Univers" panose="020B0503020202020204" pitchFamily="34" charset="0"/>
              </a:rPr>
              <a:t>Sum up &amp; recommendations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B8E74-40D5-55D6-16C8-008B33F8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6189-5AC7-C94D-B686-A8787E88B1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00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F11AB-9A3E-B2E2-C348-62EE54FBB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877B5-7B7B-53AC-1BAC-EB1967ACB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1: machine translation for creole languages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E70B44-3F97-61AC-FB9F-5FCFA86FA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430777"/>
            <a:ext cx="10691265" cy="3636088"/>
          </a:xfrm>
        </p:spPr>
        <p:txBody>
          <a:bodyPr/>
          <a:lstStyle/>
          <a:p>
            <a:r>
              <a:rPr lang="en-US" sz="2400" b="1" dirty="0"/>
              <a:t>Motivation:</a:t>
            </a:r>
          </a:p>
          <a:p>
            <a:pPr lvl="1"/>
            <a:r>
              <a:rPr lang="en-US" sz="2000" dirty="0"/>
              <a:t>Creoles are typically underserved languages in NLP applications</a:t>
            </a:r>
          </a:p>
          <a:p>
            <a:pPr lvl="1"/>
            <a:r>
              <a:rPr lang="en-US" sz="2000" dirty="0"/>
              <a:t>Many Creole-speakers would benefit from machine translation technologies </a:t>
            </a:r>
          </a:p>
          <a:p>
            <a:pPr lvl="1"/>
            <a:r>
              <a:rPr lang="en-US" sz="2000" dirty="0"/>
              <a:t>Data-efficiency can reduce training costs </a:t>
            </a:r>
          </a:p>
          <a:p>
            <a:r>
              <a:rPr lang="en-US" sz="2200" b="1" dirty="0"/>
              <a:t>Goal:</a:t>
            </a:r>
          </a:p>
          <a:p>
            <a:pPr lvl="1"/>
            <a:r>
              <a:rPr lang="en-US" sz="2000" dirty="0"/>
              <a:t>Develop machine translation systems for creole languages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8484B9-91CA-92DF-14EC-73589BCD3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3260" y="4303790"/>
            <a:ext cx="1726795" cy="17195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88325F-D5BA-1A3B-A1E0-29A6952BEAB4}"/>
              </a:ext>
            </a:extLst>
          </p:cNvPr>
          <p:cNvSpPr txBox="1"/>
          <p:nvPr/>
        </p:nvSpPr>
        <p:spPr>
          <a:xfrm>
            <a:off x="800100" y="5243406"/>
            <a:ext cx="87672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Jacqueline Rowe, Edward Gow-Smith, Mark Hepple, 2025, </a:t>
            </a:r>
            <a:r>
              <a:rPr lang="en-US" sz="1200" dirty="0">
                <a:hlinkClick r:id="rId3"/>
              </a:rPr>
              <a:t>Limitations of Religious Data and the Importance of the Target Domain: Towards Machine Translation for Guinea-Bissau Creole</a:t>
            </a:r>
            <a:r>
              <a:rPr lang="en-US" sz="1200" dirty="0"/>
              <a:t>, </a:t>
            </a:r>
            <a:r>
              <a:rPr lang="en-US" sz="1200" i="1" dirty="0"/>
              <a:t>Proceedings of the Eighth Workshop on Technologies for Machine Translation of Low-Resource Languages, ACL; </a:t>
            </a:r>
            <a:r>
              <a:rPr lang="en-US" sz="1200" dirty="0"/>
              <a:t>Jacqueline Rowe et al., forthcoming, </a:t>
            </a:r>
            <a:r>
              <a:rPr lang="en-GB" sz="1200" u="sng" dirty="0"/>
              <a:t>Improving Lusophone Creole Translation through Data Augmentation</a:t>
            </a:r>
            <a:r>
              <a:rPr lang="en-GB" sz="1200" dirty="0"/>
              <a:t>, Model Merging and LLM Post-editing </a:t>
            </a:r>
          </a:p>
          <a:p>
            <a:endParaRPr lang="en-US" sz="1200" i="1" dirty="0"/>
          </a:p>
          <a:p>
            <a:endParaRPr lang="en-US" sz="12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D55EA86-71B3-AE85-4C3B-B3E9C9D8A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6189-5AC7-C94D-B686-A8787E88B1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8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822F9-FF12-6580-9AC9-474D9435F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3995F-0201-91B9-0DEE-4A781A5B0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1: machine translation for creole languages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62C8D2-3945-AB70-0373-6F331D723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430777"/>
            <a:ext cx="10691265" cy="3636088"/>
          </a:xfrm>
        </p:spPr>
        <p:txBody>
          <a:bodyPr>
            <a:normAutofit/>
          </a:bodyPr>
          <a:lstStyle/>
          <a:p>
            <a:r>
              <a:rPr lang="en-US" sz="2400" b="1" dirty="0"/>
              <a:t>Source data</a:t>
            </a:r>
          </a:p>
          <a:p>
            <a:pPr lvl="1"/>
            <a:r>
              <a:rPr lang="en-US" sz="2000" dirty="0"/>
              <a:t>Religious texts</a:t>
            </a:r>
          </a:p>
          <a:p>
            <a:pPr lvl="1"/>
            <a:r>
              <a:rPr lang="en-US" sz="2000" dirty="0"/>
              <a:t>Local contacts </a:t>
            </a:r>
          </a:p>
          <a:p>
            <a:pPr lvl="1"/>
            <a:r>
              <a:rPr lang="en-US" sz="2000" dirty="0"/>
              <a:t>Online blogs, dictionaries, song lyrics etc.</a:t>
            </a:r>
          </a:p>
          <a:p>
            <a:r>
              <a:rPr lang="en-US" b="1" dirty="0"/>
              <a:t> </a:t>
            </a:r>
            <a:r>
              <a:rPr lang="en-US" dirty="0"/>
              <a:t>Used to train / finetune translation models for creole machine translation</a:t>
            </a:r>
            <a:r>
              <a:rPr lang="en-US" sz="2400" dirty="0"/>
              <a:t> </a:t>
            </a:r>
            <a:endParaRPr lang="en-US" sz="2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51F21B-BC43-A882-8C84-4EE7B1194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928" y="4248821"/>
            <a:ext cx="1726795" cy="171958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2E2BB-56A4-80E2-57E3-1091132C1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6189-5AC7-C94D-B686-A8787E88B112}" type="slidenum">
              <a:rPr lang="en-US" smtClean="0"/>
              <a:t>14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78FE2A-AE7E-BBBF-E7A6-F314029166EE}"/>
              </a:ext>
            </a:extLst>
          </p:cNvPr>
          <p:cNvSpPr txBox="1"/>
          <p:nvPr/>
        </p:nvSpPr>
        <p:spPr>
          <a:xfrm>
            <a:off x="800100" y="5156021"/>
            <a:ext cx="87672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Jacqueline Rowe, Edward Gow-Smith, Mark Hepple, 2025, </a:t>
            </a:r>
            <a:r>
              <a:rPr lang="en-US" sz="1200" dirty="0">
                <a:hlinkClick r:id="rId3"/>
              </a:rPr>
              <a:t>Limitations of Religious Data and the Importance of the Target Domain: Towards Machine Translation for Guinea-Bissau Creole</a:t>
            </a:r>
            <a:r>
              <a:rPr lang="en-US" sz="1200" dirty="0"/>
              <a:t>, </a:t>
            </a:r>
            <a:r>
              <a:rPr lang="en-US" sz="1200" i="1" dirty="0"/>
              <a:t>Proceedings of the Eighth Workshop on Technologies for Machine Translation of Low-Resource Languages, ACL; </a:t>
            </a:r>
            <a:r>
              <a:rPr lang="en-US" sz="1200" dirty="0"/>
              <a:t>Jacqueline Rowe et al., forthcoming, </a:t>
            </a:r>
            <a:r>
              <a:rPr lang="en-GB" sz="1200" u="sng" dirty="0"/>
              <a:t>Improving Lusophone Creole Translation through Data Augmentation</a:t>
            </a:r>
            <a:r>
              <a:rPr lang="en-GB" sz="1200" dirty="0"/>
              <a:t>, Model Merging and LLM Post-editing </a:t>
            </a:r>
          </a:p>
          <a:p>
            <a:endParaRPr lang="en-US" sz="1200" i="1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49370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98034-FEE7-7C1B-771F-AF55FEEC3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6E92C-8A87-0F5F-F09F-73A2A1016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1: machine translation for creole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A698E-1B59-5E5D-5AF1-954A93865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430777"/>
            <a:ext cx="10691265" cy="3636088"/>
          </a:xfrm>
        </p:spPr>
        <p:txBody>
          <a:bodyPr>
            <a:norm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Issue #1: Data contents</a:t>
            </a:r>
          </a:p>
          <a:p>
            <a:pPr lvl="1"/>
            <a:r>
              <a:rPr lang="en-US" sz="2000" dirty="0"/>
              <a:t>Harmful and toxic (religious) content </a:t>
            </a:r>
          </a:p>
          <a:p>
            <a:r>
              <a:rPr lang="en-US" sz="2400" dirty="0">
                <a:highlight>
                  <a:srgbClr val="FFFF00"/>
                </a:highlight>
              </a:rPr>
              <a:t>Issue #2: Ownership, licensing and permissions</a:t>
            </a:r>
          </a:p>
          <a:p>
            <a:pPr lvl="1"/>
            <a:r>
              <a:rPr lang="en-US" sz="2000" dirty="0"/>
              <a:t>Copyright vs. indigenous ownership </a:t>
            </a:r>
          </a:p>
          <a:p>
            <a:r>
              <a:rPr lang="en-US" sz="2400" dirty="0">
                <a:highlight>
                  <a:srgbClr val="FFFF00"/>
                </a:highlight>
              </a:rPr>
              <a:t>Issue #3: Storage and management</a:t>
            </a:r>
          </a:p>
          <a:p>
            <a:pPr lvl="1"/>
            <a:r>
              <a:rPr lang="en-US" sz="2000" dirty="0"/>
              <a:t>Private dataset – but how to facilitate academic research?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>
              <a:highlight>
                <a:srgbClr val="FFFF00"/>
              </a:highlight>
            </a:endParaRPr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5A381B-3C37-7606-3E92-C1B53B308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6189-5AC7-C94D-B686-A8787E88B1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9BB95-5F4F-283D-7CBD-BCB86E170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01C83-60F4-D980-DBE2-B18C8E4D6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1: machine translation for creole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67F7A-FF42-D531-2787-9008F6DE5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430777"/>
            <a:ext cx="10691265" cy="3636088"/>
          </a:xfrm>
        </p:spPr>
        <p:txBody>
          <a:bodyPr>
            <a:normAutofit/>
          </a:bodyPr>
          <a:lstStyle/>
          <a:p>
            <a:r>
              <a:rPr lang="en-US" sz="2800" dirty="0"/>
              <a:t>Response </a:t>
            </a:r>
          </a:p>
          <a:p>
            <a:pPr lvl="1"/>
            <a:r>
              <a:rPr lang="en-US" sz="2400" dirty="0"/>
              <a:t>No silver bullet! </a:t>
            </a:r>
          </a:p>
          <a:p>
            <a:pPr lvl="1"/>
            <a:r>
              <a:rPr lang="en-US" sz="2400" dirty="0"/>
              <a:t>Acknowledgement of data source providers</a:t>
            </a:r>
          </a:p>
          <a:p>
            <a:pPr lvl="1"/>
            <a:r>
              <a:rPr lang="en-US" sz="2400" dirty="0"/>
              <a:t>Make dataset and models available to academic researchers only upon request</a:t>
            </a:r>
          </a:p>
          <a:p>
            <a:pPr lvl="1"/>
            <a:r>
              <a:rPr lang="en-US" sz="2400" dirty="0"/>
              <a:t>Focus on identifying creole speakers’ needs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>
              <a:highlight>
                <a:srgbClr val="FFFF00"/>
              </a:highlight>
            </a:endParaRP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B0B40-670C-BD5F-9914-3BC2E131C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6189-5AC7-C94D-B686-A8787E88B1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71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FBDF3-5AD4-8442-AFED-AEB4CC99B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CAF60E-BB93-0F46-C9BE-1D11B5D35BBC}"/>
              </a:ext>
            </a:extLst>
          </p:cNvPr>
          <p:cNvSpPr txBox="1"/>
          <p:nvPr/>
        </p:nvSpPr>
        <p:spPr>
          <a:xfrm>
            <a:off x="5164394" y="2471821"/>
            <a:ext cx="59022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  <a:latin typeface="Univers" panose="020B0503020202020204" pitchFamily="34" charset="0"/>
              </a:rPr>
              <a:t>Consider the entire data lifecycle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F39344-4F6F-45D9-837D-C954A633900F}"/>
              </a:ext>
            </a:extLst>
          </p:cNvPr>
          <p:cNvSpPr txBox="1"/>
          <p:nvPr/>
        </p:nvSpPr>
        <p:spPr>
          <a:xfrm>
            <a:off x="4042955" y="2140962"/>
            <a:ext cx="1593668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500" dirty="0">
                <a:latin typeface="Univers" panose="020B0503020202020204" pitchFamily="34" charset="0"/>
              </a:rPr>
              <a:t>3</a:t>
            </a:r>
            <a:endParaRPr lang="en-US" sz="4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070B1E-63C7-715B-41F7-95F9E7B09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6189-5AC7-C94D-B686-A8787E88B1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9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B6500-3389-1391-BED9-010569CFE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FC2C3-F8D4-8C36-2D7C-D9CEDF12C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692" y="4007202"/>
            <a:ext cx="4259581" cy="1371030"/>
          </a:xfrm>
        </p:spPr>
        <p:txBody>
          <a:bodyPr>
            <a:normAutofit/>
          </a:bodyPr>
          <a:lstStyle/>
          <a:p>
            <a:r>
              <a:rPr lang="en-US" sz="5400" dirty="0"/>
              <a:t>Questions?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A5D04-861D-3860-F4A9-D139F8177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6189-5AC7-C94D-B686-A8787E88B1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8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D221-4C2B-E41F-99EB-16D6F8F56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2: Evaluating gender stereotyping in Multilingual </a:t>
            </a:r>
            <a:r>
              <a:rPr lang="en-US" dirty="0" err="1"/>
              <a:t>llms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0CB9F6-E18E-672B-1E01-8E66DC889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529100"/>
            <a:ext cx="10691265" cy="2819648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Motivation:</a:t>
            </a:r>
          </a:p>
          <a:p>
            <a:pPr lvl="1"/>
            <a:r>
              <a:rPr lang="en-US" sz="2000" dirty="0"/>
              <a:t>Most LLM safety work is currently very English-centric</a:t>
            </a:r>
          </a:p>
          <a:p>
            <a:pPr lvl="1"/>
            <a:r>
              <a:rPr lang="en-US" sz="2000" dirty="0"/>
              <a:t>Lack of multilingual benchmarks available </a:t>
            </a:r>
          </a:p>
          <a:p>
            <a:pPr lvl="1"/>
            <a:r>
              <a:rPr lang="en-US" sz="2000" dirty="0"/>
              <a:t>Are LLM alignment techniques are effective across languages?</a:t>
            </a:r>
          </a:p>
          <a:p>
            <a:pPr lvl="1"/>
            <a:endParaRPr lang="en-US" sz="2000" dirty="0"/>
          </a:p>
          <a:p>
            <a:r>
              <a:rPr lang="en-US" sz="2200" b="1" dirty="0"/>
              <a:t>Goal:</a:t>
            </a:r>
          </a:p>
          <a:p>
            <a:pPr lvl="1"/>
            <a:r>
              <a:rPr lang="en-US" sz="2000" dirty="0"/>
              <a:t>Expand an existing gender bias benchmark across 30 European languages</a:t>
            </a:r>
          </a:p>
          <a:p>
            <a:pPr lvl="1"/>
            <a:endParaRPr lang="en-US" sz="2000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F480BA-C6C6-F7C5-2871-2C01712BB9EC}"/>
              </a:ext>
            </a:extLst>
          </p:cNvPr>
          <p:cNvSpPr txBox="1"/>
          <p:nvPr/>
        </p:nvSpPr>
        <p:spPr>
          <a:xfrm>
            <a:off x="800100" y="5456903"/>
            <a:ext cx="9100692" cy="590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400" dirty="0"/>
              <a:t>Rowe, Jacqueline, Mateusz Klimaszewski, Liane Guillou, Shannon Vallor, and Alexandra Birch. "</a:t>
            </a:r>
            <a:r>
              <a:rPr lang="en-GB" sz="1400" dirty="0">
                <a:hlinkClick r:id="rId2"/>
              </a:rPr>
              <a:t>EuroGEST: Investigating gender stereotypes in multilingual language models</a:t>
            </a:r>
            <a:r>
              <a:rPr lang="en-GB" sz="1400" dirty="0"/>
              <a:t>." </a:t>
            </a:r>
            <a:r>
              <a:rPr lang="en-GB" sz="1400" i="1" dirty="0" err="1"/>
              <a:t>arXiv</a:t>
            </a:r>
            <a:r>
              <a:rPr lang="en-GB" sz="1400" i="1" dirty="0"/>
              <a:t> preprint arXiv:2506.03867</a:t>
            </a:r>
            <a:r>
              <a:rPr lang="en-GB" sz="1400" dirty="0"/>
              <a:t> (2025).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346C6E-4EA7-C961-762F-A099E4874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0792" y="4381310"/>
            <a:ext cx="1590573" cy="15939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AC0877-5EEC-3A8D-BE31-B59529C1DFD8}"/>
              </a:ext>
            </a:extLst>
          </p:cNvPr>
          <p:cNvSpPr txBox="1"/>
          <p:nvPr/>
        </p:nvSpPr>
        <p:spPr>
          <a:xfrm>
            <a:off x="9900792" y="3796535"/>
            <a:ext cx="15905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  <a:latin typeface="+mj-lt"/>
              </a:rPr>
              <a:t>preprint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F067FA9-D063-E9E7-E71F-D9D31C331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6189-5AC7-C94D-B686-A8787E88B1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1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E2617-A95C-C7E0-21EA-ECE0906D4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BBCFD-51B8-3E11-7564-5D59076F9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14521535-BAFE-011C-E6BD-CAFE068E2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61"/>
          <a:stretch>
            <a:fillRect/>
          </a:stretch>
        </p:blipFill>
        <p:spPr bwMode="auto">
          <a:xfrm>
            <a:off x="7035771" y="1507602"/>
            <a:ext cx="1513906" cy="192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eadshot of Shannon Vallor">
            <a:extLst>
              <a:ext uri="{FF2B5EF4-FFF2-40B4-BE49-F238E27FC236}">
                <a16:creationId xmlns:a16="http://schemas.microsoft.com/office/drawing/2014/main" id="{A4D06980-D66B-6B24-5C3F-5C5670C91F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4" r="15962"/>
          <a:stretch>
            <a:fillRect/>
          </a:stretch>
        </p:blipFill>
        <p:spPr bwMode="auto">
          <a:xfrm>
            <a:off x="7035771" y="3700898"/>
            <a:ext cx="1540031" cy="185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AA0807-13D5-6987-A137-97DBC0650D3E}"/>
              </a:ext>
            </a:extLst>
          </p:cNvPr>
          <p:cNvSpPr txBox="1"/>
          <p:nvPr/>
        </p:nvSpPr>
        <p:spPr>
          <a:xfrm>
            <a:off x="8780889" y="1591138"/>
            <a:ext cx="3026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sto MT" panose="02040603050505030304" pitchFamily="18" charset="77"/>
              </a:rPr>
              <a:t>Alexandra Birch</a:t>
            </a:r>
          </a:p>
          <a:p>
            <a:r>
              <a:rPr lang="en-GB" dirty="0">
                <a:latin typeface="Calisto MT" panose="02040603050505030304" pitchFamily="18" charset="77"/>
              </a:rPr>
              <a:t>Professor in ILCC</a:t>
            </a:r>
            <a:endParaRPr lang="en-US" dirty="0">
              <a:latin typeface="Calisto MT" panose="02040603050505030304" pitchFamily="18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EAC9CE-9994-F8BD-6D70-E439577119DA}"/>
              </a:ext>
            </a:extLst>
          </p:cNvPr>
          <p:cNvSpPr txBox="1"/>
          <p:nvPr/>
        </p:nvSpPr>
        <p:spPr>
          <a:xfrm>
            <a:off x="8691772" y="3752669"/>
            <a:ext cx="27538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alisto MT" panose="02040603050505030304" pitchFamily="18" charset="77"/>
              </a:rPr>
              <a:t>Shannon Vallor</a:t>
            </a:r>
          </a:p>
          <a:p>
            <a:r>
              <a:rPr lang="en-GB" dirty="0">
                <a:latin typeface="Calisto MT" panose="02040603050505030304" pitchFamily="18" charset="77"/>
              </a:rPr>
              <a:t>Professor of Philosophy</a:t>
            </a:r>
            <a:endParaRPr lang="en-US" dirty="0">
              <a:latin typeface="Calisto MT" panose="02040603050505030304" pitchFamily="18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747E1E-1159-5795-BE8F-63474B0DBAC5}"/>
              </a:ext>
            </a:extLst>
          </p:cNvPr>
          <p:cNvSpPr txBox="1"/>
          <p:nvPr/>
        </p:nvSpPr>
        <p:spPr>
          <a:xfrm>
            <a:off x="860522" y="2145135"/>
            <a:ext cx="523547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alisto MT" panose="02040603050505030304" pitchFamily="18" charset="77"/>
              </a:rPr>
              <a:t>PhD student in the CDT for Designing Responsible Natural Language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Calisto MT" panose="02040603050505030304" pitchFamily="18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alisto MT" panose="02040603050505030304" pitchFamily="18" charset="77"/>
              </a:rPr>
              <a:t>Interested in multilingual LLM safety, machine translation, NLP for low-resource languages  </a:t>
            </a:r>
          </a:p>
          <a:p>
            <a:endParaRPr lang="en-US" dirty="0">
              <a:latin typeface="Calisto MT" panose="02040603050505030304" pitchFamily="18" charset="77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511328C-A364-6465-D7BA-01F7BED98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6189-5AC7-C94D-B686-A8787E88B1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72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D8B40-3F1F-B526-4389-EC2A1AE8E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16531-2FAA-6AEB-9CB5-9227A21A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2: Evaluating gender stereotyping in Multilingual </a:t>
            </a:r>
            <a:r>
              <a:rPr lang="en-US" dirty="0" err="1"/>
              <a:t>llms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8E38E6-351B-E55B-F44D-9D7E335A7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529100"/>
            <a:ext cx="8561352" cy="2819648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Source Data:</a:t>
            </a:r>
          </a:p>
          <a:p>
            <a:pPr lvl="1"/>
            <a:r>
              <a:rPr lang="en-US" sz="2000" dirty="0"/>
              <a:t>Existing benchmark dataset of 3,500 sentences about 16 gendered stereotypes</a:t>
            </a:r>
          </a:p>
          <a:p>
            <a:pPr lvl="2"/>
            <a:r>
              <a:rPr lang="en-US" sz="1800" dirty="0"/>
              <a:t>E.g. ‘women are emotional’, ‘men are leaders’ </a:t>
            </a:r>
          </a:p>
          <a:p>
            <a:pPr lvl="1"/>
            <a:r>
              <a:rPr lang="en-US" sz="2000" dirty="0"/>
              <a:t>Each sentence is gender neutral in English but may be gendered in other languages</a:t>
            </a:r>
          </a:p>
          <a:p>
            <a:pPr lvl="2"/>
            <a:r>
              <a:rPr lang="en-GB" sz="1800" dirty="0"/>
              <a:t>‘I am far better at it than them.’ </a:t>
            </a:r>
          </a:p>
          <a:p>
            <a:pPr lvl="2"/>
            <a:r>
              <a:rPr lang="en-GB" sz="1800" dirty="0"/>
              <a:t>‘Je suis bien </a:t>
            </a:r>
            <a:r>
              <a:rPr lang="en-GB" sz="1800" dirty="0" err="1"/>
              <a:t>meilleur</a:t>
            </a:r>
            <a:r>
              <a:rPr lang="en-GB" sz="1800" dirty="0"/>
              <a:t> </a:t>
            </a:r>
            <a:r>
              <a:rPr lang="en-GB" sz="1800" dirty="0" err="1"/>
              <a:t>qu’eux</a:t>
            </a:r>
            <a:r>
              <a:rPr lang="en-GB" sz="1800" dirty="0"/>
              <a:t>’ (M) / ‘Je suis bien </a:t>
            </a:r>
            <a:r>
              <a:rPr lang="en-GB" sz="1800" dirty="0" err="1"/>
              <a:t>meilleure</a:t>
            </a:r>
            <a:r>
              <a:rPr lang="en-GB" sz="1800" dirty="0"/>
              <a:t> </a:t>
            </a:r>
            <a:r>
              <a:rPr lang="en-GB" sz="1800" dirty="0" err="1"/>
              <a:t>qu’eux</a:t>
            </a:r>
            <a:r>
              <a:rPr lang="en-GB" sz="1800" dirty="0"/>
              <a:t>’ (F) </a:t>
            </a:r>
          </a:p>
          <a:p>
            <a:pPr lvl="2"/>
            <a:endParaRPr lang="en-GB" sz="1600" dirty="0"/>
          </a:p>
          <a:p>
            <a:pPr lvl="2"/>
            <a:endParaRPr lang="en-GB" sz="1800" dirty="0"/>
          </a:p>
          <a:p>
            <a:pPr lvl="2"/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626AF5-5986-B93F-C989-578940880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0792" y="4381310"/>
            <a:ext cx="1590573" cy="15939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F12F21-5D0D-E60B-E0F3-285246B926C5}"/>
              </a:ext>
            </a:extLst>
          </p:cNvPr>
          <p:cNvSpPr txBox="1"/>
          <p:nvPr/>
        </p:nvSpPr>
        <p:spPr>
          <a:xfrm>
            <a:off x="9900792" y="3796535"/>
            <a:ext cx="15905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  <a:latin typeface="+mj-lt"/>
              </a:rPr>
              <a:t>preprint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5DFCCF-A501-E8CF-D5FB-98E561D94480}"/>
              </a:ext>
            </a:extLst>
          </p:cNvPr>
          <p:cNvSpPr txBox="1"/>
          <p:nvPr/>
        </p:nvSpPr>
        <p:spPr>
          <a:xfrm>
            <a:off x="800100" y="5456903"/>
            <a:ext cx="9100692" cy="590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400" dirty="0"/>
              <a:t>Rowe, Jacqueline, Mateusz Klimaszewski, Liane Guillou, Shannon Vallor, and Alexandra Birch. "</a:t>
            </a:r>
            <a:r>
              <a:rPr lang="en-GB" sz="1400" dirty="0">
                <a:hlinkClick r:id="rId3"/>
              </a:rPr>
              <a:t>EuroGEST: Investigating gender stereotypes in multilingual language models</a:t>
            </a:r>
            <a:r>
              <a:rPr lang="en-GB" sz="1400" dirty="0"/>
              <a:t>." </a:t>
            </a:r>
            <a:r>
              <a:rPr lang="en-GB" sz="1400" i="1" dirty="0" err="1"/>
              <a:t>arXiv</a:t>
            </a:r>
            <a:r>
              <a:rPr lang="en-GB" sz="1400" i="1" dirty="0"/>
              <a:t> preprint arXiv:2506.03867</a:t>
            </a:r>
            <a:r>
              <a:rPr lang="en-GB" sz="1400" dirty="0"/>
              <a:t> (2025).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9B9BE0F-A088-7FF9-A0E2-C810E1DF4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6189-5AC7-C94D-B686-A8787E88B11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7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582CD-5552-C2CA-D3B2-52B9A4D80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D8FB4-871A-0FF7-4EE3-308F66D32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2: Evaluating gender stereotyping in Multilingual </a:t>
            </a:r>
            <a:r>
              <a:rPr lang="en-US" dirty="0" err="1"/>
              <a:t>llms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E88078-CBF4-81DD-D030-D1252515B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472687"/>
            <a:ext cx="10691265" cy="2819648"/>
          </a:xfrm>
        </p:spPr>
        <p:txBody>
          <a:bodyPr/>
          <a:lstStyle/>
          <a:p>
            <a:r>
              <a:rPr lang="en-US" b="1" dirty="0"/>
              <a:t>Synthetic Data Pipeline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B98591-3A94-8A8A-CC6F-F14EAD5F74DE}"/>
              </a:ext>
            </a:extLst>
          </p:cNvPr>
          <p:cNvSpPr txBox="1"/>
          <p:nvPr/>
        </p:nvSpPr>
        <p:spPr>
          <a:xfrm>
            <a:off x="806244" y="5584722"/>
            <a:ext cx="84557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Rowe et al., 2025, </a:t>
            </a:r>
            <a:r>
              <a:rPr lang="en-US" sz="1400" dirty="0" err="1"/>
              <a:t>EuroGEST</a:t>
            </a:r>
            <a:r>
              <a:rPr lang="en-US" sz="1400" dirty="0"/>
              <a:t>: Investigating gender stereotypes in multilingual language models.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367575-3FC9-1761-8F6D-BB64DFC69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0792" y="4381310"/>
            <a:ext cx="1590573" cy="15939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427C80-CB2D-06CA-B231-B2FFCF499B20}"/>
              </a:ext>
            </a:extLst>
          </p:cNvPr>
          <p:cNvSpPr txBox="1"/>
          <p:nvPr/>
        </p:nvSpPr>
        <p:spPr>
          <a:xfrm>
            <a:off x="9900792" y="3796535"/>
            <a:ext cx="15905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  <a:latin typeface="+mj-lt"/>
              </a:rPr>
              <a:t>preprint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F8ADBF-F3E5-C66F-D910-E59275EE5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89" y="2949677"/>
            <a:ext cx="11086244" cy="352988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18B5BC-A147-3840-F8CA-CE45B38D3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6189-5AC7-C94D-B686-A8787E88B11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63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5490F-E968-5B60-D80C-A73034C71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FD955-831A-B187-5F54-33D8F24A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2: Evaluating gender stereotyping in Multilingual </a:t>
            </a:r>
            <a:r>
              <a:rPr lang="en-US" dirty="0" err="1"/>
              <a:t>llms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9F8D0-1C22-FE89-251C-1F8E107DD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616" y="2548765"/>
            <a:ext cx="10691264" cy="3636088"/>
          </a:xfrm>
        </p:spPr>
        <p:txBody>
          <a:bodyPr>
            <a:norm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Issue #1: Data contents</a:t>
            </a:r>
          </a:p>
          <a:p>
            <a:pPr lvl="1"/>
            <a:r>
              <a:rPr lang="en-US" sz="2000" dirty="0"/>
              <a:t>Eurocentric gender stereotypes </a:t>
            </a:r>
          </a:p>
          <a:p>
            <a:r>
              <a:rPr lang="en-US" sz="2400" dirty="0">
                <a:highlight>
                  <a:srgbClr val="FFFF00"/>
                </a:highlight>
              </a:rPr>
              <a:t>Issue #2: Data curation</a:t>
            </a:r>
          </a:p>
          <a:p>
            <a:pPr lvl="1"/>
            <a:r>
              <a:rPr lang="en-US" sz="2000" dirty="0"/>
              <a:t>Synthetic translation introduces accuracy errors</a:t>
            </a:r>
          </a:p>
          <a:p>
            <a:pPr lvl="2"/>
            <a:r>
              <a:rPr lang="en-US" sz="1800" dirty="0"/>
              <a:t>heteronormativity </a:t>
            </a:r>
            <a:r>
              <a:rPr lang="en-US" sz="2400" dirty="0"/>
              <a:t> </a:t>
            </a:r>
          </a:p>
          <a:p>
            <a:r>
              <a:rPr lang="en-US" sz="2400" dirty="0">
                <a:highlight>
                  <a:srgbClr val="FFFF00"/>
                </a:highlight>
              </a:rPr>
              <a:t>Issue #3: Data labelling</a:t>
            </a:r>
          </a:p>
          <a:p>
            <a:pPr lvl="1"/>
            <a:r>
              <a:rPr lang="en-US" sz="2000" dirty="0"/>
              <a:t>Binary gender categories</a:t>
            </a:r>
          </a:p>
          <a:p>
            <a:pPr marL="914400" lvl="2" indent="0">
              <a:buNone/>
            </a:pP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E919F0-ADCF-3008-6AFA-99BAA5CEBD87}"/>
              </a:ext>
            </a:extLst>
          </p:cNvPr>
          <p:cNvSpPr txBox="1"/>
          <p:nvPr/>
        </p:nvSpPr>
        <p:spPr>
          <a:xfrm>
            <a:off x="6023487" y="458228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“I asked the performer on a date” -&gt;</a:t>
            </a:r>
            <a:endParaRPr lang="en-US" dirty="0"/>
          </a:p>
          <a:p>
            <a:r>
              <a:rPr lang="en-US" sz="1800" dirty="0"/>
              <a:t>‘</a:t>
            </a:r>
            <a:r>
              <a:rPr lang="en-GB" sz="1800" dirty="0" err="1"/>
              <a:t>Convidei</a:t>
            </a:r>
            <a:r>
              <a:rPr lang="en-GB" sz="1800" dirty="0"/>
              <a:t> a </a:t>
            </a:r>
            <a:r>
              <a:rPr lang="en-GB" sz="1800" dirty="0" err="1">
                <a:highlight>
                  <a:srgbClr val="FFFF00"/>
                </a:highlight>
              </a:rPr>
              <a:t>artista</a:t>
            </a:r>
            <a:r>
              <a:rPr lang="en-GB" sz="1800" dirty="0"/>
              <a:t> para um </a:t>
            </a:r>
            <a:r>
              <a:rPr lang="en-GB" sz="1800" dirty="0" err="1"/>
              <a:t>encontro</a:t>
            </a:r>
            <a:r>
              <a:rPr lang="en-GB" sz="1800" dirty="0"/>
              <a:t>’ (M) </a:t>
            </a:r>
          </a:p>
          <a:p>
            <a:r>
              <a:rPr lang="en-GB" sz="1800" dirty="0"/>
              <a:t>‘</a:t>
            </a:r>
            <a:r>
              <a:rPr lang="en-GB" sz="1800" dirty="0" err="1"/>
              <a:t>Convidei</a:t>
            </a:r>
            <a:r>
              <a:rPr lang="en-GB" sz="1800" dirty="0"/>
              <a:t> o </a:t>
            </a:r>
            <a:r>
              <a:rPr lang="en-GB" sz="1800" dirty="0" err="1">
                <a:highlight>
                  <a:srgbClr val="FFFF00"/>
                </a:highlight>
              </a:rPr>
              <a:t>artisto</a:t>
            </a:r>
            <a:r>
              <a:rPr lang="en-GB" sz="1800" dirty="0"/>
              <a:t> para um </a:t>
            </a:r>
            <a:r>
              <a:rPr lang="en-GB" sz="1800" dirty="0" err="1"/>
              <a:t>encontro</a:t>
            </a:r>
            <a:r>
              <a:rPr lang="en-GB" sz="1800" dirty="0"/>
              <a:t>’ (F)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7360E9C-F062-46DE-125E-8B6182C28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6189-5AC7-C94D-B686-A8787E88B11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0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CC386-4097-5812-645D-CBFCE5E6C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83E95-EA7F-C4D9-AF3E-383146DB5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2: Evaluating gender stereotyping in Multilingual </a:t>
            </a:r>
            <a:r>
              <a:rPr lang="en-US" dirty="0" err="1"/>
              <a:t>llms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ECB73-1185-3BAF-54E1-7BE25D720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450443"/>
            <a:ext cx="11147235" cy="3636088"/>
          </a:xfrm>
        </p:spPr>
        <p:txBody>
          <a:bodyPr>
            <a:normAutofit/>
          </a:bodyPr>
          <a:lstStyle/>
          <a:p>
            <a:r>
              <a:rPr lang="en-US" sz="2800" dirty="0"/>
              <a:t>Response: </a:t>
            </a:r>
          </a:p>
          <a:p>
            <a:pPr lvl="1"/>
            <a:r>
              <a:rPr lang="en-US" sz="2400" dirty="0"/>
              <a:t>No silver bullet! </a:t>
            </a:r>
          </a:p>
          <a:p>
            <a:pPr lvl="1"/>
            <a:r>
              <a:rPr lang="en-US" sz="2400" dirty="0"/>
              <a:t>Clearly acknowledge limitations of the dataset</a:t>
            </a:r>
          </a:p>
          <a:p>
            <a:pPr lvl="1"/>
            <a:r>
              <a:rPr lang="en-US" sz="2400" dirty="0"/>
              <a:t>Specify appropriate use cases</a:t>
            </a:r>
          </a:p>
          <a:p>
            <a:pPr lvl="1"/>
            <a:r>
              <a:rPr lang="en-US" sz="2400" dirty="0"/>
              <a:t>Use gender-inclusive language to label sentences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1E7103-72C5-8769-F3BA-DD148CF95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6189-5AC7-C94D-B686-A8787E88B11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13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7C2F3-F4FF-526B-9E82-23E3AAAB9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04208E-77A5-2B2B-BC9C-E047B4753669}"/>
              </a:ext>
            </a:extLst>
          </p:cNvPr>
          <p:cNvSpPr txBox="1"/>
          <p:nvPr/>
        </p:nvSpPr>
        <p:spPr>
          <a:xfrm>
            <a:off x="5134896" y="2471821"/>
            <a:ext cx="59022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  <a:latin typeface="Univers" panose="020B0503020202020204" pitchFamily="34" charset="0"/>
              </a:rPr>
              <a:t>Transparency is key to mitigating data harms.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3B5ED8-38CB-B915-12B7-866C6612AAA1}"/>
              </a:ext>
            </a:extLst>
          </p:cNvPr>
          <p:cNvSpPr txBox="1"/>
          <p:nvPr/>
        </p:nvSpPr>
        <p:spPr>
          <a:xfrm>
            <a:off x="4042955" y="2140962"/>
            <a:ext cx="1593668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500" dirty="0">
                <a:latin typeface="Univers" panose="020B0503020202020204" pitchFamily="34" charset="0"/>
              </a:rPr>
              <a:t>4</a:t>
            </a:r>
            <a:endParaRPr lang="en-US" sz="4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A843C-74CE-56BD-419D-D72C824D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6189-5AC7-C94D-B686-A8787E88B11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3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34B0A-572E-6286-46F1-0CA3469A7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DBB50-F3CF-9089-8F68-83324D039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692" y="4007202"/>
            <a:ext cx="4259581" cy="1371030"/>
          </a:xfrm>
        </p:spPr>
        <p:txBody>
          <a:bodyPr>
            <a:normAutofit/>
          </a:bodyPr>
          <a:lstStyle/>
          <a:p>
            <a:r>
              <a:rPr lang="en-US" sz="5400" dirty="0"/>
              <a:t>Questions?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8D057F-CF85-FB09-0B39-CB00A4BF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6189-5AC7-C94D-B686-A8787E88B11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96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F9120-B2AF-9F89-8B95-D02928D11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C04F9-47B8-1019-4EEE-D47B2BEBF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CC11D-2530-373E-9CDD-657570A6F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trike="sngStrike" dirty="0">
                <a:latin typeface="Univers" panose="020B0503020202020204" pitchFamily="34" charset="0"/>
              </a:rPr>
              <a:t>What do we use data for?</a:t>
            </a:r>
          </a:p>
          <a:p>
            <a:pPr marL="514350" indent="-514350">
              <a:buFont typeface="+mj-lt"/>
              <a:buAutoNum type="arabicPeriod"/>
            </a:pPr>
            <a:r>
              <a:rPr lang="en-US" strike="sngStrike" dirty="0">
                <a:latin typeface="Univers" panose="020B0503020202020204" pitchFamily="34" charset="0"/>
              </a:rPr>
              <a:t>Overview of data harms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strike="sngStrike" dirty="0">
                <a:latin typeface="Univers" panose="020B0503020202020204" pitchFamily="34" charset="0"/>
              </a:rPr>
              <a:t>Case Study 1</a:t>
            </a:r>
            <a:r>
              <a:rPr lang="en-US" strike="sngStrike" dirty="0">
                <a:latin typeface="Univers" panose="020B0503020202020204" pitchFamily="34" charset="0"/>
              </a:rPr>
              <a:t>: Machine translation for Creole languages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strike="sngStrike" dirty="0">
                <a:latin typeface="Univers" panose="020B0503020202020204" pitchFamily="34" charset="0"/>
              </a:rPr>
              <a:t>Case Study 2</a:t>
            </a:r>
            <a:r>
              <a:rPr lang="en-US" strike="sngStrike" dirty="0">
                <a:latin typeface="Univers" panose="020B0503020202020204" pitchFamily="34" charset="0"/>
              </a:rPr>
              <a:t>: Evaluating gender stereotyping in LLMs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ighlight>
                  <a:srgbClr val="FFFF00"/>
                </a:highlight>
                <a:latin typeface="Univers" panose="020B0503020202020204" pitchFamily="34" charset="0"/>
              </a:rPr>
              <a:t>Sum up &amp; recommendations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33508-3232-8BED-91FC-525A93ED3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6189-5AC7-C94D-B686-A8787E88B11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5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AB426-9759-9A78-5FB8-9DD1C63D4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44BFD1-B180-D61F-0E58-2B52F1CA5939}"/>
              </a:ext>
            </a:extLst>
          </p:cNvPr>
          <p:cNvSpPr txBox="1"/>
          <p:nvPr/>
        </p:nvSpPr>
        <p:spPr>
          <a:xfrm>
            <a:off x="1782097" y="1029484"/>
            <a:ext cx="37534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  <a:latin typeface="Univers" panose="020B0503020202020204" pitchFamily="34" charset="0"/>
              </a:rPr>
              <a:t>Data harms are intimately connected to the context of data creation and use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EDD5D8-2A03-6B93-F359-4300FA7391F8}"/>
              </a:ext>
            </a:extLst>
          </p:cNvPr>
          <p:cNvSpPr txBox="1"/>
          <p:nvPr/>
        </p:nvSpPr>
        <p:spPr>
          <a:xfrm>
            <a:off x="985263" y="844817"/>
            <a:ext cx="15936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>
                <a:latin typeface="Univers" panose="020B0503020202020204" pitchFamily="34" charset="0"/>
              </a:rPr>
              <a:t>1</a:t>
            </a: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036C42-9518-0F8C-C65D-8225D2DA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6189-5AC7-C94D-B686-A8787E88B112}" type="slidenum">
              <a:rPr lang="en-US" smtClean="0"/>
              <a:t>27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4B8C3A-354B-0058-5B24-75778BA73BE9}"/>
              </a:ext>
            </a:extLst>
          </p:cNvPr>
          <p:cNvSpPr txBox="1"/>
          <p:nvPr/>
        </p:nvSpPr>
        <p:spPr>
          <a:xfrm>
            <a:off x="1782097" y="2229813"/>
            <a:ext cx="37534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  <a:latin typeface="Univers" panose="020B0503020202020204" pitchFamily="34" charset="0"/>
              </a:rPr>
              <a:t>Data harms are intimately connected to power and agency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7E5FF7-F437-A1C5-8B43-82D426D7FD43}"/>
              </a:ext>
            </a:extLst>
          </p:cNvPr>
          <p:cNvSpPr txBox="1"/>
          <p:nvPr/>
        </p:nvSpPr>
        <p:spPr>
          <a:xfrm>
            <a:off x="985263" y="2045146"/>
            <a:ext cx="15936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>
                <a:latin typeface="Univers" panose="020B0503020202020204" pitchFamily="34" charset="0"/>
              </a:rPr>
              <a:t>2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45D2C5-DE33-2977-5A28-1C7E78E2676B}"/>
              </a:ext>
            </a:extLst>
          </p:cNvPr>
          <p:cNvSpPr txBox="1"/>
          <p:nvPr/>
        </p:nvSpPr>
        <p:spPr>
          <a:xfrm>
            <a:off x="1782097" y="4661781"/>
            <a:ext cx="37534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  <a:latin typeface="Univers" panose="020B0503020202020204" pitchFamily="34" charset="0"/>
              </a:rPr>
              <a:t>Transparency is key to mitigating data harms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785B72-9036-515B-4021-5A5E6E69A808}"/>
              </a:ext>
            </a:extLst>
          </p:cNvPr>
          <p:cNvSpPr txBox="1"/>
          <p:nvPr/>
        </p:nvSpPr>
        <p:spPr>
          <a:xfrm>
            <a:off x="985263" y="3289891"/>
            <a:ext cx="15936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>
                <a:latin typeface="Univers" panose="020B0503020202020204" pitchFamily="34" charset="0"/>
              </a:rPr>
              <a:t>3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932A74-2AB6-59A0-3C6C-ECCDBBFEEF4A}"/>
              </a:ext>
            </a:extLst>
          </p:cNvPr>
          <p:cNvSpPr txBox="1"/>
          <p:nvPr/>
        </p:nvSpPr>
        <p:spPr>
          <a:xfrm>
            <a:off x="1782097" y="3566357"/>
            <a:ext cx="37534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  <a:latin typeface="Univers" panose="020B0503020202020204" pitchFamily="34" charset="0"/>
              </a:rPr>
              <a:t>Consider the entire data lifecycle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D425C2-097E-5E49-961B-24F2F23DAA6B}"/>
              </a:ext>
            </a:extLst>
          </p:cNvPr>
          <p:cNvSpPr txBox="1"/>
          <p:nvPr/>
        </p:nvSpPr>
        <p:spPr>
          <a:xfrm>
            <a:off x="985263" y="4445804"/>
            <a:ext cx="15936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>
                <a:latin typeface="Univers" panose="020B0503020202020204" pitchFamily="34" charset="0"/>
              </a:rPr>
              <a:t>4</a:t>
            </a:r>
            <a:endParaRPr lang="en-US" sz="28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21C4AA5-4BF4-3673-52C2-9B8431A9B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9776" y="1029484"/>
            <a:ext cx="5042661" cy="5196144"/>
          </a:xfrm>
        </p:spPr>
        <p:txBody>
          <a:bodyPr>
            <a:normAutofit/>
          </a:bodyPr>
          <a:lstStyle/>
          <a:p>
            <a:r>
              <a:rPr lang="en-US" sz="2400" dirty="0"/>
              <a:t>Follow legal and regulatory guidance</a:t>
            </a:r>
          </a:p>
          <a:p>
            <a:r>
              <a:rPr lang="en-US" sz="2400" dirty="0"/>
              <a:t>Follow your institution’s ethics guidelines</a:t>
            </a:r>
          </a:p>
          <a:p>
            <a:r>
              <a:rPr lang="en-US" sz="2400" dirty="0"/>
              <a:t>Think about who the data and the annotations include and exclude</a:t>
            </a:r>
          </a:p>
          <a:p>
            <a:r>
              <a:rPr lang="en-US" sz="2400" dirty="0"/>
              <a:t>Think about whether the data can achieve the purposes you want it to</a:t>
            </a:r>
          </a:p>
          <a:p>
            <a:r>
              <a:rPr lang="en-US" sz="2400" dirty="0"/>
              <a:t>Document and acknowledge any limitations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194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048E2-7055-729A-4B8A-B3017A3AB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692" y="4007202"/>
            <a:ext cx="4259581" cy="1371030"/>
          </a:xfrm>
        </p:spPr>
        <p:txBody>
          <a:bodyPr>
            <a:normAutofit/>
          </a:bodyPr>
          <a:lstStyle/>
          <a:p>
            <a:r>
              <a:rPr lang="en-US" sz="5400" dirty="0"/>
              <a:t>Questions?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601CDC-F1E8-5A47-E89B-DD404662D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6189-5AC7-C94D-B686-A8787E88B11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00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C13DF-1A43-4891-B453-B7BBCB21F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0F2B-8A3C-770C-A20E-0DC44E648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data harms - references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FCD335-C527-A8DF-E71B-74AC056A51EB}"/>
              </a:ext>
            </a:extLst>
          </p:cNvPr>
          <p:cNvSpPr txBox="1"/>
          <p:nvPr/>
        </p:nvSpPr>
        <p:spPr>
          <a:xfrm>
            <a:off x="700635" y="1607611"/>
            <a:ext cx="10009239" cy="5478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200" dirty="0"/>
              <a:t>1. Lukas, Nils, Ahmed Salem, Robert Sim, Shruti Tople, Lukas </a:t>
            </a:r>
            <a:r>
              <a:rPr lang="en-GB" sz="1200" dirty="0" err="1"/>
              <a:t>Wutschitz</a:t>
            </a:r>
            <a:r>
              <a:rPr lang="en-GB" sz="1200" dirty="0"/>
              <a:t>, and Santiago Zanella-</a:t>
            </a:r>
            <a:r>
              <a:rPr lang="en-GB" sz="1200" dirty="0" err="1"/>
              <a:t>Béguelin</a:t>
            </a:r>
            <a:r>
              <a:rPr lang="en-GB" sz="1200" dirty="0"/>
              <a:t>. "</a:t>
            </a:r>
            <a:r>
              <a:rPr lang="en-GB" sz="1200" dirty="0">
                <a:hlinkClick r:id="rId3"/>
              </a:rPr>
              <a:t>Analyzing leakage of personally identifiable information in language models</a:t>
            </a:r>
            <a:r>
              <a:rPr lang="en-GB" sz="1200" dirty="0"/>
              <a:t>." In </a:t>
            </a:r>
            <a:r>
              <a:rPr lang="en-GB" sz="1200" i="1" dirty="0"/>
              <a:t>2023 IEEE Symposium on Security and Privacy (SP)</a:t>
            </a:r>
            <a:r>
              <a:rPr lang="en-GB" sz="1200" dirty="0"/>
              <a:t>, pp. 346-363. IEEE, 2023.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GB" sz="1200" dirty="0"/>
              <a:t>2. Adams, Julia, Hannah Brückner, and Cambria Naslund. "</a:t>
            </a:r>
            <a:r>
              <a:rPr lang="en-GB" sz="1200" dirty="0">
                <a:hlinkClick r:id="rId4"/>
              </a:rPr>
              <a:t>Who counts as a notable sociologist on wikipedia? gender, race, and the “professor test”</a:t>
            </a:r>
            <a:r>
              <a:rPr lang="en-GB" sz="1200" dirty="0"/>
              <a:t>." </a:t>
            </a:r>
            <a:r>
              <a:rPr lang="en-GB" sz="1200" i="1" dirty="0"/>
              <a:t>Socius</a:t>
            </a:r>
            <a:r>
              <a:rPr lang="en-GB" sz="1200" dirty="0"/>
              <a:t> 5 (2019): 2378023118823946; Yulin Yu, </a:t>
            </a:r>
            <a:r>
              <a:rPr lang="en-GB" sz="1200" dirty="0" err="1"/>
              <a:t>Xianglong</a:t>
            </a:r>
            <a:r>
              <a:rPr lang="en-GB" sz="1200" dirty="0"/>
              <a:t> Li, Tianyi Li, Paramveer S. Dhillon and Daniel M. Romero. 2025. </a:t>
            </a:r>
            <a:r>
              <a:rPr lang="en-GB" sz="1200" dirty="0">
                <a:hlinkClick r:id="rId5"/>
              </a:rPr>
              <a:t>Demographic disparity in Wikipedia coverage: a global perspective. </a:t>
            </a:r>
            <a:r>
              <a:rPr lang="en-GB" sz="1200" i="1" dirty="0"/>
              <a:t>EPJ Data Science</a:t>
            </a:r>
            <a:r>
              <a:rPr lang="en-GB" sz="1200" dirty="0"/>
              <a:t>, </a:t>
            </a:r>
            <a:r>
              <a:rPr lang="en-GB" sz="1200" i="1" dirty="0"/>
              <a:t>14</a:t>
            </a:r>
            <a:r>
              <a:rPr lang="en-GB" sz="1200" dirty="0"/>
              <a:t>(1), 15; 10. Kevin Guyan (2022) </a:t>
            </a:r>
            <a:r>
              <a:rPr lang="en-GB" sz="1200" dirty="0">
                <a:hlinkClick r:id="rId6"/>
              </a:rPr>
              <a:t>Constructing a queer population? Asking about sexual orientation in Scotland’s 2022 census</a:t>
            </a:r>
            <a:r>
              <a:rPr lang="en-GB" sz="1200" dirty="0"/>
              <a:t>, Journal of Gender Studies, 31:6, 782-792, DOI: 10.1080/09589236.2020.1866513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200" dirty="0"/>
              <a:t>3. Alexandra Luccioni and Joseph Viviano. 2021. </a:t>
            </a:r>
            <a:r>
              <a:rPr lang="en-GB" sz="1200" dirty="0">
                <a:hlinkClick r:id="rId7"/>
              </a:rPr>
              <a:t>What’s in the Box? An Analysis of Undesirable Content in the Common Crawl Corpus</a:t>
            </a:r>
            <a:r>
              <a:rPr lang="en-GB" sz="1200" dirty="0"/>
              <a:t>. In </a:t>
            </a:r>
            <a:r>
              <a:rPr lang="en-GB" sz="1200" i="1" dirty="0"/>
              <a:t>Proceedings of the 59th Annual Meeting of the Association for Computational Linguistics and the 11th International Joint Conference on Natural Language Processing (Volume 2: Short Papers)</a:t>
            </a:r>
            <a:r>
              <a:rPr lang="en-GB" sz="1200" dirty="0"/>
              <a:t>, pages 182–189, Online. Association for Computational Linguistics.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GB" sz="1200" dirty="0"/>
              <a:t>4. Harry Davies and Yuval Abraham. 2025. </a:t>
            </a:r>
            <a:r>
              <a:rPr lang="en-GB" sz="1200" dirty="0">
                <a:hlinkClick r:id="rId8"/>
              </a:rPr>
              <a:t>“ ‘A million calls an hour’: Israel relying on Microsoft cloud for expansive surveillance of Palestinians”</a:t>
            </a:r>
            <a:r>
              <a:rPr lang="en-GB" sz="1200" dirty="0"/>
              <a:t>. </a:t>
            </a:r>
            <a:r>
              <a:rPr lang="en-GB" sz="1200" i="1" dirty="0"/>
              <a:t>The Guardian; </a:t>
            </a:r>
            <a:r>
              <a:rPr lang="en-GB" sz="1200" dirty="0"/>
              <a:t>Iqbal, Umar, Pouneh Nikkhah Bahrami, </a:t>
            </a:r>
            <a:r>
              <a:rPr lang="en-GB" sz="1200" dirty="0" err="1"/>
              <a:t>Rahmadi</a:t>
            </a:r>
            <a:r>
              <a:rPr lang="en-GB" sz="1200" dirty="0"/>
              <a:t> </a:t>
            </a:r>
            <a:r>
              <a:rPr lang="en-GB" sz="1200" dirty="0" err="1"/>
              <a:t>Trimananda</a:t>
            </a:r>
            <a:r>
              <a:rPr lang="en-GB" sz="1200" dirty="0"/>
              <a:t>, Hao Cui, Alexander Gamero-Garrido, Daniel J. Dubois, David </a:t>
            </a:r>
            <a:r>
              <a:rPr lang="en-GB" sz="1200" dirty="0" err="1"/>
              <a:t>Choffnes</a:t>
            </a:r>
            <a:r>
              <a:rPr lang="en-GB" sz="1200" dirty="0"/>
              <a:t>, Athina Markopoulou, Franziska Roesner, and Zubair Shafiq. "</a:t>
            </a:r>
            <a:r>
              <a:rPr lang="en-GB" sz="1200" dirty="0">
                <a:hlinkClick r:id="rId9"/>
              </a:rPr>
              <a:t>Tracking, profiling, and ad targeting in the Alexa echo smart speaker ecosystem</a:t>
            </a:r>
            <a:r>
              <a:rPr lang="en-GB" sz="1200" dirty="0"/>
              <a:t>." In </a:t>
            </a:r>
            <a:r>
              <a:rPr lang="en-GB" sz="1200" i="1" dirty="0"/>
              <a:t>Proceedings of the 2023 ACM on Internet Measurement Conference</a:t>
            </a:r>
            <a:r>
              <a:rPr lang="en-GB" sz="1200" dirty="0"/>
              <a:t>, pp. 569-583. 2023; Robert Hart. 2024. </a:t>
            </a:r>
            <a:r>
              <a:rPr lang="en-GB" sz="1200" dirty="0">
                <a:hlinkClick r:id="rId10"/>
              </a:rPr>
              <a:t>Clearview AI—Controversial Facial Recognition Firm—Fined $33 Million For ‘Illegal Database’</a:t>
            </a:r>
            <a:r>
              <a:rPr lang="en-GB" sz="1200" dirty="0"/>
              <a:t>. </a:t>
            </a:r>
            <a:r>
              <a:rPr lang="en-GB" sz="1200" i="1" dirty="0"/>
              <a:t>Forbes; </a:t>
            </a:r>
            <a:r>
              <a:rPr lang="en-GB" sz="1200" dirty="0" err="1"/>
              <a:t>Halavais</a:t>
            </a:r>
            <a:r>
              <a:rPr lang="en-GB" sz="1200" dirty="0"/>
              <a:t>, Alexander. "</a:t>
            </a:r>
            <a:r>
              <a:rPr lang="en-GB" sz="1200" dirty="0">
                <a:hlinkClick r:id="rId11"/>
              </a:rPr>
              <a:t>Overcoming terms of service: A proposal for ethical distributed research.</a:t>
            </a:r>
            <a:r>
              <a:rPr lang="en-GB" sz="1200" dirty="0"/>
              <a:t>" </a:t>
            </a:r>
            <a:r>
              <a:rPr lang="en-GB" sz="1200" i="1" dirty="0"/>
              <a:t>Information, Communication &amp; Society</a:t>
            </a:r>
            <a:r>
              <a:rPr lang="en-GB" sz="1200" dirty="0"/>
              <a:t> 22, no. 11 (2019): 1567-1581.</a:t>
            </a:r>
            <a:endParaRPr lang="en-GB" sz="1200" i="1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200" dirty="0"/>
              <a:t>5. Sag, Matthew, and Peter K. Yu. "</a:t>
            </a:r>
            <a:r>
              <a:rPr lang="en-GB" sz="1200" dirty="0">
                <a:hlinkClick r:id="rId12"/>
              </a:rPr>
              <a:t>The globalization of copyright exceptions for AI training</a:t>
            </a:r>
            <a:r>
              <a:rPr lang="en-GB" sz="1200" dirty="0"/>
              <a:t>." </a:t>
            </a:r>
            <a:r>
              <a:rPr lang="en-GB" sz="1200" i="1" dirty="0"/>
              <a:t>Emory LJ</a:t>
            </a:r>
            <a:r>
              <a:rPr lang="en-GB" sz="1200" dirty="0"/>
              <a:t> 74 (2024): 1163; Dan Milmo. 2025. </a:t>
            </a:r>
            <a:r>
              <a:rPr lang="en-GB" sz="1200" dirty="0">
                <a:hlinkClick r:id="rId13"/>
              </a:rPr>
              <a:t>Anthropic did not breach copyright when training AI on books without permission, court rules</a:t>
            </a:r>
            <a:r>
              <a:rPr lang="en-GB" sz="1200" dirty="0"/>
              <a:t>. </a:t>
            </a:r>
            <a:r>
              <a:rPr lang="en-GB" sz="1200" i="1" dirty="0"/>
              <a:t>The Guardian.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GB" sz="1200" dirty="0"/>
              <a:t>6</a:t>
            </a:r>
            <a:r>
              <a:rPr lang="en-GB" sz="1200" i="1" dirty="0"/>
              <a:t>. </a:t>
            </a:r>
            <a:r>
              <a:rPr lang="en-GB" sz="1200" dirty="0"/>
              <a:t>Kukutai, Tahu, and John Taylor. </a:t>
            </a:r>
            <a:r>
              <a:rPr lang="en-GB" sz="1200" i="1" dirty="0">
                <a:hlinkClick r:id="rId14"/>
              </a:rPr>
              <a:t>Indigenous data sovereignty: Toward an agenda</a:t>
            </a:r>
            <a:r>
              <a:rPr lang="en-GB" sz="1200" dirty="0"/>
              <a:t>. ANU press, 2016; Mager, Manuel, Elisabeth Mager, Katharina Kann, and Ngoc Thang Vu. "</a:t>
            </a:r>
            <a:r>
              <a:rPr lang="en-GB" sz="1200" dirty="0">
                <a:hlinkClick r:id="rId15"/>
              </a:rPr>
              <a:t>Ethical considerations for machine translation of indigenous languages: Giving a voice to the speakers.</a:t>
            </a:r>
            <a:r>
              <a:rPr lang="en-GB" sz="1200" dirty="0"/>
              <a:t>" </a:t>
            </a:r>
            <a:r>
              <a:rPr lang="en-GB" sz="1200" i="1" dirty="0" err="1"/>
              <a:t>arXiv</a:t>
            </a:r>
            <a:r>
              <a:rPr lang="en-GB" sz="1200" i="1" dirty="0"/>
              <a:t> preprint arXiv:2305.19474</a:t>
            </a:r>
            <a:r>
              <a:rPr lang="en-GB" sz="1200" dirty="0"/>
              <a:t> (2023); Karen Hao, 2022, </a:t>
            </a:r>
            <a:r>
              <a:rPr lang="en-GB" sz="1200" dirty="0">
                <a:hlinkClick r:id="rId16"/>
              </a:rPr>
              <a:t>A new vision of artificial intelligence for the people</a:t>
            </a:r>
            <a:r>
              <a:rPr lang="en-GB" sz="1200" dirty="0"/>
              <a:t>, </a:t>
            </a:r>
            <a:r>
              <a:rPr lang="en-GB" sz="1200" i="1" dirty="0"/>
              <a:t>MIT Technology Review. </a:t>
            </a:r>
            <a:endParaRPr lang="en-GB" sz="12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endParaRPr lang="en-GB" sz="12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endParaRPr lang="en-GB" sz="12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endParaRPr lang="en-GB" sz="1200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7CE2D5A-049C-2879-FAD5-47753604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6189-5AC7-C94D-B686-A8787E88B11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89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568E0-0AF6-2BE4-B6AD-003BD2062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EB47E-C255-523E-8503-409E30C3B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45C2A-E571-D251-CFEB-13DAE2CB0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Univers" panose="020B0503020202020204" pitchFamily="34" charset="0"/>
              </a:rPr>
              <a:t>What do we use data for?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Univers" panose="020B0503020202020204" pitchFamily="34" charset="0"/>
              </a:rPr>
              <a:t>Overview of Data Harms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Univers" panose="020B0503020202020204" pitchFamily="34" charset="0"/>
              </a:rPr>
              <a:t>Case Study 1</a:t>
            </a:r>
            <a:r>
              <a:rPr lang="en-US" dirty="0">
                <a:latin typeface="Univers" panose="020B0503020202020204" pitchFamily="34" charset="0"/>
              </a:rPr>
              <a:t>: Machine translation for Creole languages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Univers" panose="020B0503020202020204" pitchFamily="34" charset="0"/>
              </a:rPr>
              <a:t>Case Study 2</a:t>
            </a:r>
            <a:r>
              <a:rPr lang="en-US" dirty="0">
                <a:latin typeface="Univers" panose="020B0503020202020204" pitchFamily="34" charset="0"/>
              </a:rPr>
              <a:t>: Evaluating gender stereotyping in multilingual LLMs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Univers" panose="020B0503020202020204" pitchFamily="34" charset="0"/>
              </a:rPr>
              <a:t>Sum up &amp; recommendations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216EB-A03C-1447-5AFB-7AA8E8237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6189-5AC7-C94D-B686-A8787E88B1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48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5509B-97AF-BD03-7ABC-9C7A65629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DD3A4-9AEE-8381-F836-C06B1FE59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data harms - references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62F551-9A78-1723-B5CC-2AD424265AAE}"/>
              </a:ext>
            </a:extLst>
          </p:cNvPr>
          <p:cNvSpPr txBox="1"/>
          <p:nvPr/>
        </p:nvSpPr>
        <p:spPr>
          <a:xfrm>
            <a:off x="700635" y="1607611"/>
            <a:ext cx="10009239" cy="415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GB" sz="1200" dirty="0"/>
              <a:t>7. Whitney, Cedric Deslandes, and Justin Norman. 2024. </a:t>
            </a:r>
            <a:r>
              <a:rPr lang="en-GB" sz="1200" dirty="0">
                <a:hlinkClick r:id="rId3"/>
              </a:rPr>
              <a:t>"Real risks of fake data: Synthetic data, diversity-washing and consent circumvention." </a:t>
            </a:r>
            <a:r>
              <a:rPr lang="en-GB" sz="1200" dirty="0"/>
              <a:t>In </a:t>
            </a:r>
            <a:r>
              <a:rPr lang="en-GB" sz="1200" i="1" dirty="0"/>
              <a:t>Proceedings of the 2024 ACM Conference on Fairness, Accountability, and Transparency</a:t>
            </a:r>
            <a:r>
              <a:rPr lang="en-GB" sz="1200" dirty="0"/>
              <a:t>, pp. 1733-1744.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200" dirty="0"/>
              <a:t>8. </a:t>
            </a:r>
            <a:r>
              <a:rPr lang="en-GB" sz="1200" dirty="0" err="1"/>
              <a:t>Chandhiramowuli</a:t>
            </a:r>
            <a:r>
              <a:rPr lang="en-GB" sz="1200" dirty="0"/>
              <a:t>, </a:t>
            </a:r>
            <a:r>
              <a:rPr lang="en-GB" sz="1200" dirty="0" err="1"/>
              <a:t>Srravya</a:t>
            </a:r>
            <a:r>
              <a:rPr lang="en-GB" sz="1200" dirty="0"/>
              <a:t>, Alex S. Taylor, Sara </a:t>
            </a:r>
            <a:r>
              <a:rPr lang="en-GB" sz="1200" dirty="0" err="1"/>
              <a:t>Heitlinger</a:t>
            </a:r>
            <a:r>
              <a:rPr lang="en-GB" sz="1200" dirty="0"/>
              <a:t>, and Ding Wang, 2024.  </a:t>
            </a:r>
            <a:r>
              <a:rPr lang="en-GB" sz="1200" dirty="0">
                <a:hlinkClick r:id="rId4"/>
              </a:rPr>
              <a:t>"Making data work count." </a:t>
            </a:r>
            <a:r>
              <a:rPr lang="en-GB" sz="1200" i="1" dirty="0"/>
              <a:t>Proceedings of the ACM on Human-Computer Interaction</a:t>
            </a:r>
            <a:r>
              <a:rPr lang="en-GB" sz="1200" dirty="0"/>
              <a:t> 8, no. CSCW1: 1-26; Robert Booth, 2024, “</a:t>
            </a:r>
            <a:r>
              <a:rPr lang="en-GB" sz="1200" dirty="0">
                <a:hlinkClick r:id="rId5"/>
              </a:rPr>
              <a:t>More than 140 Kenya Facebook moderators diagnosed with severe PTSD</a:t>
            </a:r>
            <a:r>
              <a:rPr lang="en-GB" sz="1200" dirty="0"/>
              <a:t>”, </a:t>
            </a:r>
            <a:r>
              <a:rPr lang="en-GB" sz="1200" i="1" dirty="0"/>
              <a:t>The Guardian.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GB" sz="1200" dirty="0"/>
              <a:t>9. Haliburton, Luke, </a:t>
            </a:r>
            <a:r>
              <a:rPr lang="en-GB" sz="1200" dirty="0" err="1"/>
              <a:t>Sinksar</a:t>
            </a:r>
            <a:r>
              <a:rPr lang="en-GB" sz="1200" dirty="0"/>
              <a:t> Ghebremedhin, Robin Welsch, Albrecht Schmidt, and Sven Mayer. "</a:t>
            </a:r>
            <a:r>
              <a:rPr lang="en-GB" sz="1200" dirty="0">
                <a:hlinkClick r:id="rId6"/>
              </a:rPr>
              <a:t>Investigating labeler bias in face annotation for machine learning</a:t>
            </a:r>
            <a:r>
              <a:rPr lang="en-GB" sz="1200" dirty="0"/>
              <a:t>." </a:t>
            </a:r>
            <a:r>
              <a:rPr lang="en-GB" sz="1200" i="1" dirty="0" err="1"/>
              <a:t>arXiv</a:t>
            </a:r>
            <a:r>
              <a:rPr lang="en-GB" sz="1200" i="1" dirty="0"/>
              <a:t> preprint arXiv:2301.09902</a:t>
            </a:r>
            <a:r>
              <a:rPr lang="en-GB" sz="1200" dirty="0"/>
              <a:t> (2023); Sap, Maarten, </a:t>
            </a:r>
            <a:r>
              <a:rPr lang="en-GB" sz="1200" dirty="0" err="1"/>
              <a:t>Swabha</a:t>
            </a:r>
            <a:r>
              <a:rPr lang="en-GB" sz="1200" dirty="0"/>
              <a:t> </a:t>
            </a:r>
            <a:r>
              <a:rPr lang="en-GB" sz="1200" dirty="0" err="1"/>
              <a:t>Swayamdipta</a:t>
            </a:r>
            <a:r>
              <a:rPr lang="en-GB" sz="1200" dirty="0"/>
              <a:t>, Laura Vianna, Xuhui Zhou, Yejin Choi, and Noah A. Smith. "</a:t>
            </a:r>
            <a:r>
              <a:rPr lang="en-GB" sz="1200" dirty="0">
                <a:hlinkClick r:id="rId7"/>
              </a:rPr>
              <a:t>Annotators with attitudes: How annotator beliefs and identities bias toxic language detection</a:t>
            </a:r>
            <a:r>
              <a:rPr lang="en-GB" sz="1200" dirty="0"/>
              <a:t>." </a:t>
            </a:r>
            <a:r>
              <a:rPr lang="en-GB" sz="1200" i="1" dirty="0" err="1"/>
              <a:t>arXiv</a:t>
            </a:r>
            <a:r>
              <a:rPr lang="en-GB" sz="1200" i="1" dirty="0"/>
              <a:t> preprint arXiv:2111.07997</a:t>
            </a:r>
            <a:r>
              <a:rPr lang="en-GB" sz="1200" dirty="0"/>
              <a:t> (2021).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200" dirty="0"/>
              <a:t>10. Joe Tidy, 2025, </a:t>
            </a:r>
            <a:r>
              <a:rPr lang="en-GB" sz="1200" dirty="0">
                <a:hlinkClick r:id="rId8"/>
              </a:rPr>
              <a:t>“Nursery hackers threaten to publish more children's profiles online</a:t>
            </a:r>
            <a:r>
              <a:rPr lang="en-GB" sz="1200" dirty="0"/>
              <a:t>”, </a:t>
            </a:r>
            <a:r>
              <a:rPr lang="en-GB" sz="1200" i="1" dirty="0"/>
              <a:t>BBC News.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200" dirty="0"/>
              <a:t>11. Bender, Emily M., Timnit Gebru, Angelina McMillan-Major, and </a:t>
            </a:r>
            <a:r>
              <a:rPr lang="en-GB" sz="1200" dirty="0" err="1"/>
              <a:t>Shmargaret</a:t>
            </a:r>
            <a:r>
              <a:rPr lang="en-GB" sz="1200" dirty="0"/>
              <a:t> </a:t>
            </a:r>
            <a:r>
              <a:rPr lang="en-GB" sz="1200" dirty="0" err="1"/>
              <a:t>Shmitchell</a:t>
            </a:r>
            <a:r>
              <a:rPr lang="en-GB" sz="1200" dirty="0"/>
              <a:t>. </a:t>
            </a:r>
            <a:r>
              <a:rPr lang="en-GB" sz="1200" dirty="0">
                <a:hlinkClick r:id="rId9"/>
              </a:rPr>
              <a:t>"On the dangers of stochastic parrots: Can language models be too big?</a:t>
            </a:r>
            <a:r>
              <a:rPr lang="en-GB" sz="1200" dirty="0"/>
              <a:t>🦜." In </a:t>
            </a:r>
            <a:r>
              <a:rPr lang="en-GB" sz="1200" i="1" dirty="0"/>
              <a:t>Proceedings of the 2021 ACM conference on fairness, accountability, and transparency</a:t>
            </a:r>
            <a:r>
              <a:rPr lang="en-GB" sz="1200" dirty="0"/>
              <a:t>, pp. 610-623. 2021.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endParaRPr lang="en-GB" sz="12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endParaRPr lang="en-GB" sz="1200" i="1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200" dirty="0"/>
              <a:t> </a:t>
            </a:r>
          </a:p>
          <a:p>
            <a:endParaRPr lang="en-GB" sz="12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endParaRPr lang="en-GB" sz="12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endParaRPr lang="en-GB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609140-5748-D2CB-74A5-199F8B9C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6189-5AC7-C94D-B686-A8787E88B11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69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EBE81-5F02-17D2-9ADF-29720CD84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470E2-78B3-A1CC-8199-0306FFD8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use data for?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21028BD-8E7D-1F15-6081-5EA32FADC457}"/>
              </a:ext>
            </a:extLst>
          </p:cNvPr>
          <p:cNvSpPr txBox="1">
            <a:spLocks/>
          </p:cNvSpPr>
          <p:nvPr/>
        </p:nvSpPr>
        <p:spPr>
          <a:xfrm>
            <a:off x="1143000" y="1856148"/>
            <a:ext cx="8680269" cy="3806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6000" b="1" dirty="0">
                <a:latin typeface="Calisto MT" panose="02040603050505030304" pitchFamily="18" charset="77"/>
              </a:rPr>
              <a:t>Chat to your </a:t>
            </a:r>
            <a:r>
              <a:rPr lang="en-US" sz="6000" b="1" dirty="0" err="1">
                <a:latin typeface="Calisto MT" panose="02040603050505030304" pitchFamily="18" charset="77"/>
              </a:rPr>
              <a:t>neighbour</a:t>
            </a:r>
            <a:r>
              <a:rPr lang="en-US" sz="6000" b="1" dirty="0">
                <a:latin typeface="Calisto MT" panose="02040603050505030304" pitchFamily="18" charset="77"/>
              </a:rPr>
              <a:t> (2 mins):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000" dirty="0">
                <a:latin typeface="Calisto MT" panose="02040603050505030304" pitchFamily="18" charset="77"/>
              </a:rPr>
              <a:t>What data or datasets have you used as part of your degree or work?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000" dirty="0">
                <a:latin typeface="Calisto MT" panose="02040603050505030304" pitchFamily="18" charset="77"/>
              </a:rPr>
              <a:t>Did you collect the data, or use existing datasets?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000" dirty="0">
                <a:latin typeface="Calisto MT" panose="02040603050505030304" pitchFamily="18" charset="77"/>
              </a:rPr>
              <a:t>What kinds of data cleaning or labelling have you had to do?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000" dirty="0">
                <a:latin typeface="Calisto MT" panose="02040603050505030304" pitchFamily="18" charset="77"/>
              </a:rPr>
              <a:t>What was the data used for?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alisto MT" panose="02040603050505030304" pitchFamily="18" charset="77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EF23E0-DF5E-7980-3457-EBB8CD1E2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6189-5AC7-C94D-B686-A8787E88B1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16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C0749-DF2E-9A27-C0C7-83BD439E5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53F3B-1366-9887-946C-2CF51C23C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use data for? 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67B8BED-9032-8634-9DEB-AF9E0293F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861068"/>
            <a:ext cx="10141537" cy="40748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Different types of data</a:t>
            </a:r>
          </a:p>
          <a:p>
            <a:pPr lvl="1"/>
            <a:r>
              <a:rPr lang="en-US" dirty="0"/>
              <a:t>Qualitative vs. quantitative</a:t>
            </a:r>
          </a:p>
          <a:p>
            <a:pPr lvl="1"/>
            <a:r>
              <a:rPr lang="en-US" dirty="0"/>
              <a:t>Structured vs. unstructured</a:t>
            </a:r>
          </a:p>
          <a:p>
            <a:pPr lvl="1"/>
            <a:r>
              <a:rPr lang="en-US" dirty="0"/>
              <a:t>Labelled vs. </a:t>
            </a:r>
            <a:r>
              <a:rPr lang="en-US" dirty="0" err="1"/>
              <a:t>unlabelled</a:t>
            </a:r>
            <a:endParaRPr lang="en-US" dirty="0"/>
          </a:p>
          <a:p>
            <a:pPr lvl="1"/>
            <a:r>
              <a:rPr lang="en-US" dirty="0"/>
              <a:t>Raw vs. processed</a:t>
            </a:r>
          </a:p>
          <a:p>
            <a:pPr lvl="1"/>
            <a:r>
              <a:rPr lang="en-US" dirty="0"/>
              <a:t>Natural vs. synthetic </a:t>
            </a:r>
          </a:p>
          <a:p>
            <a:r>
              <a:rPr lang="en-US" dirty="0"/>
              <a:t>Different use cases </a:t>
            </a:r>
          </a:p>
          <a:p>
            <a:pPr lvl="1"/>
            <a:r>
              <a:rPr lang="en-US" dirty="0"/>
              <a:t>Descriptive (e.g. dashboard, reports)</a:t>
            </a:r>
          </a:p>
          <a:p>
            <a:pPr lvl="1"/>
            <a:r>
              <a:rPr lang="en-US" dirty="0"/>
              <a:t>Predictive (e.g. forecasting)</a:t>
            </a:r>
          </a:p>
          <a:p>
            <a:pPr lvl="1"/>
            <a:r>
              <a:rPr lang="en-US" dirty="0"/>
              <a:t>Prescriptive (e.g. automated </a:t>
            </a:r>
            <a:r>
              <a:rPr lang="en-US" dirty="0" err="1"/>
              <a:t>decisionmaking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Evaluative (e.g. benchmarks)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73A47-325C-ADDD-CF35-88B7E5335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6189-5AC7-C94D-B686-A8787E88B1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6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7A274-F68A-16C8-1E4F-0B9D6EFE2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CBAA59-EED8-FB04-BC71-182C5D4ED307}"/>
              </a:ext>
            </a:extLst>
          </p:cNvPr>
          <p:cNvSpPr txBox="1"/>
          <p:nvPr/>
        </p:nvSpPr>
        <p:spPr>
          <a:xfrm>
            <a:off x="5105400" y="2194823"/>
            <a:ext cx="59022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  <a:latin typeface="Univers" panose="020B0503020202020204" pitchFamily="34" charset="0"/>
              </a:rPr>
              <a:t>Data harms are intimately connected to the context of data creation and use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14AF0E-363A-18EA-8DE2-1113EB573255}"/>
              </a:ext>
            </a:extLst>
          </p:cNvPr>
          <p:cNvSpPr txBox="1"/>
          <p:nvPr/>
        </p:nvSpPr>
        <p:spPr>
          <a:xfrm>
            <a:off x="4042955" y="2140962"/>
            <a:ext cx="1593668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500" dirty="0">
                <a:latin typeface="Univers" panose="020B0503020202020204" pitchFamily="34" charset="0"/>
              </a:rPr>
              <a:t>1</a:t>
            </a:r>
            <a:endParaRPr lang="en-US" sz="44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58CA5DC-E8E1-9CBC-CB04-1C4FFBC4E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6189-5AC7-C94D-B686-A8787E88B1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6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5C868-8FCD-AE33-78D2-CA2518998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7E170-DE34-F995-0056-98B85C9DB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51AC6-059D-BD97-8F26-5D3A893C1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trike="sngStrike" dirty="0">
                <a:latin typeface="Univers" panose="020B0503020202020204" pitchFamily="34" charset="0"/>
              </a:rPr>
              <a:t>What do we use data for?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ighlight>
                  <a:srgbClr val="FFFF00"/>
                </a:highlight>
                <a:latin typeface="Univers" panose="020B0503020202020204" pitchFamily="34" charset="0"/>
              </a:rPr>
              <a:t>Overview of Data Harms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Univers" panose="020B0503020202020204" pitchFamily="34" charset="0"/>
              </a:rPr>
              <a:t>Case Study 1</a:t>
            </a:r>
            <a:r>
              <a:rPr lang="en-US" dirty="0">
                <a:latin typeface="Univers" panose="020B0503020202020204" pitchFamily="34" charset="0"/>
              </a:rPr>
              <a:t>: Machine translation for Creole languages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Univers" panose="020B0503020202020204" pitchFamily="34" charset="0"/>
              </a:rPr>
              <a:t>Case Study 2</a:t>
            </a:r>
            <a:r>
              <a:rPr lang="en-US" dirty="0">
                <a:latin typeface="Univers" panose="020B0503020202020204" pitchFamily="34" charset="0"/>
              </a:rPr>
              <a:t>: Evaluating gender stereotyping in multilingual LLMs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Univers" panose="020B0503020202020204" pitchFamily="34" charset="0"/>
              </a:rPr>
              <a:t>Sum up &amp; recommendations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DB055-8BC1-5256-D413-01828D7F3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6189-5AC7-C94D-B686-A8787E88B1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80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197DA-9F77-72EA-BC58-98BE51005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9604A-69E8-0FB0-A93E-203A0500B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DATA harms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F75AED-DDC8-238B-16B8-8C7B3BDB9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95" y="3588257"/>
            <a:ext cx="2475053" cy="1631424"/>
          </a:xfrm>
        </p:spPr>
        <p:txBody>
          <a:bodyPr>
            <a:normAutofit/>
          </a:bodyPr>
          <a:lstStyle/>
          <a:p>
            <a:r>
              <a:rPr lang="en-US" dirty="0"/>
              <a:t>Privacy</a:t>
            </a:r>
            <a:r>
              <a:rPr lang="en-US" baseline="30000" dirty="0"/>
              <a:t>1</a:t>
            </a:r>
          </a:p>
          <a:p>
            <a:r>
              <a:rPr lang="en-US" dirty="0"/>
              <a:t>Representation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r>
              <a:rPr lang="en-US" dirty="0"/>
              <a:t>Toxicity</a:t>
            </a:r>
            <a:r>
              <a:rPr lang="en-US" baseline="30000" dirty="0"/>
              <a:t>3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D6E7C7-79DA-5C44-1F41-9FFE8C6D5E0C}"/>
              </a:ext>
            </a:extLst>
          </p:cNvPr>
          <p:cNvSpPr txBox="1">
            <a:spLocks/>
          </p:cNvSpPr>
          <p:nvPr/>
        </p:nvSpPr>
        <p:spPr>
          <a:xfrm>
            <a:off x="700634" y="2078897"/>
            <a:ext cx="2185383" cy="101604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highlight>
                  <a:srgbClr val="FFFF00"/>
                </a:highlight>
              </a:rPr>
              <a:t>#1 What’s in the data?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0BD72C-BD34-49C1-D165-2A5361765339}"/>
              </a:ext>
            </a:extLst>
          </p:cNvPr>
          <p:cNvSpPr txBox="1">
            <a:spLocks/>
          </p:cNvSpPr>
          <p:nvPr/>
        </p:nvSpPr>
        <p:spPr>
          <a:xfrm>
            <a:off x="3215082" y="2074607"/>
            <a:ext cx="2831184" cy="15319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>
                <a:highlight>
                  <a:srgbClr val="FFFF00"/>
                </a:highlight>
              </a:rPr>
              <a:t>#2 how was it created or collected?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29FA24EB-547D-0B46-0764-71FCDD5BD613}"/>
              </a:ext>
            </a:extLst>
          </p:cNvPr>
          <p:cNvSpPr txBox="1">
            <a:spLocks/>
          </p:cNvSpPr>
          <p:nvPr/>
        </p:nvSpPr>
        <p:spPr>
          <a:xfrm>
            <a:off x="3342307" y="3584912"/>
            <a:ext cx="2475053" cy="1960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Consent</a:t>
            </a:r>
            <a:r>
              <a:rPr lang="en-US" baseline="30000" dirty="0"/>
              <a:t>4</a:t>
            </a:r>
            <a:endParaRPr lang="en-US" dirty="0"/>
          </a:p>
          <a:p>
            <a:r>
              <a:rPr lang="en-US" dirty="0"/>
              <a:t>Copyright?</a:t>
            </a:r>
            <a:r>
              <a:rPr lang="en-US" baseline="30000" dirty="0"/>
              <a:t> 5</a:t>
            </a:r>
            <a:r>
              <a:rPr lang="en-US" dirty="0"/>
              <a:t> </a:t>
            </a:r>
          </a:p>
          <a:p>
            <a:r>
              <a:rPr lang="en-US" dirty="0"/>
              <a:t>Sovereignty</a:t>
            </a:r>
            <a:r>
              <a:rPr lang="en-US" baseline="30000" dirty="0"/>
              <a:t>6</a:t>
            </a:r>
            <a:endParaRPr lang="en-US" dirty="0"/>
          </a:p>
          <a:p>
            <a:r>
              <a:rPr lang="en-US" dirty="0"/>
              <a:t>Synthetic data</a:t>
            </a:r>
            <a:r>
              <a:rPr lang="en-US" baseline="30000" dirty="0"/>
              <a:t>7</a:t>
            </a:r>
            <a:r>
              <a:rPr lang="en-US" dirty="0"/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698F2F-47FB-9CCC-BFAC-0068AC0821F8}"/>
              </a:ext>
            </a:extLst>
          </p:cNvPr>
          <p:cNvSpPr txBox="1">
            <a:spLocks/>
          </p:cNvSpPr>
          <p:nvPr/>
        </p:nvSpPr>
        <p:spPr>
          <a:xfrm>
            <a:off x="6046266" y="2015233"/>
            <a:ext cx="2447987" cy="9605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>
                <a:highlight>
                  <a:srgbClr val="FFFF00"/>
                </a:highlight>
              </a:rPr>
              <a:t>#3 Who labelled it?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602A3D41-FA11-9D76-1894-30775E64E855}"/>
              </a:ext>
            </a:extLst>
          </p:cNvPr>
          <p:cNvSpPr txBox="1">
            <a:spLocks/>
          </p:cNvSpPr>
          <p:nvPr/>
        </p:nvSpPr>
        <p:spPr>
          <a:xfrm>
            <a:off x="6061562" y="3529914"/>
            <a:ext cx="2188488" cy="2085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Annotators</a:t>
            </a:r>
            <a:r>
              <a:rPr lang="en-US" baseline="30000" dirty="0"/>
              <a:t>8</a:t>
            </a:r>
            <a:endParaRPr lang="en-US" dirty="0"/>
          </a:p>
          <a:p>
            <a:r>
              <a:rPr lang="en-US" dirty="0"/>
              <a:t>Subjectivity</a:t>
            </a:r>
            <a:r>
              <a:rPr lang="en-US" baseline="30000" dirty="0"/>
              <a:t>9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DD16EAD-F47A-7367-EAC1-6363B09D7A76}"/>
              </a:ext>
            </a:extLst>
          </p:cNvPr>
          <p:cNvSpPr txBox="1">
            <a:spLocks/>
          </p:cNvSpPr>
          <p:nvPr/>
        </p:nvSpPr>
        <p:spPr>
          <a:xfrm>
            <a:off x="8647407" y="2030607"/>
            <a:ext cx="2559158" cy="9648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>
                <a:highlight>
                  <a:srgbClr val="FFFF00"/>
                </a:highlight>
              </a:rPr>
              <a:t>#4 Where is it kept?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013E92A8-854D-52DE-F1ED-3AE5E3D55F85}"/>
              </a:ext>
            </a:extLst>
          </p:cNvPr>
          <p:cNvSpPr txBox="1">
            <a:spLocks/>
          </p:cNvSpPr>
          <p:nvPr/>
        </p:nvSpPr>
        <p:spPr>
          <a:xfrm>
            <a:off x="8560713" y="3530046"/>
            <a:ext cx="2188488" cy="2477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Secure storage</a:t>
            </a:r>
            <a:r>
              <a:rPr lang="en-US" baseline="30000" dirty="0"/>
              <a:t>10</a:t>
            </a:r>
            <a:endParaRPr lang="en-US" dirty="0"/>
          </a:p>
          <a:p>
            <a:r>
              <a:rPr lang="en-US" dirty="0"/>
              <a:t>Environmental costs</a:t>
            </a:r>
            <a:r>
              <a:rPr lang="en-US" baseline="30000" dirty="0"/>
              <a:t>11</a:t>
            </a:r>
          </a:p>
          <a:p>
            <a:r>
              <a:rPr lang="en-US" dirty="0"/>
              <a:t>Open access?</a:t>
            </a:r>
          </a:p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9D7DA99-3AFD-F33A-B751-6BD6B8C09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6189-5AC7-C94D-B686-A8787E88B112}" type="slidenum">
              <a:rPr lang="en-US" smtClean="0"/>
              <a:t>8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6B4309-D2C6-3BB8-F4F8-838DBE5C6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454" y="1861879"/>
            <a:ext cx="6395637" cy="424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0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/>
      <p:bldP spid="4" grpId="0"/>
      <p:bldP spid="5" grpId="0"/>
      <p:bldP spid="6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B2E37-1D2E-01B8-D347-6F2F6BD11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B006A-10D1-334B-8CE7-55D2DB65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692" y="4007202"/>
            <a:ext cx="4259581" cy="1371030"/>
          </a:xfrm>
        </p:spPr>
        <p:txBody>
          <a:bodyPr>
            <a:normAutofit/>
          </a:bodyPr>
          <a:lstStyle/>
          <a:p>
            <a:r>
              <a:rPr lang="en-US" sz="5400" dirty="0"/>
              <a:t>Questions?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918D3E-70D0-096F-11F8-5E1BC76ED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6189-5AC7-C94D-B686-A8787E88B1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12741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VTI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ChronicleVTI">
      <a:majorFont>
        <a:latin typeface="Univers Condensed"/>
        <a:ea typeface=""/>
        <a:cs typeface=""/>
      </a:majorFont>
      <a:minorFont>
        <a:latin typeface="Calisto MT" panose="02040603050505030304"/>
        <a:ea typeface=""/>
        <a:cs typeface=""/>
      </a:minorFont>
    </a:fontScheme>
    <a:fmtScheme name="Chronicle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16F004C8-40E0-2945-A0FA-2C77756E60BC}" vid="{E181A987-72F4-F444-B231-1A81485AE2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chronicleVTI</Template>
  <TotalTime>1738</TotalTime>
  <Words>2102</Words>
  <Application>Microsoft Macintosh PowerPoint</Application>
  <PresentationFormat>Widescreen</PresentationFormat>
  <Paragraphs>279</Paragraphs>
  <Slides>30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Calisto MT</vt:lpstr>
      <vt:lpstr>Univers</vt:lpstr>
      <vt:lpstr>Univers Condensed</vt:lpstr>
      <vt:lpstr>chronicleVTI</vt:lpstr>
      <vt:lpstr>Guest Lecture: Data Harms</vt:lpstr>
      <vt:lpstr>Who am I?</vt:lpstr>
      <vt:lpstr>Overview</vt:lpstr>
      <vt:lpstr>What do we use data for? </vt:lpstr>
      <vt:lpstr>What do we use data for? </vt:lpstr>
      <vt:lpstr>PowerPoint Presentation</vt:lpstr>
      <vt:lpstr>Overview</vt:lpstr>
      <vt:lpstr>Overview of DATA harms</vt:lpstr>
      <vt:lpstr>Questions? </vt:lpstr>
      <vt:lpstr>Overview of DATA harms</vt:lpstr>
      <vt:lpstr>PowerPoint Presentation</vt:lpstr>
      <vt:lpstr>Overview</vt:lpstr>
      <vt:lpstr>Case study 1: machine translation for creole languages</vt:lpstr>
      <vt:lpstr>Case study 1: machine translation for creole languages</vt:lpstr>
      <vt:lpstr>Case study 1: machine translation for creole languages</vt:lpstr>
      <vt:lpstr>Case study 1: machine translation for creole languages</vt:lpstr>
      <vt:lpstr>PowerPoint Presentation</vt:lpstr>
      <vt:lpstr>Questions? </vt:lpstr>
      <vt:lpstr>Case study 2: Evaluating gender stereotyping in Multilingual llms</vt:lpstr>
      <vt:lpstr>Case study 2: Evaluating gender stereotyping in Multilingual llms</vt:lpstr>
      <vt:lpstr>Case study 2: Evaluating gender stereotyping in Multilingual llms</vt:lpstr>
      <vt:lpstr>Case study 2: Evaluating gender stereotyping in Multilingual llms</vt:lpstr>
      <vt:lpstr>Case study 2: Evaluating gender stereotyping in Multilingual llms</vt:lpstr>
      <vt:lpstr>PowerPoint Presentation</vt:lpstr>
      <vt:lpstr>Questions? </vt:lpstr>
      <vt:lpstr>Overview</vt:lpstr>
      <vt:lpstr>PowerPoint Presentation</vt:lpstr>
      <vt:lpstr>Questions? </vt:lpstr>
      <vt:lpstr>Overview of data harms - references </vt:lpstr>
      <vt:lpstr>Overview of data harms - 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Jacqueline Rowe</dc:creator>
  <cp:lastModifiedBy>Jacqueline Rowe</cp:lastModifiedBy>
  <cp:revision>1</cp:revision>
  <dcterms:created xsi:type="dcterms:W3CDTF">2025-10-01T16:38:25Z</dcterms:created>
  <dcterms:modified xsi:type="dcterms:W3CDTF">2025-10-09T15:55:00Z</dcterms:modified>
</cp:coreProperties>
</file>