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8" r:id="rId4"/>
  </p:sldMasterIdLst>
  <p:notesMasterIdLst>
    <p:notesMasterId r:id="rId12"/>
  </p:notesMasterIdLst>
  <p:handoutMasterIdLst>
    <p:handoutMasterId r:id="rId13"/>
  </p:handoutMasterIdLst>
  <p:sldIdLst>
    <p:sldId id="351" r:id="rId5"/>
    <p:sldId id="355" r:id="rId6"/>
    <p:sldId id="356" r:id="rId7"/>
    <p:sldId id="358" r:id="rId8"/>
    <p:sldId id="368" r:id="rId9"/>
    <p:sldId id="401" r:id="rId10"/>
    <p:sldId id="359" r:id="rId11"/>
  </p:sldIdLst>
  <p:sldSz cx="9144000" cy="5143500" type="screen16x9"/>
  <p:notesSz cx="6805613" cy="9944100"/>
  <p:defaultTextStyle>
    <a:defPPr>
      <a:defRPr lang="en-US"/>
    </a:defPPr>
    <a:lvl1pPr algn="l" defTabSz="457200"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713">
          <p15:clr>
            <a:srgbClr val="A4A3A4"/>
          </p15:clr>
        </p15:guide>
        <p15:guide id="2" pos="24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755" autoAdjust="0"/>
    <p:restoredTop sz="95378" autoAdjust="0"/>
  </p:normalViewPr>
  <p:slideViewPr>
    <p:cSldViewPr snapToObjects="1">
      <p:cViewPr varScale="1">
        <p:scale>
          <a:sx n="142" d="100"/>
          <a:sy n="142" d="100"/>
        </p:scale>
        <p:origin x="272" y="176"/>
      </p:cViewPr>
      <p:guideLst>
        <p:guide orient="horz" pos="713"/>
        <p:guide pos="249"/>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handoutMaster" Target="handoutMasters/handoutMaster1.xml"/><Relationship Id="rId18"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rauke Zeller" userId="dc5e1141-71b4-4230-8084-801874e87c56" providerId="ADAL" clId="{35807B09-EEEA-509F-ABFC-717E46E6D6F4}"/>
    <pc:docChg chg="custSel addSld delSld modSld">
      <pc:chgData name="Frauke Zeller" userId="dc5e1141-71b4-4230-8084-801874e87c56" providerId="ADAL" clId="{35807B09-EEEA-509F-ABFC-717E46E6D6F4}" dt="2026-09-25T08:11:33.642" v="49" actId="2696"/>
      <pc:docMkLst>
        <pc:docMk/>
      </pc:docMkLst>
      <pc:sldChg chg="del">
        <pc:chgData name="Frauke Zeller" userId="dc5e1141-71b4-4230-8084-801874e87c56" providerId="ADAL" clId="{35807B09-EEEA-509F-ABFC-717E46E6D6F4}" dt="2026-09-25T08:11:33.642" v="49" actId="2696"/>
        <pc:sldMkLst>
          <pc:docMk/>
          <pc:sldMk cId="1552846762" sldId="352"/>
        </pc:sldMkLst>
      </pc:sldChg>
      <pc:sldChg chg="modSp mod">
        <pc:chgData name="Frauke Zeller" userId="dc5e1141-71b4-4230-8084-801874e87c56" providerId="ADAL" clId="{35807B09-EEEA-509F-ABFC-717E46E6D6F4}" dt="2026-09-25T08:09:05.327" v="7" actId="20577"/>
        <pc:sldMkLst>
          <pc:docMk/>
          <pc:sldMk cId="1579748147" sldId="356"/>
        </pc:sldMkLst>
        <pc:spChg chg="mod">
          <ac:chgData name="Frauke Zeller" userId="dc5e1141-71b4-4230-8084-801874e87c56" providerId="ADAL" clId="{35807B09-EEEA-509F-ABFC-717E46E6D6F4}" dt="2026-09-25T08:09:05.327" v="7" actId="20577"/>
          <ac:spMkLst>
            <pc:docMk/>
            <pc:sldMk cId="1579748147" sldId="356"/>
            <ac:spMk id="3" creationId="{7DDF6E89-3227-64B4-47E7-F3400EBD3B9B}"/>
          </ac:spMkLst>
        </pc:spChg>
      </pc:sldChg>
      <pc:sldChg chg="del">
        <pc:chgData name="Frauke Zeller" userId="dc5e1141-71b4-4230-8084-801874e87c56" providerId="ADAL" clId="{35807B09-EEEA-509F-ABFC-717E46E6D6F4}" dt="2026-09-25T08:09:27.985" v="8" actId="2696"/>
        <pc:sldMkLst>
          <pc:docMk/>
          <pc:sldMk cId="2080750135" sldId="357"/>
        </pc:sldMkLst>
      </pc:sldChg>
      <pc:sldChg chg="modSp mod">
        <pc:chgData name="Frauke Zeller" userId="dc5e1141-71b4-4230-8084-801874e87c56" providerId="ADAL" clId="{35807B09-EEEA-509F-ABFC-717E46E6D6F4}" dt="2026-09-25T08:10:00.727" v="24" actId="20577"/>
        <pc:sldMkLst>
          <pc:docMk/>
          <pc:sldMk cId="2177711815" sldId="358"/>
        </pc:sldMkLst>
        <pc:spChg chg="mod">
          <ac:chgData name="Frauke Zeller" userId="dc5e1141-71b4-4230-8084-801874e87c56" providerId="ADAL" clId="{35807B09-EEEA-509F-ABFC-717E46E6D6F4}" dt="2026-09-25T08:10:00.727" v="24" actId="20577"/>
          <ac:spMkLst>
            <pc:docMk/>
            <pc:sldMk cId="2177711815" sldId="358"/>
            <ac:spMk id="3" creationId="{78BDC6EF-C035-CE55-210C-46E829CD9B38}"/>
          </ac:spMkLst>
        </pc:spChg>
      </pc:sldChg>
      <pc:sldChg chg="delSp modSp add mod">
        <pc:chgData name="Frauke Zeller" userId="dc5e1141-71b4-4230-8084-801874e87c56" providerId="ADAL" clId="{35807B09-EEEA-509F-ABFC-717E46E6D6F4}" dt="2026-09-25T08:11:25.030" v="48" actId="478"/>
        <pc:sldMkLst>
          <pc:docMk/>
          <pc:sldMk cId="3843819897" sldId="368"/>
        </pc:sldMkLst>
        <pc:spChg chg="mod">
          <ac:chgData name="Frauke Zeller" userId="dc5e1141-71b4-4230-8084-801874e87c56" providerId="ADAL" clId="{35807B09-EEEA-509F-ABFC-717E46E6D6F4}" dt="2026-09-25T08:10:56.992" v="47" actId="20577"/>
          <ac:spMkLst>
            <pc:docMk/>
            <pc:sldMk cId="3843819897" sldId="368"/>
            <ac:spMk id="2" creationId="{1AC0052F-8189-368B-3D2C-7BEFF4C43E2D}"/>
          </ac:spMkLst>
        </pc:spChg>
        <pc:spChg chg="del">
          <ac:chgData name="Frauke Zeller" userId="dc5e1141-71b4-4230-8084-801874e87c56" providerId="ADAL" clId="{35807B09-EEEA-509F-ABFC-717E46E6D6F4}" dt="2026-09-25T08:11:25.030" v="48" actId="478"/>
          <ac:spMkLst>
            <pc:docMk/>
            <pc:sldMk cId="3843819897" sldId="368"/>
            <ac:spMk id="3" creationId="{FEDC09E6-4EDE-584E-2909-A1D189197E5D}"/>
          </ac:spMkLst>
        </pc:spChg>
      </pc:sldChg>
      <pc:sldChg chg="add">
        <pc:chgData name="Frauke Zeller" userId="dc5e1141-71b4-4230-8084-801874e87c56" providerId="ADAL" clId="{35807B09-EEEA-509F-ABFC-717E46E6D6F4}" dt="2026-09-25T08:10:26.832" v="25"/>
        <pc:sldMkLst>
          <pc:docMk/>
          <pc:sldMk cId="3234728608" sldId="401"/>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ABA401E-5089-4487-9D82-7DB35038CF5F}"/>
              </a:ext>
            </a:extLst>
          </p:cNvPr>
          <p:cNvSpPr>
            <a:spLocks noGrp="1"/>
          </p:cNvSpPr>
          <p:nvPr>
            <p:ph type="hdr" sz="quarter"/>
          </p:nvPr>
        </p:nvSpPr>
        <p:spPr>
          <a:xfrm>
            <a:off x="0" y="0"/>
            <a:ext cx="2949575" cy="498475"/>
          </a:xfrm>
          <a:prstGeom prst="rect">
            <a:avLst/>
          </a:prstGeom>
        </p:spPr>
        <p:txBody>
          <a:bodyPr vert="horz" lIns="91440" tIns="45720" rIns="91440" bIns="45720" rtlCol="0"/>
          <a:lstStyle>
            <a:lvl1pPr algn="l">
              <a:defRPr sz="1200">
                <a:latin typeface="Arial" panose="020B0604020202020204" pitchFamily="34" charset="0"/>
                <a:ea typeface="ＭＳ Ｐゴシック" panose="020B0600070205080204" pitchFamily="34" charset="-128"/>
              </a:defRPr>
            </a:lvl1pPr>
          </a:lstStyle>
          <a:p>
            <a:pPr>
              <a:defRPr/>
            </a:pPr>
            <a:endParaRPr lang="en-GB"/>
          </a:p>
        </p:txBody>
      </p:sp>
      <p:sp>
        <p:nvSpPr>
          <p:cNvPr id="3" name="Date Placeholder 2">
            <a:extLst>
              <a:ext uri="{FF2B5EF4-FFF2-40B4-BE49-F238E27FC236}">
                <a16:creationId xmlns:a16="http://schemas.microsoft.com/office/drawing/2014/main" id="{6769E9B9-9F13-4544-B0B5-422CCE793769}"/>
              </a:ext>
            </a:extLst>
          </p:cNvPr>
          <p:cNvSpPr>
            <a:spLocks noGrp="1"/>
          </p:cNvSpPr>
          <p:nvPr>
            <p:ph type="dt" sz="quarter" idx="1"/>
          </p:nvPr>
        </p:nvSpPr>
        <p:spPr>
          <a:xfrm>
            <a:off x="3854450" y="0"/>
            <a:ext cx="2949575" cy="498475"/>
          </a:xfrm>
          <a:prstGeom prst="rect">
            <a:avLst/>
          </a:prstGeom>
        </p:spPr>
        <p:txBody>
          <a:bodyPr vert="horz" lIns="91440" tIns="45720" rIns="91440" bIns="45720" rtlCol="0"/>
          <a:lstStyle>
            <a:lvl1pPr algn="r">
              <a:defRPr sz="1200">
                <a:latin typeface="Arial" panose="020B0604020202020204" pitchFamily="34" charset="0"/>
                <a:ea typeface="ＭＳ Ｐゴシック" panose="020B0600070205080204" pitchFamily="34" charset="-128"/>
              </a:defRPr>
            </a:lvl1pPr>
          </a:lstStyle>
          <a:p>
            <a:pPr>
              <a:defRPr/>
            </a:pPr>
            <a:fld id="{E2C8AF6F-5489-4B50-8180-9E6118FC16F5}" type="datetimeFigureOut">
              <a:rPr lang="en-GB"/>
              <a:pPr>
                <a:defRPr/>
              </a:pPr>
              <a:t>25/09/2026</a:t>
            </a:fld>
            <a:endParaRPr lang="en-GB" dirty="0"/>
          </a:p>
        </p:txBody>
      </p:sp>
      <p:sp>
        <p:nvSpPr>
          <p:cNvPr id="4" name="Footer Placeholder 3">
            <a:extLst>
              <a:ext uri="{FF2B5EF4-FFF2-40B4-BE49-F238E27FC236}">
                <a16:creationId xmlns:a16="http://schemas.microsoft.com/office/drawing/2014/main" id="{CAE6326A-2D3E-4D1F-AD1E-6E6615C15A01}"/>
              </a:ext>
            </a:extLst>
          </p:cNvPr>
          <p:cNvSpPr>
            <a:spLocks noGrp="1"/>
          </p:cNvSpPr>
          <p:nvPr>
            <p:ph type="ftr" sz="quarter" idx="2"/>
          </p:nvPr>
        </p:nvSpPr>
        <p:spPr>
          <a:xfrm>
            <a:off x="0" y="9445625"/>
            <a:ext cx="2949575" cy="498475"/>
          </a:xfrm>
          <a:prstGeom prst="rect">
            <a:avLst/>
          </a:prstGeom>
        </p:spPr>
        <p:txBody>
          <a:bodyPr vert="horz" lIns="91440" tIns="45720" rIns="91440" bIns="45720" rtlCol="0" anchor="b"/>
          <a:lstStyle>
            <a:lvl1pPr algn="l">
              <a:defRPr sz="1200">
                <a:latin typeface="Arial" panose="020B0604020202020204" pitchFamily="34" charset="0"/>
                <a:ea typeface="ＭＳ Ｐゴシック" panose="020B0600070205080204" pitchFamily="34" charset="-128"/>
              </a:defRPr>
            </a:lvl1pPr>
          </a:lstStyle>
          <a:p>
            <a:pPr>
              <a:defRPr/>
            </a:pPr>
            <a:endParaRPr lang="en-GB"/>
          </a:p>
        </p:txBody>
      </p:sp>
      <p:sp>
        <p:nvSpPr>
          <p:cNvPr id="5" name="Slide Number Placeholder 4">
            <a:extLst>
              <a:ext uri="{FF2B5EF4-FFF2-40B4-BE49-F238E27FC236}">
                <a16:creationId xmlns:a16="http://schemas.microsoft.com/office/drawing/2014/main" id="{2A9F1AC0-6870-4974-95B7-D61C33106864}"/>
              </a:ext>
            </a:extLst>
          </p:cNvPr>
          <p:cNvSpPr>
            <a:spLocks noGrp="1"/>
          </p:cNvSpPr>
          <p:nvPr>
            <p:ph type="sldNum" sz="quarter" idx="3"/>
          </p:nvPr>
        </p:nvSpPr>
        <p:spPr>
          <a:xfrm>
            <a:off x="3854450" y="9445625"/>
            <a:ext cx="2949575" cy="498475"/>
          </a:xfrm>
          <a:prstGeom prst="rect">
            <a:avLst/>
          </a:prstGeom>
        </p:spPr>
        <p:txBody>
          <a:bodyPr vert="horz" wrap="square" lIns="91440" tIns="45720" rIns="91440" bIns="45720" numCol="1" anchor="b" anchorCtr="0" compatLnSpc="1">
            <a:prstTxWarp prst="textNoShape">
              <a:avLst/>
            </a:prstTxWarp>
          </a:bodyPr>
          <a:lstStyle>
            <a:lvl1pPr algn="r">
              <a:defRPr sz="1200" smtClean="0"/>
            </a:lvl1pPr>
          </a:lstStyle>
          <a:p>
            <a:pPr>
              <a:defRPr/>
            </a:pPr>
            <a:fld id="{6E46B2E9-6633-44AE-A30B-94B6D1EBAE2F}" type="slidenum">
              <a:rPr lang="en-GB" altLang="en-US"/>
              <a:pPr>
                <a:defRPr/>
              </a:pPr>
              <a:t>‹#›</a:t>
            </a:fld>
            <a:endParaRPr lang="en-GB"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0CF69B0-7AB4-4D4D-BB5B-03782D3E42D9}"/>
              </a:ext>
            </a:extLst>
          </p:cNvPr>
          <p:cNvSpPr>
            <a:spLocks noGrp="1"/>
          </p:cNvSpPr>
          <p:nvPr>
            <p:ph type="hdr" sz="quarter"/>
          </p:nvPr>
        </p:nvSpPr>
        <p:spPr>
          <a:xfrm>
            <a:off x="0" y="0"/>
            <a:ext cx="2949575" cy="498475"/>
          </a:xfrm>
          <a:prstGeom prst="rect">
            <a:avLst/>
          </a:prstGeom>
        </p:spPr>
        <p:txBody>
          <a:bodyPr vert="horz" lIns="91440" tIns="45720" rIns="91440" bIns="45720" rtlCol="0"/>
          <a:lstStyle>
            <a:lvl1pPr algn="l">
              <a:defRPr sz="1200">
                <a:latin typeface="Arial" charset="0"/>
                <a:ea typeface="ＭＳ Ｐゴシック" charset="-128"/>
              </a:defRPr>
            </a:lvl1pPr>
          </a:lstStyle>
          <a:p>
            <a:pPr>
              <a:defRPr/>
            </a:pPr>
            <a:endParaRPr lang="en-US"/>
          </a:p>
        </p:txBody>
      </p:sp>
      <p:sp>
        <p:nvSpPr>
          <p:cNvPr id="3" name="Date Placeholder 2">
            <a:extLst>
              <a:ext uri="{FF2B5EF4-FFF2-40B4-BE49-F238E27FC236}">
                <a16:creationId xmlns:a16="http://schemas.microsoft.com/office/drawing/2014/main" id="{46436275-13F8-42B0-9A8D-90A3C025875A}"/>
              </a:ext>
            </a:extLst>
          </p:cNvPr>
          <p:cNvSpPr>
            <a:spLocks noGrp="1"/>
          </p:cNvSpPr>
          <p:nvPr>
            <p:ph type="dt" idx="1"/>
          </p:nvPr>
        </p:nvSpPr>
        <p:spPr>
          <a:xfrm>
            <a:off x="3854450" y="0"/>
            <a:ext cx="2949575" cy="498475"/>
          </a:xfrm>
          <a:prstGeom prst="rect">
            <a:avLst/>
          </a:prstGeom>
        </p:spPr>
        <p:txBody>
          <a:bodyPr vert="horz" lIns="91440" tIns="45720" rIns="91440" bIns="45720" rtlCol="0"/>
          <a:lstStyle>
            <a:lvl1pPr algn="r">
              <a:defRPr sz="1200">
                <a:latin typeface="Arial" charset="0"/>
                <a:ea typeface="ＭＳ Ｐゴシック" charset="-128"/>
              </a:defRPr>
            </a:lvl1pPr>
          </a:lstStyle>
          <a:p>
            <a:pPr>
              <a:defRPr/>
            </a:pPr>
            <a:fld id="{4EF00398-0977-40A4-B2BD-A2D0611E9E5E}" type="datetimeFigureOut">
              <a:rPr lang="en-US"/>
              <a:pPr>
                <a:defRPr/>
              </a:pPr>
              <a:t>9/25/26</a:t>
            </a:fld>
            <a:endParaRPr lang="en-US" dirty="0"/>
          </a:p>
        </p:txBody>
      </p:sp>
      <p:sp>
        <p:nvSpPr>
          <p:cNvPr id="4" name="Slide Image Placeholder 3">
            <a:extLst>
              <a:ext uri="{FF2B5EF4-FFF2-40B4-BE49-F238E27FC236}">
                <a16:creationId xmlns:a16="http://schemas.microsoft.com/office/drawing/2014/main" id="{BCDF6CBA-F5F1-486B-B503-6CEB8365A653}"/>
              </a:ext>
            </a:extLst>
          </p:cNvPr>
          <p:cNvSpPr>
            <a:spLocks noGrp="1" noRot="1" noChangeAspect="1"/>
          </p:cNvSpPr>
          <p:nvPr>
            <p:ph type="sldImg" idx="2"/>
          </p:nvPr>
        </p:nvSpPr>
        <p:spPr>
          <a:xfrm>
            <a:off x="420688" y="1243013"/>
            <a:ext cx="5964237" cy="3355975"/>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a:extLst>
              <a:ext uri="{FF2B5EF4-FFF2-40B4-BE49-F238E27FC236}">
                <a16:creationId xmlns:a16="http://schemas.microsoft.com/office/drawing/2014/main" id="{AB9CE170-BB10-4918-9E05-A10BE5B86375}"/>
              </a:ext>
            </a:extLst>
          </p:cNvPr>
          <p:cNvSpPr>
            <a:spLocks noGrp="1"/>
          </p:cNvSpPr>
          <p:nvPr>
            <p:ph type="body" sz="quarter" idx="3"/>
          </p:nvPr>
        </p:nvSpPr>
        <p:spPr>
          <a:xfrm>
            <a:off x="681038" y="4786313"/>
            <a:ext cx="5443537" cy="3914775"/>
          </a:xfrm>
          <a:prstGeom prst="rect">
            <a:avLst/>
          </a:prstGeom>
        </p:spPr>
        <p:txBody>
          <a:bodyPr vert="horz" lIns="91440" tIns="45720" rIns="91440" bIns="45720" rtlCol="0"/>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6" name="Footer Placeholder 5">
            <a:extLst>
              <a:ext uri="{FF2B5EF4-FFF2-40B4-BE49-F238E27FC236}">
                <a16:creationId xmlns:a16="http://schemas.microsoft.com/office/drawing/2014/main" id="{48A2CAFC-08F6-4FB7-A1EC-FD1DF619F065}"/>
              </a:ext>
            </a:extLst>
          </p:cNvPr>
          <p:cNvSpPr>
            <a:spLocks noGrp="1"/>
          </p:cNvSpPr>
          <p:nvPr>
            <p:ph type="ftr" sz="quarter" idx="4"/>
          </p:nvPr>
        </p:nvSpPr>
        <p:spPr>
          <a:xfrm>
            <a:off x="0" y="9445625"/>
            <a:ext cx="2949575" cy="498475"/>
          </a:xfrm>
          <a:prstGeom prst="rect">
            <a:avLst/>
          </a:prstGeom>
        </p:spPr>
        <p:txBody>
          <a:bodyPr vert="horz" lIns="91440" tIns="45720" rIns="91440" bIns="45720" rtlCol="0" anchor="b"/>
          <a:lstStyle>
            <a:lvl1pPr algn="l">
              <a:defRPr sz="1200">
                <a:latin typeface="Arial" charset="0"/>
                <a:ea typeface="ＭＳ Ｐゴシック" charset="-128"/>
              </a:defRPr>
            </a:lvl1pPr>
          </a:lstStyle>
          <a:p>
            <a:pPr>
              <a:defRPr/>
            </a:pPr>
            <a:endParaRPr lang="en-US"/>
          </a:p>
        </p:txBody>
      </p:sp>
      <p:sp>
        <p:nvSpPr>
          <p:cNvPr id="7" name="Slide Number Placeholder 6">
            <a:extLst>
              <a:ext uri="{FF2B5EF4-FFF2-40B4-BE49-F238E27FC236}">
                <a16:creationId xmlns:a16="http://schemas.microsoft.com/office/drawing/2014/main" id="{26C7A2C1-7375-438D-A196-6C308E2C3053}"/>
              </a:ext>
            </a:extLst>
          </p:cNvPr>
          <p:cNvSpPr>
            <a:spLocks noGrp="1"/>
          </p:cNvSpPr>
          <p:nvPr>
            <p:ph type="sldNum" sz="quarter" idx="5"/>
          </p:nvPr>
        </p:nvSpPr>
        <p:spPr>
          <a:xfrm>
            <a:off x="3854450" y="9445625"/>
            <a:ext cx="2949575" cy="498475"/>
          </a:xfrm>
          <a:prstGeom prst="rect">
            <a:avLst/>
          </a:prstGeom>
        </p:spPr>
        <p:txBody>
          <a:bodyPr vert="horz" wrap="square" lIns="91440" tIns="45720" rIns="91440" bIns="45720" numCol="1" anchor="b" anchorCtr="0" compatLnSpc="1">
            <a:prstTxWarp prst="textNoShape">
              <a:avLst/>
            </a:prstTxWarp>
          </a:bodyPr>
          <a:lstStyle>
            <a:lvl1pPr algn="r">
              <a:defRPr sz="1200" smtClean="0"/>
            </a:lvl1pPr>
          </a:lstStyle>
          <a:p>
            <a:pPr>
              <a:defRPr/>
            </a:pPr>
            <a:fld id="{15DA4178-8E38-403A-A699-810AE77A25AC}"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15DA4178-8E38-403A-A699-810AE77A25AC}" type="slidenum">
              <a:rPr lang="en-US" altLang="en-US" smtClean="0"/>
              <a:pPr>
                <a:defRPr/>
              </a:pPr>
              <a:t>1</a:t>
            </a:fld>
            <a:endParaRPr lang="en-US" altLang="en-US"/>
          </a:p>
        </p:txBody>
      </p:sp>
    </p:spTree>
    <p:extLst>
      <p:ext uri="{BB962C8B-B14F-4D97-AF65-F5344CB8AC3E}">
        <p14:creationId xmlns:p14="http://schemas.microsoft.com/office/powerpoint/2010/main" val="14743282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DE" dirty="0"/>
          </a:p>
        </p:txBody>
      </p:sp>
      <p:sp>
        <p:nvSpPr>
          <p:cNvPr id="4" name="Slide Number Placeholder 3"/>
          <p:cNvSpPr>
            <a:spLocks noGrp="1"/>
          </p:cNvSpPr>
          <p:nvPr>
            <p:ph type="sldNum" sz="quarter" idx="5"/>
          </p:nvPr>
        </p:nvSpPr>
        <p:spPr/>
        <p:txBody>
          <a:bodyPr/>
          <a:lstStyle/>
          <a:p>
            <a:pPr>
              <a:defRPr/>
            </a:pPr>
            <a:fld id="{15DA4178-8E38-403A-A699-810AE77A25AC}" type="slidenum">
              <a:rPr lang="en-US" altLang="en-US" smtClean="0"/>
              <a:pPr>
                <a:defRPr/>
              </a:pPr>
              <a:t>3</a:t>
            </a:fld>
            <a:endParaRPr lang="en-US" altLang="en-US"/>
          </a:p>
        </p:txBody>
      </p:sp>
    </p:spTree>
    <p:extLst>
      <p:ext uri="{BB962C8B-B14F-4D97-AF65-F5344CB8AC3E}">
        <p14:creationId xmlns:p14="http://schemas.microsoft.com/office/powerpoint/2010/main" val="41293517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1B2CA3-5A4B-54C8-2790-F30C564411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7BAD2D-4B69-538A-6C2A-0E5CABE2F7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74CFCD5-0BD6-2440-AB68-67644AA0D70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60C8739-5B91-75F9-51A0-251FE52FD0A3}"/>
              </a:ext>
            </a:extLst>
          </p:cNvPr>
          <p:cNvSpPr>
            <a:spLocks noGrp="1"/>
          </p:cNvSpPr>
          <p:nvPr>
            <p:ph type="sldNum" sz="quarter" idx="5"/>
          </p:nvPr>
        </p:nvSpPr>
        <p:spPr/>
        <p:txBody>
          <a:bodyPr/>
          <a:lstStyle/>
          <a:p>
            <a:pPr>
              <a:defRPr/>
            </a:pPr>
            <a:fld id="{15DA4178-8E38-403A-A699-810AE77A25AC}" type="slidenum">
              <a:rPr lang="en-US" altLang="en-US" smtClean="0"/>
              <a:pPr>
                <a:defRPr/>
              </a:pPr>
              <a:t>5</a:t>
            </a:fld>
            <a:endParaRPr lang="en-US" altLang="en-US"/>
          </a:p>
        </p:txBody>
      </p:sp>
    </p:spTree>
    <p:extLst>
      <p:ext uri="{BB962C8B-B14F-4D97-AF65-F5344CB8AC3E}">
        <p14:creationId xmlns:p14="http://schemas.microsoft.com/office/powerpoint/2010/main" val="33115928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336030-A913-E3EA-6CEA-5866540D77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B89868-C238-3B80-3F6E-7CA306ED12F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EA4D93-FC41-FFA7-63FC-0E2EE32A9E35}"/>
              </a:ext>
            </a:extLst>
          </p:cNvPr>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sz="1600" kern="1200" dirty="0">
                <a:solidFill>
                  <a:schemeClr val="tx1"/>
                </a:solidFill>
                <a:effectLst/>
                <a:latin typeface="+mn-lt"/>
                <a:ea typeface="+mn-ea"/>
                <a:cs typeface="+mn-cs"/>
              </a:rPr>
              <a:t>“The need to auditing AI systems results from a confluence of top-down and bottom-up pressures. The former includes the regulatory mandates and normative expectations placed on technology providers by external stakeholders like policymakers and advocacy groups. The latter includes voluntary measures taken by technology providers to stay competitive in their industries, including continuous improvements in software development and testing procedures (</a:t>
            </a:r>
            <a:r>
              <a:rPr lang="en-GB" sz="1600" kern="1200" dirty="0" err="1">
                <a:solidFill>
                  <a:schemeClr val="tx1"/>
                </a:solidFill>
                <a:effectLst/>
                <a:latin typeface="+mn-lt"/>
                <a:ea typeface="+mn-ea"/>
                <a:cs typeface="+mn-cs"/>
              </a:rPr>
              <a:t>Mökander</a:t>
            </a:r>
            <a:r>
              <a:rPr lang="en-GB" sz="1600" kern="1200" dirty="0">
                <a:solidFill>
                  <a:schemeClr val="tx1"/>
                </a:solidFill>
                <a:effectLst/>
                <a:latin typeface="+mn-lt"/>
                <a:ea typeface="+mn-ea"/>
                <a:cs typeface="+mn-cs"/>
              </a:rPr>
              <a:t>, 2023, p.8, see also figure below). </a:t>
            </a:r>
            <a:endParaRPr lang="en-CA" sz="160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E9D52BA0-9F45-9CB8-CC37-2DA95051CE85}"/>
              </a:ext>
            </a:extLst>
          </p:cNvPr>
          <p:cNvSpPr>
            <a:spLocks noGrp="1"/>
          </p:cNvSpPr>
          <p:nvPr>
            <p:ph type="sldNum" sz="quarter" idx="5"/>
          </p:nvPr>
        </p:nvSpPr>
        <p:spPr/>
        <p:txBody>
          <a:bodyPr/>
          <a:lstStyle/>
          <a:p>
            <a:pPr>
              <a:defRPr/>
            </a:pPr>
            <a:fld id="{15DA4178-8E38-403A-A699-810AE77A25AC}" type="slidenum">
              <a:rPr lang="en-US" altLang="en-US" smtClean="0"/>
              <a:pPr>
                <a:defRPr/>
              </a:pPr>
              <a:t>6</a:t>
            </a:fld>
            <a:endParaRPr lang="en-US" altLang="en-US"/>
          </a:p>
        </p:txBody>
      </p:sp>
    </p:spTree>
    <p:extLst>
      <p:ext uri="{BB962C8B-B14F-4D97-AF65-F5344CB8AC3E}">
        <p14:creationId xmlns:p14="http://schemas.microsoft.com/office/powerpoint/2010/main" val="30150731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Opening title slide whit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39C6F12F-F3CF-4006-BB82-32500C676D3F}"/>
              </a:ext>
            </a:extLst>
          </p:cNvPr>
          <p:cNvSpPr>
            <a:spLocks noGrp="1"/>
          </p:cNvSpPr>
          <p:nvPr>
            <p:ph type="body" sz="quarter" idx="10" hasCustomPrompt="1"/>
          </p:nvPr>
        </p:nvSpPr>
        <p:spPr>
          <a:xfrm>
            <a:off x="395288" y="3867894"/>
            <a:ext cx="8353176" cy="633887"/>
          </a:xfrm>
          <a:prstGeom prst="rect">
            <a:avLst/>
          </a:prstGeom>
        </p:spPr>
        <p:txBody>
          <a:bodyPr/>
          <a:lstStyle>
            <a:lvl1pPr marL="0" indent="0">
              <a:buNone/>
              <a:defRPr sz="2400">
                <a:solidFill>
                  <a:srgbClr val="002060"/>
                </a:solidFill>
              </a:defRPr>
            </a:lvl1pPr>
            <a:lvl2pPr marL="342900" indent="0">
              <a:buNone/>
              <a:defRPr sz="2400"/>
            </a:lvl2pPr>
            <a:lvl3pPr marL="685800" indent="0">
              <a:buNone/>
              <a:defRPr sz="2400"/>
            </a:lvl3pPr>
            <a:lvl4pPr marL="1028700" indent="0">
              <a:buNone/>
              <a:defRPr sz="2400"/>
            </a:lvl4pPr>
            <a:lvl5pPr marL="1371600" indent="0">
              <a:buNone/>
              <a:defRPr sz="2400"/>
            </a:lvl5pPr>
          </a:lstStyle>
          <a:p>
            <a:pPr lvl="0"/>
            <a:r>
              <a:rPr lang="en-US" dirty="0"/>
              <a:t>Click to add presenter title</a:t>
            </a:r>
            <a:endParaRPr lang="en-GB" dirty="0"/>
          </a:p>
        </p:txBody>
      </p:sp>
      <p:sp>
        <p:nvSpPr>
          <p:cNvPr id="6" name="Title 5">
            <a:extLst>
              <a:ext uri="{FF2B5EF4-FFF2-40B4-BE49-F238E27FC236}">
                <a16:creationId xmlns:a16="http://schemas.microsoft.com/office/drawing/2014/main" id="{956B180E-CA89-484A-839C-62D67F59F08F}"/>
              </a:ext>
            </a:extLst>
          </p:cNvPr>
          <p:cNvSpPr>
            <a:spLocks noGrp="1"/>
          </p:cNvSpPr>
          <p:nvPr>
            <p:ph type="title" hasCustomPrompt="1"/>
          </p:nvPr>
        </p:nvSpPr>
        <p:spPr>
          <a:xfrm>
            <a:off x="399290" y="1059582"/>
            <a:ext cx="8349174" cy="993775"/>
          </a:xfrm>
          <a:prstGeom prst="rect">
            <a:avLst/>
          </a:prstGeom>
        </p:spPr>
        <p:txBody>
          <a:bodyPr/>
          <a:lstStyle>
            <a:lvl1pPr algn="l">
              <a:defRPr sz="3600">
                <a:solidFill>
                  <a:srgbClr val="002060"/>
                </a:solidFill>
                <a:latin typeface="+mj-lt"/>
              </a:defRPr>
            </a:lvl1pPr>
          </a:lstStyle>
          <a:p>
            <a:pPr>
              <a:defRPr/>
            </a:pPr>
            <a:r>
              <a:rPr lang="en-GB" sz="900" dirty="0">
                <a:solidFill>
                  <a:srgbClr val="002060"/>
                </a:solidFill>
                <a:latin typeface="+mj-lt"/>
              </a:rPr>
              <a:t>Click to add presentation title</a:t>
            </a:r>
            <a:endParaRPr lang="en-US" sz="900" dirty="0">
              <a:solidFill>
                <a:srgbClr val="002060"/>
              </a:solidFill>
              <a:latin typeface="+mj-lt"/>
            </a:endParaRPr>
          </a:p>
        </p:txBody>
      </p:sp>
    </p:spTree>
    <p:extLst>
      <p:ext uri="{BB962C8B-B14F-4D97-AF65-F5344CB8AC3E}">
        <p14:creationId xmlns:p14="http://schemas.microsoft.com/office/powerpoint/2010/main" val="17504493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tandard content white">
    <p:spTree>
      <p:nvGrpSpPr>
        <p:cNvPr id="1" name=""/>
        <p:cNvGrpSpPr/>
        <p:nvPr/>
      </p:nvGrpSpPr>
      <p:grpSpPr>
        <a:xfrm>
          <a:off x="0" y="0"/>
          <a:ext cx="0" cy="0"/>
          <a:chOff x="0" y="0"/>
          <a:chExt cx="0" cy="0"/>
        </a:xfrm>
      </p:grpSpPr>
      <p:sp>
        <p:nvSpPr>
          <p:cNvPr id="7" name="Title 1"/>
          <p:cNvSpPr>
            <a:spLocks noGrp="1"/>
          </p:cNvSpPr>
          <p:nvPr>
            <p:ph type="ctrTitle" hasCustomPrompt="1"/>
          </p:nvPr>
        </p:nvSpPr>
        <p:spPr>
          <a:xfrm>
            <a:off x="395288" y="1131888"/>
            <a:ext cx="8077197" cy="432048"/>
          </a:xfrm>
          <a:prstGeom prst="rect">
            <a:avLst/>
          </a:prstGeom>
        </p:spPr>
        <p:txBody>
          <a:bodyPr lIns="0" tIns="0" rIns="0" bIns="0" anchor="t" anchorCtr="0"/>
          <a:lstStyle>
            <a:lvl1pPr algn="l">
              <a:lnSpc>
                <a:spcPct val="100000"/>
              </a:lnSpc>
              <a:defRPr sz="2000" b="0" i="0" cap="none" baseline="0">
                <a:solidFill>
                  <a:srgbClr val="002060"/>
                </a:solidFill>
                <a:latin typeface="+mj-lt"/>
                <a:cs typeface="Arial"/>
              </a:defRPr>
            </a:lvl1pPr>
          </a:lstStyle>
          <a:p>
            <a:r>
              <a:rPr lang="en-US" dirty="0"/>
              <a:t>Click to edit title</a:t>
            </a:r>
          </a:p>
        </p:txBody>
      </p:sp>
      <p:sp>
        <p:nvSpPr>
          <p:cNvPr id="14" name="Content Placeholder 2"/>
          <p:cNvSpPr>
            <a:spLocks noGrp="1"/>
          </p:cNvSpPr>
          <p:nvPr>
            <p:ph idx="1"/>
          </p:nvPr>
        </p:nvSpPr>
        <p:spPr>
          <a:xfrm>
            <a:off x="395288" y="1707655"/>
            <a:ext cx="8215315" cy="2755706"/>
          </a:xfrm>
          <a:prstGeom prst="rect">
            <a:avLst/>
          </a:prstGeom>
        </p:spPr>
        <p:txBody>
          <a:bodyPr lIns="0" tIns="0" rIns="0" bIns="0"/>
          <a:lstStyle>
            <a:lvl1pPr>
              <a:defRPr sz="1800" b="0" i="0">
                <a:solidFill>
                  <a:srgbClr val="002060"/>
                </a:solidFill>
                <a:latin typeface="+mn-lt"/>
                <a:cs typeface="Arial"/>
              </a:defRPr>
            </a:lvl1pPr>
            <a:lvl2pPr>
              <a:defRPr sz="1800" b="0" i="0">
                <a:solidFill>
                  <a:srgbClr val="002060"/>
                </a:solidFill>
                <a:latin typeface="+mn-lt"/>
                <a:cs typeface="Arial"/>
              </a:defRPr>
            </a:lvl2pPr>
            <a:lvl3pPr>
              <a:defRPr sz="1800" b="0" i="0">
                <a:solidFill>
                  <a:srgbClr val="002060"/>
                </a:solidFill>
                <a:latin typeface="+mn-lt"/>
                <a:cs typeface="Arial"/>
              </a:defRPr>
            </a:lvl3pPr>
            <a:lvl4pPr>
              <a:defRPr sz="1800" b="0" i="0">
                <a:solidFill>
                  <a:srgbClr val="002060"/>
                </a:solidFill>
                <a:latin typeface="+mn-lt"/>
                <a:cs typeface="Arial"/>
              </a:defRPr>
            </a:lvl4pPr>
            <a:lvl5pPr>
              <a:defRPr sz="1800" b="0" i="0">
                <a:solidFill>
                  <a:srgbClr val="002060"/>
                </a:solidFill>
                <a:latin typeface="+mn-lt"/>
                <a:cs typeface="Aria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750789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plit content and image white">
    <p:spTree>
      <p:nvGrpSpPr>
        <p:cNvPr id="1" name=""/>
        <p:cNvGrpSpPr/>
        <p:nvPr/>
      </p:nvGrpSpPr>
      <p:grpSpPr>
        <a:xfrm>
          <a:off x="0" y="0"/>
          <a:ext cx="0" cy="0"/>
          <a:chOff x="0" y="0"/>
          <a:chExt cx="0" cy="0"/>
        </a:xfrm>
      </p:grpSpPr>
      <p:sp>
        <p:nvSpPr>
          <p:cNvPr id="4" name="Title 17"/>
          <p:cNvSpPr>
            <a:spLocks noGrp="1"/>
          </p:cNvSpPr>
          <p:nvPr>
            <p:ph type="title" hasCustomPrompt="1"/>
          </p:nvPr>
        </p:nvSpPr>
        <p:spPr>
          <a:xfrm>
            <a:off x="395288" y="1131888"/>
            <a:ext cx="4608760" cy="3132348"/>
          </a:xfrm>
          <a:prstGeom prst="rect">
            <a:avLst/>
          </a:prstGeom>
        </p:spPr>
        <p:txBody>
          <a:bodyPr vert="horz" lIns="0" tIns="0" rIns="0" bIns="0" anchor="t" anchorCtr="0"/>
          <a:lstStyle>
            <a:lvl1pPr algn="l">
              <a:lnSpc>
                <a:spcPct val="100000"/>
              </a:lnSpc>
              <a:defRPr sz="1800" b="0" i="0" cap="none" baseline="0">
                <a:solidFill>
                  <a:srgbClr val="002060"/>
                </a:solidFill>
                <a:latin typeface="+mn-lt"/>
                <a:cs typeface="Arial"/>
              </a:defRPr>
            </a:lvl1pPr>
          </a:lstStyle>
          <a:p>
            <a:r>
              <a:rPr lang="en-GB" dirty="0"/>
              <a:t>Click to edit content</a:t>
            </a:r>
            <a:endParaRPr lang="en-US" dirty="0"/>
          </a:p>
        </p:txBody>
      </p:sp>
      <p:sp>
        <p:nvSpPr>
          <p:cNvPr id="5" name="Picture Placeholder 12"/>
          <p:cNvSpPr>
            <a:spLocks noGrp="1"/>
          </p:cNvSpPr>
          <p:nvPr>
            <p:ph type="pic" sz="quarter" idx="10"/>
          </p:nvPr>
        </p:nvSpPr>
        <p:spPr>
          <a:xfrm>
            <a:off x="5508104" y="1131888"/>
            <a:ext cx="3240285" cy="3132348"/>
          </a:xfrm>
          <a:prstGeom prst="rect">
            <a:avLst/>
          </a:prstGeom>
        </p:spPr>
        <p:txBody>
          <a:bodyPr vert="horz"/>
          <a:lstStyle>
            <a:lvl1pPr>
              <a:defRPr>
                <a:solidFill>
                  <a:srgbClr val="002060"/>
                </a:solidFill>
              </a:defRPr>
            </a:lvl1pPr>
          </a:lstStyle>
          <a:p>
            <a:pPr lvl="0"/>
            <a:endParaRPr lang="en-US" noProof="0" dirty="0"/>
          </a:p>
        </p:txBody>
      </p:sp>
    </p:spTree>
    <p:extLst>
      <p:ext uri="{BB962C8B-B14F-4D97-AF65-F5344CB8AC3E}">
        <p14:creationId xmlns:p14="http://schemas.microsoft.com/office/powerpoint/2010/main" val="25200743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FB139110-63FE-48E2-848D-54FB296589F5}"/>
              </a:ext>
            </a:extLst>
          </p:cNvPr>
          <p:cNvCxnSpPr>
            <a:cxnSpLocks/>
          </p:cNvCxnSpPr>
          <p:nvPr userDrawn="1"/>
        </p:nvCxnSpPr>
        <p:spPr>
          <a:xfrm>
            <a:off x="395288" y="844550"/>
            <a:ext cx="8353425" cy="0"/>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B5737B85-6062-4183-A094-BA1386428874}"/>
              </a:ext>
            </a:extLst>
          </p:cNvPr>
          <p:cNvCxnSpPr>
            <a:cxnSpLocks/>
          </p:cNvCxnSpPr>
          <p:nvPr userDrawn="1"/>
        </p:nvCxnSpPr>
        <p:spPr>
          <a:xfrm>
            <a:off x="395288" y="4659313"/>
            <a:ext cx="8351837" cy="0"/>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pic>
        <p:nvPicPr>
          <p:cNvPr id="2052" name="Picture 12" descr="UoE_Horizontal Logo_CMYK.jpg">
            <a:extLst>
              <a:ext uri="{FF2B5EF4-FFF2-40B4-BE49-F238E27FC236}">
                <a16:creationId xmlns:a16="http://schemas.microsoft.com/office/drawing/2014/main" id="{2022589B-BDE7-4D10-B9EA-FC1A49643D45}"/>
              </a:ext>
            </a:extLst>
          </p:cNvPr>
          <p:cNvPicPr>
            <a:picLocks noChangeAspect="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412750" y="185738"/>
            <a:ext cx="3081338"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3" name="Picture 13" descr="Influencing the world_PPT_282.png">
            <a:extLst>
              <a:ext uri="{FF2B5EF4-FFF2-40B4-BE49-F238E27FC236}">
                <a16:creationId xmlns:a16="http://schemas.microsoft.com/office/drawing/2014/main" id="{ED2A722F-1CA6-4ABC-83FC-CEBAEDFDD85B}"/>
              </a:ext>
            </a:extLst>
          </p:cNvPr>
          <p:cNvPicPr>
            <a:picLocks noChangeAspect="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6664325" y="4786313"/>
            <a:ext cx="2100263" cy="188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893" r:id="rId1"/>
    <p:sldLayoutId id="2147483891" r:id="rId2"/>
    <p:sldLayoutId id="2147483890" r:id="rId3"/>
  </p:sldLayoutIdLst>
  <p:txStyles>
    <p:titleStyle>
      <a:lvl1pPr algn="r" defTabSz="342900" rtl="0" eaLnBrk="0" fontAlgn="base" hangingPunct="0">
        <a:spcBef>
          <a:spcPct val="0"/>
        </a:spcBef>
        <a:spcAft>
          <a:spcPct val="0"/>
        </a:spcAft>
        <a:defRPr sz="900" kern="1200">
          <a:solidFill>
            <a:srgbClr val="09091E"/>
          </a:solidFill>
          <a:latin typeface="Arial"/>
          <a:ea typeface="ＭＳ Ｐゴシック" charset="0"/>
          <a:cs typeface="Arial"/>
        </a:defRPr>
      </a:lvl1pPr>
      <a:lvl2pPr algn="r" defTabSz="342900" rtl="0" eaLnBrk="0" fontAlgn="base" hangingPunct="0">
        <a:spcBef>
          <a:spcPct val="0"/>
        </a:spcBef>
        <a:spcAft>
          <a:spcPct val="0"/>
        </a:spcAft>
        <a:defRPr sz="900">
          <a:solidFill>
            <a:srgbClr val="09091E"/>
          </a:solidFill>
          <a:latin typeface="Arial" charset="0"/>
          <a:ea typeface="ＭＳ Ｐゴシック" charset="0"/>
          <a:cs typeface="Arial" charset="0"/>
        </a:defRPr>
      </a:lvl2pPr>
      <a:lvl3pPr algn="r" defTabSz="342900" rtl="0" eaLnBrk="0" fontAlgn="base" hangingPunct="0">
        <a:spcBef>
          <a:spcPct val="0"/>
        </a:spcBef>
        <a:spcAft>
          <a:spcPct val="0"/>
        </a:spcAft>
        <a:defRPr sz="900">
          <a:solidFill>
            <a:srgbClr val="09091E"/>
          </a:solidFill>
          <a:latin typeface="Arial" charset="0"/>
          <a:ea typeface="ＭＳ Ｐゴシック" charset="0"/>
          <a:cs typeface="Arial" charset="0"/>
        </a:defRPr>
      </a:lvl3pPr>
      <a:lvl4pPr algn="r" defTabSz="342900" rtl="0" eaLnBrk="0" fontAlgn="base" hangingPunct="0">
        <a:spcBef>
          <a:spcPct val="0"/>
        </a:spcBef>
        <a:spcAft>
          <a:spcPct val="0"/>
        </a:spcAft>
        <a:defRPr sz="900">
          <a:solidFill>
            <a:srgbClr val="09091E"/>
          </a:solidFill>
          <a:latin typeface="Arial" charset="0"/>
          <a:ea typeface="ＭＳ Ｐゴシック" charset="0"/>
          <a:cs typeface="Arial" charset="0"/>
        </a:defRPr>
      </a:lvl4pPr>
      <a:lvl5pPr algn="r" defTabSz="342900" rtl="0" eaLnBrk="0" fontAlgn="base" hangingPunct="0">
        <a:spcBef>
          <a:spcPct val="0"/>
        </a:spcBef>
        <a:spcAft>
          <a:spcPct val="0"/>
        </a:spcAft>
        <a:defRPr sz="900">
          <a:solidFill>
            <a:srgbClr val="09091E"/>
          </a:solidFill>
          <a:latin typeface="Arial" charset="0"/>
          <a:ea typeface="ＭＳ Ｐゴシック" charset="0"/>
          <a:cs typeface="Arial" charset="0"/>
        </a:defRPr>
      </a:lvl5pPr>
      <a:lvl6pPr marL="342900" algn="r" defTabSz="342900" rtl="0" fontAlgn="base">
        <a:spcBef>
          <a:spcPct val="0"/>
        </a:spcBef>
        <a:spcAft>
          <a:spcPct val="0"/>
        </a:spcAft>
        <a:defRPr sz="900">
          <a:solidFill>
            <a:srgbClr val="1F497D"/>
          </a:solidFill>
          <a:latin typeface="Arial" charset="0"/>
          <a:ea typeface="ＭＳ Ｐゴシック" charset="0"/>
        </a:defRPr>
      </a:lvl6pPr>
      <a:lvl7pPr marL="685800" algn="r" defTabSz="342900" rtl="0" fontAlgn="base">
        <a:spcBef>
          <a:spcPct val="0"/>
        </a:spcBef>
        <a:spcAft>
          <a:spcPct val="0"/>
        </a:spcAft>
        <a:defRPr sz="900">
          <a:solidFill>
            <a:srgbClr val="1F497D"/>
          </a:solidFill>
          <a:latin typeface="Arial" charset="0"/>
          <a:ea typeface="ＭＳ Ｐゴシック" charset="0"/>
        </a:defRPr>
      </a:lvl7pPr>
      <a:lvl8pPr marL="1028700" algn="r" defTabSz="342900" rtl="0" fontAlgn="base">
        <a:spcBef>
          <a:spcPct val="0"/>
        </a:spcBef>
        <a:spcAft>
          <a:spcPct val="0"/>
        </a:spcAft>
        <a:defRPr sz="900">
          <a:solidFill>
            <a:srgbClr val="1F497D"/>
          </a:solidFill>
          <a:latin typeface="Arial" charset="0"/>
          <a:ea typeface="ＭＳ Ｐゴシック" charset="0"/>
        </a:defRPr>
      </a:lvl8pPr>
      <a:lvl9pPr marL="1371600" algn="r" defTabSz="342900" rtl="0" fontAlgn="base">
        <a:spcBef>
          <a:spcPct val="0"/>
        </a:spcBef>
        <a:spcAft>
          <a:spcPct val="0"/>
        </a:spcAft>
        <a:defRPr sz="900">
          <a:solidFill>
            <a:srgbClr val="1F497D"/>
          </a:solidFill>
          <a:latin typeface="Arial" charset="0"/>
          <a:ea typeface="ＭＳ Ｐゴシック" charset="0"/>
        </a:defRPr>
      </a:lvl9pPr>
    </p:titleStyle>
    <p:bodyStyle>
      <a:lvl1pPr marL="257175" indent="-257175" algn="l" defTabSz="3429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ＭＳ Ｐゴシック" charset="0"/>
          <a:cs typeface="ＭＳ Ｐゴシック" charset="0"/>
        </a:defRPr>
      </a:lvl1pPr>
      <a:lvl2pPr marL="557213" indent="-214313" algn="l" defTabSz="342900" rtl="0" eaLnBrk="0" fontAlgn="base" hangingPunct="0">
        <a:spcBef>
          <a:spcPct val="20000"/>
        </a:spcBef>
        <a:spcAft>
          <a:spcPct val="0"/>
        </a:spcAft>
        <a:buFont typeface="Arial" panose="020B0604020202020204" pitchFamily="34" charset="0"/>
        <a:buChar char="–"/>
        <a:defRPr sz="2100" kern="1200">
          <a:solidFill>
            <a:schemeClr val="tx1"/>
          </a:solidFill>
          <a:latin typeface="+mn-lt"/>
          <a:ea typeface="ＭＳ Ｐゴシック" charset="0"/>
          <a:cs typeface="+mn-cs"/>
        </a:defRPr>
      </a:lvl2pPr>
      <a:lvl3pPr marL="857250" indent="-171450" algn="l" defTabSz="342900" rtl="0" eaLnBrk="0" fontAlgn="base" hangingPunct="0">
        <a:spcBef>
          <a:spcPct val="20000"/>
        </a:spcBef>
        <a:spcAft>
          <a:spcPct val="0"/>
        </a:spcAft>
        <a:buFont typeface="Arial" panose="020B0604020202020204" pitchFamily="34" charset="0"/>
        <a:buChar char="•"/>
        <a:defRPr kern="1200">
          <a:solidFill>
            <a:schemeClr val="tx1"/>
          </a:solidFill>
          <a:latin typeface="+mn-lt"/>
          <a:ea typeface="ＭＳ Ｐゴシック" charset="0"/>
          <a:cs typeface="+mn-cs"/>
        </a:defRPr>
      </a:lvl3pPr>
      <a:lvl4pPr marL="1200150" indent="-171450" algn="l" defTabSz="342900" rtl="0" eaLnBrk="0" fontAlgn="base" hangingPunct="0">
        <a:spcBef>
          <a:spcPct val="20000"/>
        </a:spcBef>
        <a:spcAft>
          <a:spcPct val="0"/>
        </a:spcAft>
        <a:buFont typeface="Arial" panose="020B0604020202020204" pitchFamily="34" charset="0"/>
        <a:buChar char="–"/>
        <a:defRPr sz="1500" kern="1200">
          <a:solidFill>
            <a:schemeClr val="tx1"/>
          </a:solidFill>
          <a:latin typeface="+mn-lt"/>
          <a:ea typeface="ＭＳ Ｐゴシック" charset="0"/>
          <a:cs typeface="+mn-cs"/>
        </a:defRPr>
      </a:lvl4pPr>
      <a:lvl5pPr marL="1543050" indent="-171450" algn="l" defTabSz="342900" rtl="0" eaLnBrk="0" fontAlgn="base" hangingPunct="0">
        <a:spcBef>
          <a:spcPct val="20000"/>
        </a:spcBef>
        <a:spcAft>
          <a:spcPct val="0"/>
        </a:spcAft>
        <a:buFont typeface="Arial" panose="020B0604020202020204" pitchFamily="34" charset="0"/>
        <a:buChar char="»"/>
        <a:defRPr sz="1500" kern="1200">
          <a:solidFill>
            <a:schemeClr val="tx1"/>
          </a:solidFill>
          <a:latin typeface="+mn-lt"/>
          <a:ea typeface="ＭＳ Ｐゴシック" charset="0"/>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professional.dce.harvard.edu/blog/building-a-responsible-ai-framework-5-key-principles-for-organizations/#What-Are-the-5-Key-Principles-of-Ethical-AI-for-Organizations"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hyperlink" Target="https://www.youtube.com/watch?v=noivN2hIXLY" TargetMode="External"/><Relationship Id="rId2" Type="http://schemas.openxmlformats.org/officeDocument/2006/relationships/hyperlink" Target="https://www.ted.com/talks/helen_toner_how_to_govern_ai_even_if_it_s_hard_to_predict" TargetMode="External"/><Relationship Id="rId1" Type="http://schemas.openxmlformats.org/officeDocument/2006/relationships/slideLayout" Target="../slideLayouts/slideLayout2.xml"/><Relationship Id="rId5" Type="http://schemas.openxmlformats.org/officeDocument/2006/relationships/hyperlink" Target="https://www.gov.uk/government/publications/generative-ai-framework-for-hmg" TargetMode="External"/><Relationship Id="rId4" Type="http://schemas.openxmlformats.org/officeDocument/2006/relationships/hyperlink" Target="https://www.gov.uk/government/publications/ai-playbook-for-the-uk-government/artificial-intelligence-playbook-for-the-uk-government-html#acknowledgements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0776F2F-BBDF-4956-B2B9-73FA06F3B155}"/>
              </a:ext>
            </a:extLst>
          </p:cNvPr>
          <p:cNvSpPr>
            <a:spLocks noGrp="1"/>
          </p:cNvSpPr>
          <p:nvPr>
            <p:ph type="body" sz="quarter" idx="10"/>
          </p:nvPr>
        </p:nvSpPr>
        <p:spPr/>
        <p:txBody>
          <a:bodyPr/>
          <a:lstStyle/>
          <a:p>
            <a:r>
              <a:rPr lang="en-GB" dirty="0"/>
              <a:t>Prof. Frauke Zeller, Ella Markham</a:t>
            </a:r>
          </a:p>
        </p:txBody>
      </p:sp>
      <p:sp>
        <p:nvSpPr>
          <p:cNvPr id="3" name="Title 2">
            <a:extLst>
              <a:ext uri="{FF2B5EF4-FFF2-40B4-BE49-F238E27FC236}">
                <a16:creationId xmlns:a16="http://schemas.microsoft.com/office/drawing/2014/main" id="{DAC2EEAB-0057-4CE6-A3B7-D22EFD46350E}"/>
              </a:ext>
            </a:extLst>
          </p:cNvPr>
          <p:cNvSpPr>
            <a:spLocks noGrp="1"/>
          </p:cNvSpPr>
          <p:nvPr>
            <p:ph type="title"/>
          </p:nvPr>
        </p:nvSpPr>
        <p:spPr/>
        <p:txBody>
          <a:bodyPr/>
          <a:lstStyle/>
          <a:p>
            <a:pPr algn="ctr"/>
            <a:br>
              <a:rPr lang="en-GB" dirty="0"/>
            </a:br>
            <a:r>
              <a:rPr lang="en-GB" dirty="0"/>
              <a:t>Designing a Toolkit for Auditing AI</a:t>
            </a:r>
            <a:br>
              <a:rPr lang="en-GB" dirty="0"/>
            </a:br>
            <a:r>
              <a:rPr lang="en-GB" dirty="0"/>
              <a:t>CS-NLP Week 3</a:t>
            </a:r>
          </a:p>
        </p:txBody>
      </p:sp>
    </p:spTree>
    <p:extLst>
      <p:ext uri="{BB962C8B-B14F-4D97-AF65-F5344CB8AC3E}">
        <p14:creationId xmlns:p14="http://schemas.microsoft.com/office/powerpoint/2010/main" val="3684076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EDCF37-CDEB-B6D6-C2C3-38D41D95FC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595909B-BBD2-212C-9018-EE4DEBC95D14}"/>
              </a:ext>
            </a:extLst>
          </p:cNvPr>
          <p:cNvSpPr>
            <a:spLocks noGrp="1"/>
          </p:cNvSpPr>
          <p:nvPr>
            <p:ph type="ctrTitle"/>
          </p:nvPr>
        </p:nvSpPr>
        <p:spPr/>
        <p:txBody>
          <a:bodyPr/>
          <a:lstStyle/>
          <a:p>
            <a:r>
              <a:rPr lang="en-GB" dirty="0"/>
              <a:t>AI Auditing, how?</a:t>
            </a:r>
          </a:p>
        </p:txBody>
      </p:sp>
      <p:sp>
        <p:nvSpPr>
          <p:cNvPr id="3" name="Content Placeholder 2">
            <a:extLst>
              <a:ext uri="{FF2B5EF4-FFF2-40B4-BE49-F238E27FC236}">
                <a16:creationId xmlns:a16="http://schemas.microsoft.com/office/drawing/2014/main" id="{CEAF63D1-514D-1498-8778-731B5219F70C}"/>
              </a:ext>
            </a:extLst>
          </p:cNvPr>
          <p:cNvSpPr>
            <a:spLocks noGrp="1"/>
          </p:cNvSpPr>
          <p:nvPr>
            <p:ph idx="1"/>
          </p:nvPr>
        </p:nvSpPr>
        <p:spPr/>
        <p:txBody>
          <a:bodyPr/>
          <a:lstStyle/>
          <a:p>
            <a:pPr marL="0" indent="0">
              <a:buNone/>
            </a:pPr>
            <a:r>
              <a:rPr lang="en-GB" dirty="0"/>
              <a:t>An audit will typically assess the organisation’s procedures, processes, records and activities in order to: </a:t>
            </a:r>
          </a:p>
          <a:p>
            <a:r>
              <a:rPr lang="en-GB" dirty="0"/>
              <a:t>ensure that appropriate policies and procedures are in place; </a:t>
            </a:r>
          </a:p>
          <a:p>
            <a:r>
              <a:rPr lang="en-GB" dirty="0"/>
              <a:t>verify that those policies and procedures are being followed; </a:t>
            </a:r>
          </a:p>
          <a:p>
            <a:r>
              <a:rPr lang="en-GB" dirty="0"/>
              <a:t>test the adequacy of controls in place; </a:t>
            </a:r>
          </a:p>
          <a:p>
            <a:r>
              <a:rPr lang="en-GB" dirty="0"/>
              <a:t>detect breaches or potential breaches of compliance; and </a:t>
            </a:r>
          </a:p>
          <a:p>
            <a:r>
              <a:rPr lang="en-GB" dirty="0"/>
              <a:t>recommend any required changes in control, policy and procedure. </a:t>
            </a:r>
          </a:p>
          <a:p>
            <a:endParaRPr lang="en-GB" dirty="0"/>
          </a:p>
          <a:p>
            <a:pPr marL="342900" lvl="1" indent="0" algn="r">
              <a:buNone/>
            </a:pPr>
            <a:r>
              <a:rPr lang="en-GB" sz="1400" dirty="0"/>
              <a:t>(A Guide to ICO Audit: Artificial Intelligence [AI] Audits)</a:t>
            </a:r>
          </a:p>
        </p:txBody>
      </p:sp>
    </p:spTree>
    <p:extLst>
      <p:ext uri="{BB962C8B-B14F-4D97-AF65-F5344CB8AC3E}">
        <p14:creationId xmlns:p14="http://schemas.microsoft.com/office/powerpoint/2010/main" val="29001609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496827-7DC6-71F3-34E3-52A8A98382D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32A99AF-1CF8-9173-E82D-026C97DED2D6}"/>
              </a:ext>
            </a:extLst>
          </p:cNvPr>
          <p:cNvSpPr>
            <a:spLocks noGrp="1"/>
          </p:cNvSpPr>
          <p:nvPr>
            <p:ph type="ctrTitle"/>
          </p:nvPr>
        </p:nvSpPr>
        <p:spPr/>
        <p:txBody>
          <a:bodyPr/>
          <a:lstStyle/>
          <a:p>
            <a:r>
              <a:rPr lang="en-GB" dirty="0"/>
              <a:t>AI Auditing, how?</a:t>
            </a:r>
          </a:p>
        </p:txBody>
      </p:sp>
      <p:sp>
        <p:nvSpPr>
          <p:cNvPr id="3" name="Content Placeholder 2">
            <a:extLst>
              <a:ext uri="{FF2B5EF4-FFF2-40B4-BE49-F238E27FC236}">
                <a16:creationId xmlns:a16="http://schemas.microsoft.com/office/drawing/2014/main" id="{7DDF6E89-3227-64B4-47E7-F3400EBD3B9B}"/>
              </a:ext>
            </a:extLst>
          </p:cNvPr>
          <p:cNvSpPr>
            <a:spLocks noGrp="1"/>
          </p:cNvSpPr>
          <p:nvPr>
            <p:ph idx="1"/>
          </p:nvPr>
        </p:nvSpPr>
        <p:spPr/>
        <p:txBody>
          <a:bodyPr/>
          <a:lstStyle/>
          <a:p>
            <a:r>
              <a:rPr lang="en-GB" dirty="0"/>
              <a:t>Let’s start developing more concrete ideas around AI auditing</a:t>
            </a:r>
          </a:p>
          <a:p>
            <a:r>
              <a:rPr lang="en-GB" dirty="0"/>
              <a:t>These will be the ground work for your upcoming assessment 2</a:t>
            </a:r>
          </a:p>
          <a:p>
            <a:r>
              <a:rPr lang="en-GB" dirty="0"/>
              <a:t>This week and next week, you will be provided with some material on how to actually conduct an AI audit</a:t>
            </a:r>
          </a:p>
          <a:p>
            <a:r>
              <a:rPr lang="en-GB" dirty="0"/>
              <a:t>These materials come from different sources, national backgrounds, with differing intentions and differing understandings of what an AI audit is</a:t>
            </a:r>
          </a:p>
          <a:p>
            <a:r>
              <a:rPr lang="en-GB" dirty="0"/>
              <a:t>It is up to you to make sense of the myriad of information and to come up with a concrete toolkit, including benchmarks etc.</a:t>
            </a:r>
          </a:p>
          <a:p>
            <a:r>
              <a:rPr lang="en-GB" dirty="0"/>
              <a:t>We will be discussing the progress in class</a:t>
            </a:r>
          </a:p>
        </p:txBody>
      </p:sp>
    </p:spTree>
    <p:extLst>
      <p:ext uri="{BB962C8B-B14F-4D97-AF65-F5344CB8AC3E}">
        <p14:creationId xmlns:p14="http://schemas.microsoft.com/office/powerpoint/2010/main" val="15797481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E4307E-C5C8-3075-E434-A071F969AB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D4213B-7355-80C9-2DAB-CCC1222C62FF}"/>
              </a:ext>
            </a:extLst>
          </p:cNvPr>
          <p:cNvSpPr>
            <a:spLocks noGrp="1"/>
          </p:cNvSpPr>
          <p:nvPr>
            <p:ph type="ctrTitle"/>
          </p:nvPr>
        </p:nvSpPr>
        <p:spPr/>
        <p:txBody>
          <a:bodyPr/>
          <a:lstStyle/>
          <a:p>
            <a:r>
              <a:rPr lang="en-GB" dirty="0"/>
              <a:t>AI Auditing - What we are asking you to do…</a:t>
            </a:r>
          </a:p>
        </p:txBody>
      </p:sp>
      <p:sp>
        <p:nvSpPr>
          <p:cNvPr id="3" name="Content Placeholder 2">
            <a:extLst>
              <a:ext uri="{FF2B5EF4-FFF2-40B4-BE49-F238E27FC236}">
                <a16:creationId xmlns:a16="http://schemas.microsoft.com/office/drawing/2014/main" id="{78BDC6EF-C035-CE55-210C-46E829CD9B38}"/>
              </a:ext>
            </a:extLst>
          </p:cNvPr>
          <p:cNvSpPr>
            <a:spLocks noGrp="1"/>
          </p:cNvSpPr>
          <p:nvPr>
            <p:ph idx="1"/>
          </p:nvPr>
        </p:nvSpPr>
        <p:spPr/>
        <p:txBody>
          <a:bodyPr/>
          <a:lstStyle/>
          <a:p>
            <a:r>
              <a:rPr lang="en-GB" dirty="0"/>
              <a:t>Look at the main points of an AI audit, e.g. fairness, transparency, accountability, privacy, security*, etc.</a:t>
            </a:r>
          </a:p>
          <a:p>
            <a:r>
              <a:rPr lang="en-GB" dirty="0"/>
              <a:t>Find concrete points/guides/benchmarks how to assess them</a:t>
            </a:r>
          </a:p>
          <a:p>
            <a:r>
              <a:rPr lang="en-GB" dirty="0"/>
              <a:t>It is up to you to decide how many you need</a:t>
            </a:r>
          </a:p>
          <a:p>
            <a:r>
              <a:rPr lang="en-GB" dirty="0"/>
              <a:t>The outcome should be pragmatic and actually usable</a:t>
            </a:r>
          </a:p>
          <a:p>
            <a:r>
              <a:rPr lang="en-GB" dirty="0"/>
              <a:t>Use the Learn Discussion environment to present your progress and results. Discuss among the whole group.</a:t>
            </a:r>
          </a:p>
          <a:p>
            <a:endParaRPr lang="en-GB" dirty="0"/>
          </a:p>
          <a:p>
            <a:pPr marL="0" indent="0" algn="r">
              <a:buNone/>
            </a:pPr>
            <a:r>
              <a:rPr lang="en-GB" sz="1400" dirty="0"/>
              <a:t>(*</a:t>
            </a:r>
            <a:r>
              <a:rPr lang="en-GB" sz="1400" dirty="0">
                <a:hlinkClick r:id="rId2"/>
              </a:rPr>
              <a:t>https://</a:t>
            </a:r>
            <a:r>
              <a:rPr lang="en-GB" sz="1400" dirty="0" err="1">
                <a:hlinkClick r:id="rId2"/>
              </a:rPr>
              <a:t>professional.dce.harvard.edu</a:t>
            </a:r>
            <a:r>
              <a:rPr lang="en-GB" sz="1400" dirty="0">
                <a:hlinkClick r:id="rId2"/>
              </a:rPr>
              <a:t>/blog/building-a-responsible-ai-framework-5-key-principles-for-organizations/#What-Are-the-5-Key-Principles-of-Ethical-AI-for-Organizations</a:t>
            </a:r>
            <a:r>
              <a:rPr lang="en-GB" sz="1400" dirty="0"/>
              <a:t>)</a:t>
            </a:r>
          </a:p>
          <a:p>
            <a:pPr marL="0" indent="0" algn="r">
              <a:buNone/>
            </a:pPr>
            <a:endParaRPr lang="en-GB" sz="1400" dirty="0"/>
          </a:p>
        </p:txBody>
      </p:sp>
    </p:spTree>
    <p:extLst>
      <p:ext uri="{BB962C8B-B14F-4D97-AF65-F5344CB8AC3E}">
        <p14:creationId xmlns:p14="http://schemas.microsoft.com/office/powerpoint/2010/main" val="21777118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C3A1D2-4758-12BB-7224-B0538823711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C0052F-8189-368B-3D2C-7BEFF4C43E2D}"/>
              </a:ext>
            </a:extLst>
          </p:cNvPr>
          <p:cNvSpPr>
            <a:spLocks noGrp="1"/>
          </p:cNvSpPr>
          <p:nvPr>
            <p:ph type="title"/>
          </p:nvPr>
        </p:nvSpPr>
        <p:spPr>
          <a:xfrm>
            <a:off x="395611" y="1140282"/>
            <a:ext cx="6913016" cy="3132348"/>
          </a:xfrm>
        </p:spPr>
        <p:txBody>
          <a:bodyPr/>
          <a:lstStyle/>
          <a:p>
            <a:r>
              <a:rPr lang="en-CA" b="1" dirty="0"/>
              <a:t>How can we assure research quality?</a:t>
            </a:r>
            <a:br>
              <a:rPr lang="en-CA" sz="1400" dirty="0"/>
            </a:br>
            <a:br>
              <a:rPr lang="en-CA" sz="1400" dirty="0"/>
            </a:br>
            <a:r>
              <a:rPr lang="en-CA" sz="1400" dirty="0"/>
              <a:t>Quality in research faces evaluation and assessment challenges on three core levels: micro, </a:t>
            </a:r>
            <a:r>
              <a:rPr lang="en-CA" sz="1400" dirty="0" err="1"/>
              <a:t>meso</a:t>
            </a:r>
            <a:r>
              <a:rPr lang="en-CA" sz="1400" dirty="0"/>
              <a:t> and macro/</a:t>
            </a:r>
            <a:br>
              <a:rPr lang="en-CA" sz="1400" dirty="0"/>
            </a:br>
            <a:br>
              <a:rPr lang="en-CA" sz="1400" dirty="0"/>
            </a:br>
            <a:br>
              <a:rPr lang="en-CA" sz="1400" dirty="0"/>
            </a:br>
            <a:br>
              <a:rPr lang="en-CA" sz="1400" dirty="0"/>
            </a:br>
            <a:br>
              <a:rPr lang="en-CA" dirty="0"/>
            </a:br>
            <a:endParaRPr lang="en-GB" dirty="0"/>
          </a:p>
        </p:txBody>
      </p:sp>
    </p:spTree>
    <p:extLst>
      <p:ext uri="{BB962C8B-B14F-4D97-AF65-F5344CB8AC3E}">
        <p14:creationId xmlns:p14="http://schemas.microsoft.com/office/powerpoint/2010/main" val="38438198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7B25C4-6E11-9254-376D-30B85D5CFCC7}"/>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9045B400-7F30-9FE7-EBED-0C957469C2F8}"/>
              </a:ext>
            </a:extLst>
          </p:cNvPr>
          <p:cNvSpPr/>
          <p:nvPr/>
        </p:nvSpPr>
        <p:spPr>
          <a:xfrm>
            <a:off x="251520" y="123478"/>
            <a:ext cx="8640960" cy="489654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 name="Picture 2" descr="A black background with arrows&#10;&#10;AI-generated content may be incorrect.">
            <a:extLst>
              <a:ext uri="{FF2B5EF4-FFF2-40B4-BE49-F238E27FC236}">
                <a16:creationId xmlns:a16="http://schemas.microsoft.com/office/drawing/2014/main" id="{F73B8067-9159-910B-4D5E-8106E86B3830}"/>
              </a:ext>
            </a:extLst>
          </p:cNvPr>
          <p:cNvPicPr>
            <a:picLocks noChangeAspect="1"/>
          </p:cNvPicPr>
          <p:nvPr/>
        </p:nvPicPr>
        <p:blipFill>
          <a:blip r:embed="rId3"/>
          <a:stretch>
            <a:fillRect/>
          </a:stretch>
        </p:blipFill>
        <p:spPr>
          <a:xfrm>
            <a:off x="755576" y="396952"/>
            <a:ext cx="7772400" cy="4349595"/>
          </a:xfrm>
          <a:prstGeom prst="rect">
            <a:avLst/>
          </a:prstGeom>
        </p:spPr>
      </p:pic>
      <p:sp>
        <p:nvSpPr>
          <p:cNvPr id="5" name="TextBox 4">
            <a:extLst>
              <a:ext uri="{FF2B5EF4-FFF2-40B4-BE49-F238E27FC236}">
                <a16:creationId xmlns:a16="http://schemas.microsoft.com/office/drawing/2014/main" id="{E34E6579-D5AC-BB8A-24BC-B1FD0F194256}"/>
              </a:ext>
            </a:extLst>
          </p:cNvPr>
          <p:cNvSpPr txBox="1"/>
          <p:nvPr/>
        </p:nvSpPr>
        <p:spPr>
          <a:xfrm>
            <a:off x="431577" y="4794706"/>
            <a:ext cx="8280845" cy="369332"/>
          </a:xfrm>
          <a:prstGeom prst="rect">
            <a:avLst/>
          </a:prstGeom>
          <a:noFill/>
        </p:spPr>
        <p:txBody>
          <a:bodyPr wrap="square" rtlCol="0">
            <a:spAutoFit/>
          </a:bodyPr>
          <a:lstStyle/>
          <a:p>
            <a:r>
              <a:rPr lang="en-CA" sz="900" dirty="0"/>
              <a:t>Zeller, F., &amp; Woods, J. (2025). Qualitative research quality in social media research. In U. Flick (Ed.), </a:t>
            </a:r>
            <a:r>
              <a:rPr lang="en-CA" sz="900" i="1" dirty="0"/>
              <a:t>The Sage Handbook of Qualitative Research Quality </a:t>
            </a:r>
            <a:r>
              <a:rPr lang="en-CA" sz="900" dirty="0"/>
              <a:t>SAGE Publications. https://</a:t>
            </a:r>
            <a:r>
              <a:rPr lang="en-CA" sz="900" dirty="0" err="1"/>
              <a:t>doi.org</a:t>
            </a:r>
            <a:r>
              <a:rPr lang="en-CA" sz="900" dirty="0"/>
              <a:t>/10.4135/9781529674354.n19</a:t>
            </a:r>
            <a:endParaRPr lang="en-US" sz="900" dirty="0"/>
          </a:p>
        </p:txBody>
      </p:sp>
    </p:spTree>
    <p:extLst>
      <p:ext uri="{BB962C8B-B14F-4D97-AF65-F5344CB8AC3E}">
        <p14:creationId xmlns:p14="http://schemas.microsoft.com/office/powerpoint/2010/main" val="32347286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3CA89A-1F20-ACFF-9860-A69401ADD98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B1F49CC-52FB-1574-E765-A06E362F5D23}"/>
              </a:ext>
            </a:extLst>
          </p:cNvPr>
          <p:cNvSpPr>
            <a:spLocks noGrp="1"/>
          </p:cNvSpPr>
          <p:nvPr>
            <p:ph type="ctrTitle"/>
          </p:nvPr>
        </p:nvSpPr>
        <p:spPr/>
        <p:txBody>
          <a:bodyPr/>
          <a:lstStyle/>
          <a:p>
            <a:r>
              <a:rPr lang="en-GB" dirty="0"/>
              <a:t>Materials</a:t>
            </a:r>
          </a:p>
        </p:txBody>
      </p:sp>
      <p:sp>
        <p:nvSpPr>
          <p:cNvPr id="3" name="Content Placeholder 2">
            <a:extLst>
              <a:ext uri="{FF2B5EF4-FFF2-40B4-BE49-F238E27FC236}">
                <a16:creationId xmlns:a16="http://schemas.microsoft.com/office/drawing/2014/main" id="{B8A0F670-0EDA-4389-D440-28C00FD790E7}"/>
              </a:ext>
            </a:extLst>
          </p:cNvPr>
          <p:cNvSpPr>
            <a:spLocks noGrp="1"/>
          </p:cNvSpPr>
          <p:nvPr>
            <p:ph idx="1"/>
          </p:nvPr>
        </p:nvSpPr>
        <p:spPr/>
        <p:txBody>
          <a:bodyPr/>
          <a:lstStyle/>
          <a:p>
            <a:pPr marL="0" indent="0">
              <a:buNone/>
            </a:pPr>
            <a:r>
              <a:rPr lang="en-GB" dirty="0"/>
              <a:t>All of you, watch video: </a:t>
            </a:r>
          </a:p>
          <a:p>
            <a:r>
              <a:rPr lang="en-GB" dirty="0">
                <a:hlinkClick r:id="rId2"/>
              </a:rPr>
              <a:t>https://www.ted.com/talks/helen_toner_how_to_govern_ai_even_if_it_s_hard_to_predict</a:t>
            </a:r>
            <a:r>
              <a:rPr lang="en-GB" dirty="0"/>
              <a:t> </a:t>
            </a:r>
          </a:p>
          <a:p>
            <a:r>
              <a:rPr lang="en-GB" dirty="0"/>
              <a:t>(optional)</a:t>
            </a:r>
            <a:r>
              <a:rPr lang="en-GB" dirty="0">
                <a:hlinkClick r:id="rId3"/>
              </a:rPr>
              <a:t> https://www.youtube.com/watch?v=noivN2hIXLY</a:t>
            </a:r>
            <a:endParaRPr lang="en-GB" dirty="0"/>
          </a:p>
          <a:p>
            <a:pPr marL="0" indent="0">
              <a:buNone/>
            </a:pPr>
            <a:r>
              <a:rPr lang="en-GB" dirty="0"/>
              <a:t>Additional materials will be provided through our course website on Learn</a:t>
            </a:r>
          </a:p>
          <a:p>
            <a:r>
              <a:rPr lang="en-GB" dirty="0">
                <a:hlinkClick r:id="rId4"/>
              </a:rPr>
              <a:t>https://www.gov.uk/government/publications/ai-playbook-for-the-uk-government/artificial-intelligence-playbook-for-the-uk-government-html#acknowledgementsc</a:t>
            </a:r>
            <a:endParaRPr lang="en-GB" dirty="0"/>
          </a:p>
          <a:p>
            <a:r>
              <a:rPr lang="en-GB" dirty="0">
                <a:hlinkClick r:id="rId5"/>
              </a:rPr>
              <a:t>https://www.gov.uk/government/publications/generative-ai-framework-for-hmg</a:t>
            </a:r>
            <a:endParaRPr lang="en-GB" dirty="0"/>
          </a:p>
          <a:p>
            <a:endParaRPr lang="en-GB" dirty="0"/>
          </a:p>
        </p:txBody>
      </p:sp>
    </p:spTree>
    <p:extLst>
      <p:ext uri="{BB962C8B-B14F-4D97-AF65-F5344CB8AC3E}">
        <p14:creationId xmlns:p14="http://schemas.microsoft.com/office/powerpoint/2010/main" val="318180287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orporate font - source sans pro">
      <a:majorFont>
        <a:latin typeface="Source Sans Pro SemiBold"/>
        <a:ea typeface=""/>
        <a:cs typeface=""/>
      </a:majorFont>
      <a:minorFont>
        <a:latin typeface="Source Sans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2038F6E518651419D49F0351405DFFA" ma:contentTypeVersion="10" ma:contentTypeDescription="Create a new document." ma:contentTypeScope="" ma:versionID="842c1c1f7c7f22572976338edb025c9a">
  <xsd:schema xmlns:xsd="http://www.w3.org/2001/XMLSchema" xmlns:xs="http://www.w3.org/2001/XMLSchema" xmlns:p="http://schemas.microsoft.com/office/2006/metadata/properties" xmlns:ns2="108a240f-bd60-473e-b783-0b6ed6ec0e65" xmlns:ns3="908848ee-ebbf-4c50-9be1-13b37fabc3ce" targetNamespace="http://schemas.microsoft.com/office/2006/metadata/properties" ma:root="true" ma:fieldsID="153ca3f6f3dbc890ff2f06c5800e28cd" ns2:_="" ns3:_="">
    <xsd:import namespace="108a240f-bd60-473e-b783-0b6ed6ec0e65"/>
    <xsd:import namespace="908848ee-ebbf-4c50-9be1-13b37fabc3ce"/>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08a240f-bd60-473e-b783-0b6ed6ec0e6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MediaServiceSearchProperties" ma:index="17"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08848ee-ebbf-4c50-9be1-13b37fabc3ce"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EA33B9F5-4C29-4A46-A7A0-3F24A0B3D8C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08a240f-bd60-473e-b783-0b6ed6ec0e65"/>
    <ds:schemaRef ds:uri="908848ee-ebbf-4c50-9be1-13b37fabc3c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10B12CB-683D-4552-BC96-69D87A352508}">
  <ds:schemaRefs>
    <ds:schemaRef ds:uri="http://schemas.microsoft.com/sharepoint/v3/contenttype/forms"/>
  </ds:schemaRefs>
</ds:datastoreItem>
</file>

<file path=customXml/itemProps3.xml><?xml version="1.0" encoding="utf-8"?>
<ds:datastoreItem xmlns:ds="http://schemas.openxmlformats.org/officeDocument/2006/customXml" ds:itemID="{59033982-B1F5-414E-B110-9557F1250A07}">
  <ds:schemaRefs>
    <ds:schemaRef ds:uri="108a240f-bd60-473e-b783-0b6ed6ec0e65"/>
    <ds:schemaRef ds:uri="http://purl.org/dc/elements/1.1/"/>
    <ds:schemaRef ds:uri="http://schemas.microsoft.com/office/infopath/2007/PartnerControls"/>
    <ds:schemaRef ds:uri="http://schemas.microsoft.com/office/2006/documentManagement/types"/>
    <ds:schemaRef ds:uri="http://schemas.openxmlformats.org/package/2006/metadata/core-properties"/>
    <ds:schemaRef ds:uri="http://schemas.microsoft.com/office/2006/metadata/properties"/>
    <ds:schemaRef ds:uri="http://purl.org/dc/terms/"/>
    <ds:schemaRef ds:uri="908848ee-ebbf-4c50-9be1-13b37fabc3ce"/>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2768</TotalTime>
  <Words>568</Words>
  <Application>Microsoft Macintosh PowerPoint</Application>
  <PresentationFormat>On-screen Show (16:9)</PresentationFormat>
  <Paragraphs>40</Paragraphs>
  <Slides>7</Slides>
  <Notes>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Calibri</vt:lpstr>
      <vt:lpstr>Source Sans Pro SemiBold</vt:lpstr>
      <vt:lpstr>Office Theme</vt:lpstr>
      <vt:lpstr> Designing a Toolkit for Auditing AI CS-NLP Week 3</vt:lpstr>
      <vt:lpstr>AI Auditing, how?</vt:lpstr>
      <vt:lpstr>AI Auditing, how?</vt:lpstr>
      <vt:lpstr>AI Auditing - What we are asking you to do…</vt:lpstr>
      <vt:lpstr>How can we assure research quality?  Quality in research faces evaluation and assessment challenges on three core levels: micro, meso and macro/     </vt:lpstr>
      <vt:lpstr>PowerPoint Presentation</vt:lpstr>
      <vt:lpstr>Materials</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Marketing forum: 24.09.15  edweb design update</dc:title>
  <dc:subject/>
  <dc:creator>ROSS Steven</dc:creator>
  <cp:keywords/>
  <dc:description/>
  <cp:lastModifiedBy>Ella Markham</cp:lastModifiedBy>
  <cp:revision>170</cp:revision>
  <cp:lastPrinted>2017-08-17T10:25:21Z</cp:lastPrinted>
  <dcterms:created xsi:type="dcterms:W3CDTF">2015-09-24T13:33:25Z</dcterms:created>
  <dcterms:modified xsi:type="dcterms:W3CDTF">2026-09-25T14:08:55Z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0x010100C2038F6E518651419D49F0351405DFFA</vt:lpwstr>
  </property>
</Properties>
</file>