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70" r:id="rId14"/>
    <p:sldId id="276" r:id="rId15"/>
    <p:sldId id="268" r:id="rId16"/>
    <p:sldId id="269" r:id="rId17"/>
    <p:sldId id="271" r:id="rId18"/>
    <p:sldId id="272" r:id="rId19"/>
    <p:sldId id="273" r:id="rId20"/>
    <p:sldId id="274" r:id="rId21"/>
    <p:sldId id="275"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5E927-C25F-0E4C-A459-6312E9138634}" v="15" dt="2024-03-21T09:43:09.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Anderson" userId="f4d6f921-c0c6-48bb-abf1-270b07e9f0d9" providerId="ADAL" clId="{5655E927-C25F-0E4C-A459-6312E9138634}"/>
    <pc:docChg chg="custSel addSld modSld sldOrd">
      <pc:chgData name="Stuart Anderson" userId="f4d6f921-c0c6-48bb-abf1-270b07e9f0d9" providerId="ADAL" clId="{5655E927-C25F-0E4C-A459-6312E9138634}" dt="2024-03-21T09:47:51.829" v="2716" actId="20577"/>
      <pc:docMkLst>
        <pc:docMk/>
      </pc:docMkLst>
      <pc:sldChg chg="modSp mod">
        <pc:chgData name="Stuart Anderson" userId="f4d6f921-c0c6-48bb-abf1-270b07e9f0d9" providerId="ADAL" clId="{5655E927-C25F-0E4C-A459-6312E9138634}" dt="2024-03-21T08:36:18.852" v="40" actId="20577"/>
        <pc:sldMkLst>
          <pc:docMk/>
          <pc:sldMk cId="1677225185" sldId="256"/>
        </pc:sldMkLst>
        <pc:spChg chg="mod">
          <ac:chgData name="Stuart Anderson" userId="f4d6f921-c0c6-48bb-abf1-270b07e9f0d9" providerId="ADAL" clId="{5655E927-C25F-0E4C-A459-6312E9138634}" dt="2024-03-21T08:35:56.247" v="13" actId="20577"/>
          <ac:spMkLst>
            <pc:docMk/>
            <pc:sldMk cId="1677225185" sldId="256"/>
            <ac:spMk id="2" creationId="{F47D5B8B-05DA-98DC-7EE2-6BCD781CE1AE}"/>
          </ac:spMkLst>
        </pc:spChg>
        <pc:spChg chg="mod">
          <ac:chgData name="Stuart Anderson" userId="f4d6f921-c0c6-48bb-abf1-270b07e9f0d9" providerId="ADAL" clId="{5655E927-C25F-0E4C-A459-6312E9138634}" dt="2024-03-21T08:36:18.852" v="40" actId="20577"/>
          <ac:spMkLst>
            <pc:docMk/>
            <pc:sldMk cId="1677225185" sldId="256"/>
            <ac:spMk id="3" creationId="{A8E2F06C-A6EE-919A-B784-2866C8038461}"/>
          </ac:spMkLst>
        </pc:spChg>
      </pc:sldChg>
      <pc:sldChg chg="modSp mod">
        <pc:chgData name="Stuart Anderson" userId="f4d6f921-c0c6-48bb-abf1-270b07e9f0d9" providerId="ADAL" clId="{5655E927-C25F-0E4C-A459-6312E9138634}" dt="2024-03-21T08:44:47.295" v="874" actId="20577"/>
        <pc:sldMkLst>
          <pc:docMk/>
          <pc:sldMk cId="664277421" sldId="257"/>
        </pc:sldMkLst>
        <pc:spChg chg="mod">
          <ac:chgData name="Stuart Anderson" userId="f4d6f921-c0c6-48bb-abf1-270b07e9f0d9" providerId="ADAL" clId="{5655E927-C25F-0E4C-A459-6312E9138634}" dt="2024-03-21T08:44:47.295" v="874" actId="20577"/>
          <ac:spMkLst>
            <pc:docMk/>
            <pc:sldMk cId="664277421" sldId="257"/>
            <ac:spMk id="2" creationId="{C7567027-F05E-6F42-3838-D1155DCB0819}"/>
          </ac:spMkLst>
        </pc:spChg>
      </pc:sldChg>
      <pc:sldChg chg="modSp mod">
        <pc:chgData name="Stuart Anderson" userId="f4d6f921-c0c6-48bb-abf1-270b07e9f0d9" providerId="ADAL" clId="{5655E927-C25F-0E4C-A459-6312E9138634}" dt="2024-03-21T08:44:07.705" v="849" actId="20577"/>
        <pc:sldMkLst>
          <pc:docMk/>
          <pc:sldMk cId="1399323738" sldId="258"/>
        </pc:sldMkLst>
        <pc:spChg chg="mod">
          <ac:chgData name="Stuart Anderson" userId="f4d6f921-c0c6-48bb-abf1-270b07e9f0d9" providerId="ADAL" clId="{5655E927-C25F-0E4C-A459-6312E9138634}" dt="2024-03-21T08:44:07.705" v="849" actId="20577"/>
          <ac:spMkLst>
            <pc:docMk/>
            <pc:sldMk cId="1399323738" sldId="258"/>
            <ac:spMk id="2" creationId="{B23A808C-9A7C-2FAE-D12E-8486F1108388}"/>
          </ac:spMkLst>
        </pc:spChg>
      </pc:sldChg>
      <pc:sldChg chg="modSp new mod">
        <pc:chgData name="Stuart Anderson" userId="f4d6f921-c0c6-48bb-abf1-270b07e9f0d9" providerId="ADAL" clId="{5655E927-C25F-0E4C-A459-6312E9138634}" dt="2024-03-21T08:43:51.688" v="827" actId="20577"/>
        <pc:sldMkLst>
          <pc:docMk/>
          <pc:sldMk cId="1000261296" sldId="259"/>
        </pc:sldMkLst>
        <pc:spChg chg="mod">
          <ac:chgData name="Stuart Anderson" userId="f4d6f921-c0c6-48bb-abf1-270b07e9f0d9" providerId="ADAL" clId="{5655E927-C25F-0E4C-A459-6312E9138634}" dt="2024-03-21T08:36:37.879" v="77" actId="20577"/>
          <ac:spMkLst>
            <pc:docMk/>
            <pc:sldMk cId="1000261296" sldId="259"/>
            <ac:spMk id="2" creationId="{B1419A87-6813-B1BC-C166-BDDE6C37E988}"/>
          </ac:spMkLst>
        </pc:spChg>
        <pc:spChg chg="mod">
          <ac:chgData name="Stuart Anderson" userId="f4d6f921-c0c6-48bb-abf1-270b07e9f0d9" providerId="ADAL" clId="{5655E927-C25F-0E4C-A459-6312E9138634}" dt="2024-03-21T08:43:51.688" v="827" actId="20577"/>
          <ac:spMkLst>
            <pc:docMk/>
            <pc:sldMk cId="1000261296" sldId="259"/>
            <ac:spMk id="3" creationId="{801B8AAB-08AE-5902-F4D7-C7A6F559B9AC}"/>
          </ac:spMkLst>
        </pc:spChg>
      </pc:sldChg>
      <pc:sldChg chg="modSp new mod">
        <pc:chgData name="Stuart Anderson" userId="f4d6f921-c0c6-48bb-abf1-270b07e9f0d9" providerId="ADAL" clId="{5655E927-C25F-0E4C-A459-6312E9138634}" dt="2024-03-21T08:59:22.022" v="1671" actId="20577"/>
        <pc:sldMkLst>
          <pc:docMk/>
          <pc:sldMk cId="3828038685" sldId="260"/>
        </pc:sldMkLst>
        <pc:spChg chg="mod">
          <ac:chgData name="Stuart Anderson" userId="f4d6f921-c0c6-48bb-abf1-270b07e9f0d9" providerId="ADAL" clId="{5655E927-C25F-0E4C-A459-6312E9138634}" dt="2024-03-21T08:50:39.638" v="900" actId="20577"/>
          <ac:spMkLst>
            <pc:docMk/>
            <pc:sldMk cId="3828038685" sldId="260"/>
            <ac:spMk id="2" creationId="{86584392-99B6-7565-C135-4D0D40CBBB00}"/>
          </ac:spMkLst>
        </pc:spChg>
        <pc:spChg chg="mod">
          <ac:chgData name="Stuart Anderson" userId="f4d6f921-c0c6-48bb-abf1-270b07e9f0d9" providerId="ADAL" clId="{5655E927-C25F-0E4C-A459-6312E9138634}" dt="2024-03-21T08:59:22.022" v="1671" actId="20577"/>
          <ac:spMkLst>
            <pc:docMk/>
            <pc:sldMk cId="3828038685" sldId="260"/>
            <ac:spMk id="3" creationId="{50BAEBE1-6E1F-B60E-157D-152CA8D3C90A}"/>
          </ac:spMkLst>
        </pc:spChg>
      </pc:sldChg>
      <pc:sldChg chg="addSp delSp modSp new mod">
        <pc:chgData name="Stuart Anderson" userId="f4d6f921-c0c6-48bb-abf1-270b07e9f0d9" providerId="ADAL" clId="{5655E927-C25F-0E4C-A459-6312E9138634}" dt="2024-03-21T09:02:27.899" v="1697" actId="20577"/>
        <pc:sldMkLst>
          <pc:docMk/>
          <pc:sldMk cId="3195478287" sldId="261"/>
        </pc:sldMkLst>
        <pc:spChg chg="mod">
          <ac:chgData name="Stuart Anderson" userId="f4d6f921-c0c6-48bb-abf1-270b07e9f0d9" providerId="ADAL" clId="{5655E927-C25F-0E4C-A459-6312E9138634}" dt="2024-03-21T09:02:27.899" v="1697" actId="20577"/>
          <ac:spMkLst>
            <pc:docMk/>
            <pc:sldMk cId="3195478287" sldId="261"/>
            <ac:spMk id="2" creationId="{45B709DB-A0A0-4721-BC05-6FFFEFAB35F8}"/>
          </ac:spMkLst>
        </pc:spChg>
        <pc:spChg chg="del">
          <ac:chgData name="Stuart Anderson" userId="f4d6f921-c0c6-48bb-abf1-270b07e9f0d9" providerId="ADAL" clId="{5655E927-C25F-0E4C-A459-6312E9138634}" dt="2024-03-21T09:02:01.145" v="1673" actId="931"/>
          <ac:spMkLst>
            <pc:docMk/>
            <pc:sldMk cId="3195478287" sldId="261"/>
            <ac:spMk id="3" creationId="{5BBEAAE0-C62A-1023-97BC-BD9612E6D3B8}"/>
          </ac:spMkLst>
        </pc:spChg>
        <pc:picChg chg="add mod">
          <ac:chgData name="Stuart Anderson" userId="f4d6f921-c0c6-48bb-abf1-270b07e9f0d9" providerId="ADAL" clId="{5655E927-C25F-0E4C-A459-6312E9138634}" dt="2024-03-21T09:02:18.335" v="1678" actId="1076"/>
          <ac:picMkLst>
            <pc:docMk/>
            <pc:sldMk cId="3195478287" sldId="261"/>
            <ac:picMk id="5" creationId="{6F853845-C11D-C569-5E6A-D77C5C183791}"/>
          </ac:picMkLst>
        </pc:picChg>
      </pc:sldChg>
      <pc:sldChg chg="modSp new mod">
        <pc:chgData name="Stuart Anderson" userId="f4d6f921-c0c6-48bb-abf1-270b07e9f0d9" providerId="ADAL" clId="{5655E927-C25F-0E4C-A459-6312E9138634}" dt="2024-03-21T09:06:41.661" v="1840" actId="20577"/>
        <pc:sldMkLst>
          <pc:docMk/>
          <pc:sldMk cId="3398185665" sldId="262"/>
        </pc:sldMkLst>
        <pc:spChg chg="mod">
          <ac:chgData name="Stuart Anderson" userId="f4d6f921-c0c6-48bb-abf1-270b07e9f0d9" providerId="ADAL" clId="{5655E927-C25F-0E4C-A459-6312E9138634}" dt="2024-03-21T09:05:00.081" v="1738" actId="20577"/>
          <ac:spMkLst>
            <pc:docMk/>
            <pc:sldMk cId="3398185665" sldId="262"/>
            <ac:spMk id="2" creationId="{EEC4A672-B9F4-1E32-F148-C9CF6B79A5C1}"/>
          </ac:spMkLst>
        </pc:spChg>
        <pc:spChg chg="mod">
          <ac:chgData name="Stuart Anderson" userId="f4d6f921-c0c6-48bb-abf1-270b07e9f0d9" providerId="ADAL" clId="{5655E927-C25F-0E4C-A459-6312E9138634}" dt="2024-03-21T09:06:41.661" v="1840" actId="20577"/>
          <ac:spMkLst>
            <pc:docMk/>
            <pc:sldMk cId="3398185665" sldId="262"/>
            <ac:spMk id="3" creationId="{51136CF7-AC30-6C57-EFA7-751A912D24F9}"/>
          </ac:spMkLst>
        </pc:spChg>
      </pc:sldChg>
      <pc:sldChg chg="modSp new mod">
        <pc:chgData name="Stuart Anderson" userId="f4d6f921-c0c6-48bb-abf1-270b07e9f0d9" providerId="ADAL" clId="{5655E927-C25F-0E4C-A459-6312E9138634}" dt="2024-03-21T09:09:16.274" v="1977" actId="20577"/>
        <pc:sldMkLst>
          <pc:docMk/>
          <pc:sldMk cId="3328088672" sldId="263"/>
        </pc:sldMkLst>
        <pc:spChg chg="mod">
          <ac:chgData name="Stuart Anderson" userId="f4d6f921-c0c6-48bb-abf1-270b07e9f0d9" providerId="ADAL" clId="{5655E927-C25F-0E4C-A459-6312E9138634}" dt="2024-03-21T09:07:51.898" v="1877" actId="20577"/>
          <ac:spMkLst>
            <pc:docMk/>
            <pc:sldMk cId="3328088672" sldId="263"/>
            <ac:spMk id="2" creationId="{61D7E615-3C79-D22B-4E68-D2FFF2D8ECD3}"/>
          </ac:spMkLst>
        </pc:spChg>
        <pc:spChg chg="mod">
          <ac:chgData name="Stuart Anderson" userId="f4d6f921-c0c6-48bb-abf1-270b07e9f0d9" providerId="ADAL" clId="{5655E927-C25F-0E4C-A459-6312E9138634}" dt="2024-03-21T09:09:16.274" v="1977" actId="20577"/>
          <ac:spMkLst>
            <pc:docMk/>
            <pc:sldMk cId="3328088672" sldId="263"/>
            <ac:spMk id="3" creationId="{BB48E0AB-C356-9C8C-2FD2-1F2F78BDC774}"/>
          </ac:spMkLst>
        </pc:spChg>
      </pc:sldChg>
      <pc:sldChg chg="addSp delSp modSp new mod">
        <pc:chgData name="Stuart Anderson" userId="f4d6f921-c0c6-48bb-abf1-270b07e9f0d9" providerId="ADAL" clId="{5655E927-C25F-0E4C-A459-6312E9138634}" dt="2024-03-21T09:12:09.433" v="2003" actId="20577"/>
        <pc:sldMkLst>
          <pc:docMk/>
          <pc:sldMk cId="383476257" sldId="264"/>
        </pc:sldMkLst>
        <pc:spChg chg="mod">
          <ac:chgData name="Stuart Anderson" userId="f4d6f921-c0c6-48bb-abf1-270b07e9f0d9" providerId="ADAL" clId="{5655E927-C25F-0E4C-A459-6312E9138634}" dt="2024-03-21T09:12:09.433" v="2003" actId="20577"/>
          <ac:spMkLst>
            <pc:docMk/>
            <pc:sldMk cId="383476257" sldId="264"/>
            <ac:spMk id="2" creationId="{876B29D5-0F62-7BBF-0437-49563BB0889D}"/>
          </ac:spMkLst>
        </pc:spChg>
        <pc:spChg chg="del">
          <ac:chgData name="Stuart Anderson" userId="f4d6f921-c0c6-48bb-abf1-270b07e9f0d9" providerId="ADAL" clId="{5655E927-C25F-0E4C-A459-6312E9138634}" dt="2024-03-21T09:11:49.929" v="1979" actId="931"/>
          <ac:spMkLst>
            <pc:docMk/>
            <pc:sldMk cId="383476257" sldId="264"/>
            <ac:spMk id="3" creationId="{F0913208-CA65-0287-1F26-D1F82F8B4C62}"/>
          </ac:spMkLst>
        </pc:spChg>
        <pc:picChg chg="add mod">
          <ac:chgData name="Stuart Anderson" userId="f4d6f921-c0c6-48bb-abf1-270b07e9f0d9" providerId="ADAL" clId="{5655E927-C25F-0E4C-A459-6312E9138634}" dt="2024-03-21T09:11:59.255" v="1983" actId="14100"/>
          <ac:picMkLst>
            <pc:docMk/>
            <pc:sldMk cId="383476257" sldId="264"/>
            <ac:picMk id="5" creationId="{1BE20917-B8F5-AC5C-81D6-89E019C02C38}"/>
          </ac:picMkLst>
        </pc:picChg>
      </pc:sldChg>
      <pc:sldChg chg="addSp delSp modSp new mod">
        <pc:chgData name="Stuart Anderson" userId="f4d6f921-c0c6-48bb-abf1-270b07e9f0d9" providerId="ADAL" clId="{5655E927-C25F-0E4C-A459-6312E9138634}" dt="2024-03-21T09:17:11.955" v="2099" actId="20577"/>
        <pc:sldMkLst>
          <pc:docMk/>
          <pc:sldMk cId="5952650" sldId="265"/>
        </pc:sldMkLst>
        <pc:spChg chg="mod">
          <ac:chgData name="Stuart Anderson" userId="f4d6f921-c0c6-48bb-abf1-270b07e9f0d9" providerId="ADAL" clId="{5655E927-C25F-0E4C-A459-6312E9138634}" dt="2024-03-21T09:15:11.583" v="2014" actId="20577"/>
          <ac:spMkLst>
            <pc:docMk/>
            <pc:sldMk cId="5952650" sldId="265"/>
            <ac:spMk id="2" creationId="{EA54CA5C-63A7-652F-61AF-21D0DC4BBC69}"/>
          </ac:spMkLst>
        </pc:spChg>
        <pc:spChg chg="del">
          <ac:chgData name="Stuart Anderson" userId="f4d6f921-c0c6-48bb-abf1-270b07e9f0d9" providerId="ADAL" clId="{5655E927-C25F-0E4C-A459-6312E9138634}" dt="2024-03-21T09:15:59.348" v="2015" actId="931"/>
          <ac:spMkLst>
            <pc:docMk/>
            <pc:sldMk cId="5952650" sldId="265"/>
            <ac:spMk id="3" creationId="{D5FB7BF3-DEA9-3F09-7B05-BEC5B4D15590}"/>
          </ac:spMkLst>
        </pc:spChg>
        <pc:spChg chg="add mod">
          <ac:chgData name="Stuart Anderson" userId="f4d6f921-c0c6-48bb-abf1-270b07e9f0d9" providerId="ADAL" clId="{5655E927-C25F-0E4C-A459-6312E9138634}" dt="2024-03-21T09:17:11.955" v="2099" actId="20577"/>
          <ac:spMkLst>
            <pc:docMk/>
            <pc:sldMk cId="5952650" sldId="265"/>
            <ac:spMk id="6" creationId="{C1F0D948-0440-7AE2-E7D8-503B39B3A363}"/>
          </ac:spMkLst>
        </pc:spChg>
        <pc:picChg chg="add mod">
          <ac:chgData name="Stuart Anderson" userId="f4d6f921-c0c6-48bb-abf1-270b07e9f0d9" providerId="ADAL" clId="{5655E927-C25F-0E4C-A459-6312E9138634}" dt="2024-03-21T09:16:09.774" v="2019" actId="14100"/>
          <ac:picMkLst>
            <pc:docMk/>
            <pc:sldMk cId="5952650" sldId="265"/>
            <ac:picMk id="5" creationId="{E4600A31-30B2-A7BA-B19E-875D468916EF}"/>
          </ac:picMkLst>
        </pc:picChg>
      </pc:sldChg>
      <pc:sldChg chg="addSp delSp modSp new mod">
        <pc:chgData name="Stuart Anderson" userId="f4d6f921-c0c6-48bb-abf1-270b07e9f0d9" providerId="ADAL" clId="{5655E927-C25F-0E4C-A459-6312E9138634}" dt="2024-03-21T09:29:12.441" v="2147" actId="20577"/>
        <pc:sldMkLst>
          <pc:docMk/>
          <pc:sldMk cId="3312535757" sldId="266"/>
        </pc:sldMkLst>
        <pc:spChg chg="mod">
          <ac:chgData name="Stuart Anderson" userId="f4d6f921-c0c6-48bb-abf1-270b07e9f0d9" providerId="ADAL" clId="{5655E927-C25F-0E4C-A459-6312E9138634}" dt="2024-03-21T09:29:12.441" v="2147" actId="20577"/>
          <ac:spMkLst>
            <pc:docMk/>
            <pc:sldMk cId="3312535757" sldId="266"/>
            <ac:spMk id="2" creationId="{0EBA236B-621C-A825-B8EB-C0ED0571E40B}"/>
          </ac:spMkLst>
        </pc:spChg>
        <pc:spChg chg="del">
          <ac:chgData name="Stuart Anderson" userId="f4d6f921-c0c6-48bb-abf1-270b07e9f0d9" providerId="ADAL" clId="{5655E927-C25F-0E4C-A459-6312E9138634}" dt="2024-03-21T09:26:03.043" v="2101" actId="931"/>
          <ac:spMkLst>
            <pc:docMk/>
            <pc:sldMk cId="3312535757" sldId="266"/>
            <ac:spMk id="3" creationId="{55D103C2-7B6C-EA73-6B8F-60446984D80B}"/>
          </ac:spMkLst>
        </pc:spChg>
        <pc:picChg chg="add mod">
          <ac:chgData name="Stuart Anderson" userId="f4d6f921-c0c6-48bb-abf1-270b07e9f0d9" providerId="ADAL" clId="{5655E927-C25F-0E4C-A459-6312E9138634}" dt="2024-03-21T09:26:25.521" v="2108" actId="1076"/>
          <ac:picMkLst>
            <pc:docMk/>
            <pc:sldMk cId="3312535757" sldId="266"/>
            <ac:picMk id="5" creationId="{581BE99C-85E1-3D7B-C3A5-9FDA1917FA10}"/>
          </ac:picMkLst>
        </pc:picChg>
      </pc:sldChg>
      <pc:sldChg chg="addSp delSp modSp new mod">
        <pc:chgData name="Stuart Anderson" userId="f4d6f921-c0c6-48bb-abf1-270b07e9f0d9" providerId="ADAL" clId="{5655E927-C25F-0E4C-A459-6312E9138634}" dt="2024-03-21T09:30:30.923" v="2184" actId="1076"/>
        <pc:sldMkLst>
          <pc:docMk/>
          <pc:sldMk cId="155672016" sldId="267"/>
        </pc:sldMkLst>
        <pc:spChg chg="mod">
          <ac:chgData name="Stuart Anderson" userId="f4d6f921-c0c6-48bb-abf1-270b07e9f0d9" providerId="ADAL" clId="{5655E927-C25F-0E4C-A459-6312E9138634}" dt="2024-03-21T09:29:47.854" v="2178" actId="20577"/>
          <ac:spMkLst>
            <pc:docMk/>
            <pc:sldMk cId="155672016" sldId="267"/>
            <ac:spMk id="2" creationId="{17233337-4116-9575-ED14-1DE49DFCA3F9}"/>
          </ac:spMkLst>
        </pc:spChg>
        <pc:spChg chg="del">
          <ac:chgData name="Stuart Anderson" userId="f4d6f921-c0c6-48bb-abf1-270b07e9f0d9" providerId="ADAL" clId="{5655E927-C25F-0E4C-A459-6312E9138634}" dt="2024-03-21T09:30:13.894" v="2179" actId="931"/>
          <ac:spMkLst>
            <pc:docMk/>
            <pc:sldMk cId="155672016" sldId="267"/>
            <ac:spMk id="3" creationId="{326700D3-5C59-4511-D2F2-CC08EF4C4E73}"/>
          </ac:spMkLst>
        </pc:spChg>
        <pc:picChg chg="add mod">
          <ac:chgData name="Stuart Anderson" userId="f4d6f921-c0c6-48bb-abf1-270b07e9f0d9" providerId="ADAL" clId="{5655E927-C25F-0E4C-A459-6312E9138634}" dt="2024-03-21T09:30:30.923" v="2184" actId="1076"/>
          <ac:picMkLst>
            <pc:docMk/>
            <pc:sldMk cId="155672016" sldId="267"/>
            <ac:picMk id="5" creationId="{C64025DE-6FC8-A72F-49D5-C80261AAADC5}"/>
          </ac:picMkLst>
        </pc:picChg>
      </pc:sldChg>
      <pc:sldChg chg="addSp delSp modSp new mod">
        <pc:chgData name="Stuart Anderson" userId="f4d6f921-c0c6-48bb-abf1-270b07e9f0d9" providerId="ADAL" clId="{5655E927-C25F-0E4C-A459-6312E9138634}" dt="2024-03-21T09:44:26.433" v="2522" actId="1076"/>
        <pc:sldMkLst>
          <pc:docMk/>
          <pc:sldMk cId="1165017902" sldId="268"/>
        </pc:sldMkLst>
        <pc:spChg chg="mod">
          <ac:chgData name="Stuart Anderson" userId="f4d6f921-c0c6-48bb-abf1-270b07e9f0d9" providerId="ADAL" clId="{5655E927-C25F-0E4C-A459-6312E9138634}" dt="2024-03-21T09:44:14.669" v="2519" actId="20577"/>
          <ac:spMkLst>
            <pc:docMk/>
            <pc:sldMk cId="1165017902" sldId="268"/>
            <ac:spMk id="2" creationId="{666522CC-B0E2-71B2-20A6-BB96D162AEED}"/>
          </ac:spMkLst>
        </pc:spChg>
        <pc:spChg chg="del">
          <ac:chgData name="Stuart Anderson" userId="f4d6f921-c0c6-48bb-abf1-270b07e9f0d9" providerId="ADAL" clId="{5655E927-C25F-0E4C-A459-6312E9138634}" dt="2024-03-21T09:40:16.230" v="2365" actId="931"/>
          <ac:spMkLst>
            <pc:docMk/>
            <pc:sldMk cId="1165017902" sldId="268"/>
            <ac:spMk id="3" creationId="{D0E0E957-BF62-DA99-A7E1-400AB181B126}"/>
          </ac:spMkLst>
        </pc:spChg>
        <pc:spChg chg="add del mod">
          <ac:chgData name="Stuart Anderson" userId="f4d6f921-c0c6-48bb-abf1-270b07e9f0d9" providerId="ADAL" clId="{5655E927-C25F-0E4C-A459-6312E9138634}" dt="2024-03-21T09:41:11.130" v="2369" actId="931"/>
          <ac:spMkLst>
            <pc:docMk/>
            <pc:sldMk cId="1165017902" sldId="268"/>
            <ac:spMk id="7" creationId="{7FA8A4CD-12C8-1770-32C7-168E3E880B89}"/>
          </ac:spMkLst>
        </pc:spChg>
        <pc:picChg chg="add del mod">
          <ac:chgData name="Stuart Anderson" userId="f4d6f921-c0c6-48bb-abf1-270b07e9f0d9" providerId="ADAL" clId="{5655E927-C25F-0E4C-A459-6312E9138634}" dt="2024-03-21T09:40:39.485" v="2368" actId="478"/>
          <ac:picMkLst>
            <pc:docMk/>
            <pc:sldMk cId="1165017902" sldId="268"/>
            <ac:picMk id="5" creationId="{EED971D5-7223-EF4B-B97A-2A2E3306AE88}"/>
          </ac:picMkLst>
        </pc:picChg>
        <pc:picChg chg="add mod">
          <ac:chgData name="Stuart Anderson" userId="f4d6f921-c0c6-48bb-abf1-270b07e9f0d9" providerId="ADAL" clId="{5655E927-C25F-0E4C-A459-6312E9138634}" dt="2024-03-21T09:44:26.433" v="2522" actId="1076"/>
          <ac:picMkLst>
            <pc:docMk/>
            <pc:sldMk cId="1165017902" sldId="268"/>
            <ac:picMk id="9" creationId="{E14CF9E7-6C8D-6991-2101-40B3B50ACA7F}"/>
          </ac:picMkLst>
        </pc:picChg>
      </pc:sldChg>
      <pc:sldChg chg="addSp delSp modSp new mod">
        <pc:chgData name="Stuart Anderson" userId="f4d6f921-c0c6-48bb-abf1-270b07e9f0d9" providerId="ADAL" clId="{5655E927-C25F-0E4C-A459-6312E9138634}" dt="2024-03-21T09:44:45.286" v="2537" actId="1076"/>
        <pc:sldMkLst>
          <pc:docMk/>
          <pc:sldMk cId="1814618352" sldId="269"/>
        </pc:sldMkLst>
        <pc:spChg chg="mod">
          <ac:chgData name="Stuart Anderson" userId="f4d6f921-c0c6-48bb-abf1-270b07e9f0d9" providerId="ADAL" clId="{5655E927-C25F-0E4C-A459-6312E9138634}" dt="2024-03-21T09:44:33.808" v="2534" actId="20577"/>
          <ac:spMkLst>
            <pc:docMk/>
            <pc:sldMk cId="1814618352" sldId="269"/>
            <ac:spMk id="2" creationId="{A306342C-9238-0B16-18C5-E9DDDBF9D1F4}"/>
          </ac:spMkLst>
        </pc:spChg>
        <pc:spChg chg="del">
          <ac:chgData name="Stuart Anderson" userId="f4d6f921-c0c6-48bb-abf1-270b07e9f0d9" providerId="ADAL" clId="{5655E927-C25F-0E4C-A459-6312E9138634}" dt="2024-03-21T09:41:35.242" v="2372" actId="931"/>
          <ac:spMkLst>
            <pc:docMk/>
            <pc:sldMk cId="1814618352" sldId="269"/>
            <ac:spMk id="3" creationId="{A20C95F0-B448-D67F-0795-31AFB1F00CC2}"/>
          </ac:spMkLst>
        </pc:spChg>
        <pc:picChg chg="add mod">
          <ac:chgData name="Stuart Anderson" userId="f4d6f921-c0c6-48bb-abf1-270b07e9f0d9" providerId="ADAL" clId="{5655E927-C25F-0E4C-A459-6312E9138634}" dt="2024-03-21T09:44:45.286" v="2537" actId="1076"/>
          <ac:picMkLst>
            <pc:docMk/>
            <pc:sldMk cId="1814618352" sldId="269"/>
            <ac:picMk id="5" creationId="{6BF3E5AF-57EF-2908-DFB1-A8C7E5592F38}"/>
          </ac:picMkLst>
        </pc:picChg>
      </pc:sldChg>
      <pc:sldChg chg="modSp new mod ord">
        <pc:chgData name="Stuart Anderson" userId="f4d6f921-c0c6-48bb-abf1-270b07e9f0d9" providerId="ADAL" clId="{5655E927-C25F-0E4C-A459-6312E9138634}" dt="2024-03-21T09:43:51.080" v="2480" actId="20577"/>
        <pc:sldMkLst>
          <pc:docMk/>
          <pc:sldMk cId="539337272" sldId="270"/>
        </pc:sldMkLst>
        <pc:spChg chg="mod">
          <ac:chgData name="Stuart Anderson" userId="f4d6f921-c0c6-48bb-abf1-270b07e9f0d9" providerId="ADAL" clId="{5655E927-C25F-0E4C-A459-6312E9138634}" dt="2024-03-21T09:33:22.751" v="2206" actId="20577"/>
          <ac:spMkLst>
            <pc:docMk/>
            <pc:sldMk cId="539337272" sldId="270"/>
            <ac:spMk id="2" creationId="{9C725405-A048-A082-B1EE-12D9E8B02B1E}"/>
          </ac:spMkLst>
        </pc:spChg>
        <pc:spChg chg="mod">
          <ac:chgData name="Stuart Anderson" userId="f4d6f921-c0c6-48bb-abf1-270b07e9f0d9" providerId="ADAL" clId="{5655E927-C25F-0E4C-A459-6312E9138634}" dt="2024-03-21T09:43:51.080" v="2480" actId="20577"/>
          <ac:spMkLst>
            <pc:docMk/>
            <pc:sldMk cId="539337272" sldId="270"/>
            <ac:spMk id="3" creationId="{6CFC6075-BC03-3D03-D326-268B8F624B92}"/>
          </ac:spMkLst>
        </pc:spChg>
      </pc:sldChg>
      <pc:sldChg chg="addSp delSp modSp new mod">
        <pc:chgData name="Stuart Anderson" userId="f4d6f921-c0c6-48bb-abf1-270b07e9f0d9" providerId="ADAL" clId="{5655E927-C25F-0E4C-A459-6312E9138634}" dt="2024-03-21T09:45:09.391" v="2552" actId="1076"/>
        <pc:sldMkLst>
          <pc:docMk/>
          <pc:sldMk cId="301119358" sldId="271"/>
        </pc:sldMkLst>
        <pc:spChg chg="mod">
          <ac:chgData name="Stuart Anderson" userId="f4d6f921-c0c6-48bb-abf1-270b07e9f0d9" providerId="ADAL" clId="{5655E927-C25F-0E4C-A459-6312E9138634}" dt="2024-03-21T09:44:54.793" v="2549" actId="20577"/>
          <ac:spMkLst>
            <pc:docMk/>
            <pc:sldMk cId="301119358" sldId="271"/>
            <ac:spMk id="2" creationId="{F0258DA0-451A-9B24-073D-E5FCCF3D9F72}"/>
          </ac:spMkLst>
        </pc:spChg>
        <pc:spChg chg="del">
          <ac:chgData name="Stuart Anderson" userId="f4d6f921-c0c6-48bb-abf1-270b07e9f0d9" providerId="ADAL" clId="{5655E927-C25F-0E4C-A459-6312E9138634}" dt="2024-03-21T09:41:57.958" v="2375" actId="931"/>
          <ac:spMkLst>
            <pc:docMk/>
            <pc:sldMk cId="301119358" sldId="271"/>
            <ac:spMk id="3" creationId="{4F698068-32A6-E7B1-06F3-0E46D6022A72}"/>
          </ac:spMkLst>
        </pc:spChg>
        <pc:picChg chg="add mod">
          <ac:chgData name="Stuart Anderson" userId="f4d6f921-c0c6-48bb-abf1-270b07e9f0d9" providerId="ADAL" clId="{5655E927-C25F-0E4C-A459-6312E9138634}" dt="2024-03-21T09:45:09.391" v="2552" actId="1076"/>
          <ac:picMkLst>
            <pc:docMk/>
            <pc:sldMk cId="301119358" sldId="271"/>
            <ac:picMk id="5" creationId="{FF924C55-3434-ADE8-ADA1-21CAB4344528}"/>
          </ac:picMkLst>
        </pc:picChg>
      </pc:sldChg>
      <pc:sldChg chg="addSp delSp modSp new mod">
        <pc:chgData name="Stuart Anderson" userId="f4d6f921-c0c6-48bb-abf1-270b07e9f0d9" providerId="ADAL" clId="{5655E927-C25F-0E4C-A459-6312E9138634}" dt="2024-03-21T09:45:21.725" v="2565" actId="20577"/>
        <pc:sldMkLst>
          <pc:docMk/>
          <pc:sldMk cId="2755862872" sldId="272"/>
        </pc:sldMkLst>
        <pc:spChg chg="mod">
          <ac:chgData name="Stuart Anderson" userId="f4d6f921-c0c6-48bb-abf1-270b07e9f0d9" providerId="ADAL" clId="{5655E927-C25F-0E4C-A459-6312E9138634}" dt="2024-03-21T09:45:21.725" v="2565" actId="20577"/>
          <ac:spMkLst>
            <pc:docMk/>
            <pc:sldMk cId="2755862872" sldId="272"/>
            <ac:spMk id="2" creationId="{D791A022-744E-1AFE-F042-03C75C925715}"/>
          </ac:spMkLst>
        </pc:spChg>
        <pc:spChg chg="del">
          <ac:chgData name="Stuart Anderson" userId="f4d6f921-c0c6-48bb-abf1-270b07e9f0d9" providerId="ADAL" clId="{5655E927-C25F-0E4C-A459-6312E9138634}" dt="2024-03-21T09:42:22.046" v="2378" actId="931"/>
          <ac:spMkLst>
            <pc:docMk/>
            <pc:sldMk cId="2755862872" sldId="272"/>
            <ac:spMk id="3" creationId="{8348BC31-3108-BE9B-69E1-C0D83B6CF1E5}"/>
          </ac:spMkLst>
        </pc:spChg>
        <pc:picChg chg="add mod">
          <ac:chgData name="Stuart Anderson" userId="f4d6f921-c0c6-48bb-abf1-270b07e9f0d9" providerId="ADAL" clId="{5655E927-C25F-0E4C-A459-6312E9138634}" dt="2024-03-21T09:42:22.608" v="2380" actId="962"/>
          <ac:picMkLst>
            <pc:docMk/>
            <pc:sldMk cId="2755862872" sldId="272"/>
            <ac:picMk id="5" creationId="{BF562C66-CCFA-263B-77FD-DE028A516583}"/>
          </ac:picMkLst>
        </pc:picChg>
      </pc:sldChg>
      <pc:sldChg chg="addSp delSp modSp new mod">
        <pc:chgData name="Stuart Anderson" userId="f4d6f921-c0c6-48bb-abf1-270b07e9f0d9" providerId="ADAL" clId="{5655E927-C25F-0E4C-A459-6312E9138634}" dt="2024-03-21T09:45:54.622" v="2583" actId="1076"/>
        <pc:sldMkLst>
          <pc:docMk/>
          <pc:sldMk cId="732781568" sldId="273"/>
        </pc:sldMkLst>
        <pc:spChg chg="mod">
          <ac:chgData name="Stuart Anderson" userId="f4d6f921-c0c6-48bb-abf1-270b07e9f0d9" providerId="ADAL" clId="{5655E927-C25F-0E4C-A459-6312E9138634}" dt="2024-03-21T09:45:34.988" v="2580" actId="20577"/>
          <ac:spMkLst>
            <pc:docMk/>
            <pc:sldMk cId="732781568" sldId="273"/>
            <ac:spMk id="2" creationId="{5DB7C4C0-A6D5-FD78-CC5E-6524F5C366E1}"/>
          </ac:spMkLst>
        </pc:spChg>
        <pc:spChg chg="del">
          <ac:chgData name="Stuart Anderson" userId="f4d6f921-c0c6-48bb-abf1-270b07e9f0d9" providerId="ADAL" clId="{5655E927-C25F-0E4C-A459-6312E9138634}" dt="2024-03-21T09:42:36.465" v="2381" actId="931"/>
          <ac:spMkLst>
            <pc:docMk/>
            <pc:sldMk cId="732781568" sldId="273"/>
            <ac:spMk id="3" creationId="{A7CE629A-C4C2-6D3F-31E8-3CD3D851A195}"/>
          </ac:spMkLst>
        </pc:spChg>
        <pc:picChg chg="add mod">
          <ac:chgData name="Stuart Anderson" userId="f4d6f921-c0c6-48bb-abf1-270b07e9f0d9" providerId="ADAL" clId="{5655E927-C25F-0E4C-A459-6312E9138634}" dt="2024-03-21T09:45:54.622" v="2583" actId="1076"/>
          <ac:picMkLst>
            <pc:docMk/>
            <pc:sldMk cId="732781568" sldId="273"/>
            <ac:picMk id="5" creationId="{5D0D4B49-BD84-6C3F-BC01-7D0C720D1F79}"/>
          </ac:picMkLst>
        </pc:picChg>
      </pc:sldChg>
      <pc:sldChg chg="addSp delSp modSp new mod">
        <pc:chgData name="Stuart Anderson" userId="f4d6f921-c0c6-48bb-abf1-270b07e9f0d9" providerId="ADAL" clId="{5655E927-C25F-0E4C-A459-6312E9138634}" dt="2024-03-21T09:46:16.583" v="2590" actId="1076"/>
        <pc:sldMkLst>
          <pc:docMk/>
          <pc:sldMk cId="3533651353" sldId="274"/>
        </pc:sldMkLst>
        <pc:spChg chg="mod">
          <ac:chgData name="Stuart Anderson" userId="f4d6f921-c0c6-48bb-abf1-270b07e9f0d9" providerId="ADAL" clId="{5655E927-C25F-0E4C-A459-6312E9138634}" dt="2024-03-21T09:46:02.911" v="2587" actId="20577"/>
          <ac:spMkLst>
            <pc:docMk/>
            <pc:sldMk cId="3533651353" sldId="274"/>
            <ac:spMk id="2" creationId="{5EE532F6-4182-616E-0DF8-40810CE65F25}"/>
          </ac:spMkLst>
        </pc:spChg>
        <pc:spChg chg="del">
          <ac:chgData name="Stuart Anderson" userId="f4d6f921-c0c6-48bb-abf1-270b07e9f0d9" providerId="ADAL" clId="{5655E927-C25F-0E4C-A459-6312E9138634}" dt="2024-03-21T09:42:49.519" v="2384" actId="931"/>
          <ac:spMkLst>
            <pc:docMk/>
            <pc:sldMk cId="3533651353" sldId="274"/>
            <ac:spMk id="3" creationId="{F529B8F7-1EA1-0B64-0FAA-AAECA75A38A3}"/>
          </ac:spMkLst>
        </pc:spChg>
        <pc:picChg chg="add mod">
          <ac:chgData name="Stuart Anderson" userId="f4d6f921-c0c6-48bb-abf1-270b07e9f0d9" providerId="ADAL" clId="{5655E927-C25F-0E4C-A459-6312E9138634}" dt="2024-03-21T09:46:16.583" v="2590" actId="1076"/>
          <ac:picMkLst>
            <pc:docMk/>
            <pc:sldMk cId="3533651353" sldId="274"/>
            <ac:picMk id="5" creationId="{9EF80882-1A24-18FD-6C5E-6F68CD6CD3CC}"/>
          </ac:picMkLst>
        </pc:picChg>
      </pc:sldChg>
      <pc:sldChg chg="addSp delSp modSp new mod">
        <pc:chgData name="Stuart Anderson" userId="f4d6f921-c0c6-48bb-abf1-270b07e9f0d9" providerId="ADAL" clId="{5655E927-C25F-0E4C-A459-6312E9138634}" dt="2024-03-21T09:46:40.501" v="2604" actId="1076"/>
        <pc:sldMkLst>
          <pc:docMk/>
          <pc:sldMk cId="2363306273" sldId="275"/>
        </pc:sldMkLst>
        <pc:spChg chg="mod">
          <ac:chgData name="Stuart Anderson" userId="f4d6f921-c0c6-48bb-abf1-270b07e9f0d9" providerId="ADAL" clId="{5655E927-C25F-0E4C-A459-6312E9138634}" dt="2024-03-21T09:46:24.601" v="2601" actId="20577"/>
          <ac:spMkLst>
            <pc:docMk/>
            <pc:sldMk cId="2363306273" sldId="275"/>
            <ac:spMk id="2" creationId="{06877A7E-AC0F-3840-1789-C3C1D54EB43F}"/>
          </ac:spMkLst>
        </pc:spChg>
        <pc:spChg chg="del">
          <ac:chgData name="Stuart Anderson" userId="f4d6f921-c0c6-48bb-abf1-270b07e9f0d9" providerId="ADAL" clId="{5655E927-C25F-0E4C-A459-6312E9138634}" dt="2024-03-21T09:43:09.037" v="2387" actId="931"/>
          <ac:spMkLst>
            <pc:docMk/>
            <pc:sldMk cId="2363306273" sldId="275"/>
            <ac:spMk id="3" creationId="{C4F3CC17-B561-F558-B028-C9C4876C8BB7}"/>
          </ac:spMkLst>
        </pc:spChg>
        <pc:picChg chg="add mod">
          <ac:chgData name="Stuart Anderson" userId="f4d6f921-c0c6-48bb-abf1-270b07e9f0d9" providerId="ADAL" clId="{5655E927-C25F-0E4C-A459-6312E9138634}" dt="2024-03-21T09:46:40.501" v="2604" actId="1076"/>
          <ac:picMkLst>
            <pc:docMk/>
            <pc:sldMk cId="2363306273" sldId="275"/>
            <ac:picMk id="5" creationId="{84F419A2-57BC-748F-8211-0690E093B63F}"/>
          </ac:picMkLst>
        </pc:picChg>
      </pc:sldChg>
      <pc:sldChg chg="addSp delSp modSp new mod ord">
        <pc:chgData name="Stuart Anderson" userId="f4d6f921-c0c6-48bb-abf1-270b07e9f0d9" providerId="ADAL" clId="{5655E927-C25F-0E4C-A459-6312E9138634}" dt="2024-03-21T09:44:01.247" v="2500" actId="20577"/>
        <pc:sldMkLst>
          <pc:docMk/>
          <pc:sldMk cId="1169026202" sldId="276"/>
        </pc:sldMkLst>
        <pc:spChg chg="mod">
          <ac:chgData name="Stuart Anderson" userId="f4d6f921-c0c6-48bb-abf1-270b07e9f0d9" providerId="ADAL" clId="{5655E927-C25F-0E4C-A459-6312E9138634}" dt="2024-03-21T09:44:01.247" v="2500" actId="20577"/>
          <ac:spMkLst>
            <pc:docMk/>
            <pc:sldMk cId="1169026202" sldId="276"/>
            <ac:spMk id="2" creationId="{43A68B2A-8919-63AD-990B-0DAE158EF0C0}"/>
          </ac:spMkLst>
        </pc:spChg>
        <pc:spChg chg="del">
          <ac:chgData name="Stuart Anderson" userId="f4d6f921-c0c6-48bb-abf1-270b07e9f0d9" providerId="ADAL" clId="{5655E927-C25F-0E4C-A459-6312E9138634}" dt="2024-03-21T09:39:44.536" v="2359" actId="931"/>
          <ac:spMkLst>
            <pc:docMk/>
            <pc:sldMk cId="1169026202" sldId="276"/>
            <ac:spMk id="3" creationId="{7E7522C2-4381-033C-1FDA-5A190917C347}"/>
          </ac:spMkLst>
        </pc:spChg>
        <pc:picChg chg="add mod">
          <ac:chgData name="Stuart Anderson" userId="f4d6f921-c0c6-48bb-abf1-270b07e9f0d9" providerId="ADAL" clId="{5655E927-C25F-0E4C-A459-6312E9138634}" dt="2024-03-21T09:39:49.800" v="2361" actId="962"/>
          <ac:picMkLst>
            <pc:docMk/>
            <pc:sldMk cId="1169026202" sldId="276"/>
            <ac:picMk id="5" creationId="{4F66CED2-AA38-6B2D-EFDD-A8E6A0F42526}"/>
          </ac:picMkLst>
        </pc:picChg>
      </pc:sldChg>
      <pc:sldChg chg="modSp new mod">
        <pc:chgData name="Stuart Anderson" userId="f4d6f921-c0c6-48bb-abf1-270b07e9f0d9" providerId="ADAL" clId="{5655E927-C25F-0E4C-A459-6312E9138634}" dt="2024-03-21T09:47:51.829" v="2716" actId="20577"/>
        <pc:sldMkLst>
          <pc:docMk/>
          <pc:sldMk cId="2792742185" sldId="277"/>
        </pc:sldMkLst>
        <pc:spChg chg="mod">
          <ac:chgData name="Stuart Anderson" userId="f4d6f921-c0c6-48bb-abf1-270b07e9f0d9" providerId="ADAL" clId="{5655E927-C25F-0E4C-A459-6312E9138634}" dt="2024-03-21T09:46:56.945" v="2612" actId="20577"/>
          <ac:spMkLst>
            <pc:docMk/>
            <pc:sldMk cId="2792742185" sldId="277"/>
            <ac:spMk id="2" creationId="{727E9A21-8E52-A1A3-01C1-9A5BE7578330}"/>
          </ac:spMkLst>
        </pc:spChg>
        <pc:spChg chg="mod">
          <ac:chgData name="Stuart Anderson" userId="f4d6f921-c0c6-48bb-abf1-270b07e9f0d9" providerId="ADAL" clId="{5655E927-C25F-0E4C-A459-6312E9138634}" dt="2024-03-21T09:47:51.829" v="2716" actId="20577"/>
          <ac:spMkLst>
            <pc:docMk/>
            <pc:sldMk cId="2792742185" sldId="277"/>
            <ac:spMk id="3" creationId="{1EB9D94E-DBCA-3215-B954-28C39E81707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1F4B-CC4C-668B-28DE-E4D4DFB7B3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5AE973-7C20-9173-C9E0-9DA9E617E2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BC42825-4EDC-C7E9-5B0D-8854D28F8BAA}"/>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5" name="Footer Placeholder 4">
            <a:extLst>
              <a:ext uri="{FF2B5EF4-FFF2-40B4-BE49-F238E27FC236}">
                <a16:creationId xmlns:a16="http://schemas.microsoft.com/office/drawing/2014/main" id="{F4FBABF0-97F7-81AA-16D9-C32240903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50A26-616C-FD9A-35E3-7E05C484D0C9}"/>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215289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A3E1-2071-8CE7-48AF-03B6F20C678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B9778D-5B52-C856-53D6-E927DE91AE8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B09918-4555-FA0D-1CF8-5479FA75EEB3}"/>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5" name="Footer Placeholder 4">
            <a:extLst>
              <a:ext uri="{FF2B5EF4-FFF2-40B4-BE49-F238E27FC236}">
                <a16:creationId xmlns:a16="http://schemas.microsoft.com/office/drawing/2014/main" id="{DFA22168-A8C5-83DC-D1F6-8B588A846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92E2D-367E-A6CA-5681-41CD168D3A6D}"/>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368794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BA1B7-A79F-E21C-1932-CA03F7ABC3B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119AD8-D358-8035-CB26-6C2025B0E2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506E86-7613-8608-83BD-411E04BCDC11}"/>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5" name="Footer Placeholder 4">
            <a:extLst>
              <a:ext uri="{FF2B5EF4-FFF2-40B4-BE49-F238E27FC236}">
                <a16:creationId xmlns:a16="http://schemas.microsoft.com/office/drawing/2014/main" id="{7AD40F22-936E-9A2E-5141-F5509802C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E26B7-9C82-6C3B-99D5-A999889C97B5}"/>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9672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745D-F477-10C3-B20A-67AAF146B7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239450-B169-1E87-4B1A-461E5FAE5A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939C52-98C0-E00F-63DB-E7820EA30091}"/>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5" name="Footer Placeholder 4">
            <a:extLst>
              <a:ext uri="{FF2B5EF4-FFF2-40B4-BE49-F238E27FC236}">
                <a16:creationId xmlns:a16="http://schemas.microsoft.com/office/drawing/2014/main" id="{85E7C5EB-4CCC-0562-6F1A-0A0AF325B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5E265-270F-1A49-0D36-18A431A0429E}"/>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407584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9566-D766-2143-0B19-7E1A96D37FF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D4E7FE-4160-E501-D363-6377D21BD8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70257B-727E-65F3-EE03-FF98E53DCE94}"/>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5" name="Footer Placeholder 4">
            <a:extLst>
              <a:ext uri="{FF2B5EF4-FFF2-40B4-BE49-F238E27FC236}">
                <a16:creationId xmlns:a16="http://schemas.microsoft.com/office/drawing/2014/main" id="{76ED9592-E6D8-8149-D16A-08E38314D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F2130-EAFE-4486-21F3-4117C1EC896B}"/>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167085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34B8-E268-53E0-F725-FB099B853E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B6C6C4-3588-7C7F-9B1E-D5CA028D430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8FC3194-173C-8A67-1EA6-37FB7F0D0E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08C1CFC-A676-4D9F-584A-08347DD5ACE8}"/>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6" name="Footer Placeholder 5">
            <a:extLst>
              <a:ext uri="{FF2B5EF4-FFF2-40B4-BE49-F238E27FC236}">
                <a16:creationId xmlns:a16="http://schemas.microsoft.com/office/drawing/2014/main" id="{556AEA05-3B0C-6254-918D-66C178260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6B970-A990-961C-519A-F0C529E54DA9}"/>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154652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B0252-9DDF-CF24-E7CC-79C30590EF1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B1C72A-E589-D9EE-19DC-D017DB753F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8E2390D-B5AD-A9D1-23BA-56C9838183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7F21A1-137D-9705-78D7-435B9D729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38F6AB-1D63-80CB-A509-5F0052F1CC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88FA7C-83E8-0136-68F6-E75E8420EF35}"/>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8" name="Footer Placeholder 7">
            <a:extLst>
              <a:ext uri="{FF2B5EF4-FFF2-40B4-BE49-F238E27FC236}">
                <a16:creationId xmlns:a16="http://schemas.microsoft.com/office/drawing/2014/main" id="{8112A295-73EA-C342-4D31-6EA8A901AB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29A40D-417E-07E1-9528-28E70C5F70A1}"/>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164986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D7AB8-9DCF-02F9-CB76-D49F9CDDAD9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8B807ED-60A0-9330-A9A7-1BC50786A792}"/>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4" name="Footer Placeholder 3">
            <a:extLst>
              <a:ext uri="{FF2B5EF4-FFF2-40B4-BE49-F238E27FC236}">
                <a16:creationId xmlns:a16="http://schemas.microsoft.com/office/drawing/2014/main" id="{594C27D4-21C5-AB28-2A61-E07B60CA1F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7D682D-BB98-E60A-9E2F-4821FD201320}"/>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234263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2F233-4E92-3832-FE06-4CE3D6F2E809}"/>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3" name="Footer Placeholder 2">
            <a:extLst>
              <a:ext uri="{FF2B5EF4-FFF2-40B4-BE49-F238E27FC236}">
                <a16:creationId xmlns:a16="http://schemas.microsoft.com/office/drawing/2014/main" id="{4E7B8DFC-B663-E37F-4E02-26C5B4CC9E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7F1E51-BF2F-CE25-A85E-F590CA5D57FD}"/>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275184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61D6-F28A-FFEE-8568-CFCC80F36B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98720D2-C01A-EED5-6FDE-2E5537CF3D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984267-382F-FF82-A700-F549EE49F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C29376-4A16-BE0B-62A9-5FAC2B9A2CB5}"/>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6" name="Footer Placeholder 5">
            <a:extLst>
              <a:ext uri="{FF2B5EF4-FFF2-40B4-BE49-F238E27FC236}">
                <a16:creationId xmlns:a16="http://schemas.microsoft.com/office/drawing/2014/main" id="{6173CEC1-A825-4A19-363A-5110A3DA7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D7761-C4C6-A3DB-4CCC-754E38FD6E52}"/>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314660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59F9-FEF1-899A-0712-B12B0DFFDF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9697E54-F166-3C44-AABE-49DDE66B09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398E24-676D-5C46-46AC-055B788C4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4312D3-0DD2-2230-A36F-86F74E8619AC}"/>
              </a:ext>
            </a:extLst>
          </p:cNvPr>
          <p:cNvSpPr>
            <a:spLocks noGrp="1"/>
          </p:cNvSpPr>
          <p:nvPr>
            <p:ph type="dt" sz="half" idx="10"/>
          </p:nvPr>
        </p:nvSpPr>
        <p:spPr/>
        <p:txBody>
          <a:bodyPr/>
          <a:lstStyle/>
          <a:p>
            <a:fld id="{A911CB2A-B795-0749-8B2B-5196D442CF1C}" type="datetimeFigureOut">
              <a:rPr lang="en-US" smtClean="0"/>
              <a:t>3/20/24</a:t>
            </a:fld>
            <a:endParaRPr lang="en-US"/>
          </a:p>
        </p:txBody>
      </p:sp>
      <p:sp>
        <p:nvSpPr>
          <p:cNvPr id="6" name="Footer Placeholder 5">
            <a:extLst>
              <a:ext uri="{FF2B5EF4-FFF2-40B4-BE49-F238E27FC236}">
                <a16:creationId xmlns:a16="http://schemas.microsoft.com/office/drawing/2014/main" id="{E233B0BE-1343-7C68-E656-2548E32FC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824F7-83F8-4209-5668-42428321B665}"/>
              </a:ext>
            </a:extLst>
          </p:cNvPr>
          <p:cNvSpPr>
            <a:spLocks noGrp="1"/>
          </p:cNvSpPr>
          <p:nvPr>
            <p:ph type="sldNum" sz="quarter" idx="12"/>
          </p:nvPr>
        </p:nvSpPr>
        <p:spPr/>
        <p:txBody>
          <a:bodyPr/>
          <a:lstStyle/>
          <a:p>
            <a:fld id="{EAA49232-E368-EF4C-A234-2858BB2D38BE}" type="slidenum">
              <a:rPr lang="en-US" smtClean="0"/>
              <a:t>‹#›</a:t>
            </a:fld>
            <a:endParaRPr lang="en-US"/>
          </a:p>
        </p:txBody>
      </p:sp>
    </p:spTree>
    <p:extLst>
      <p:ext uri="{BB962C8B-B14F-4D97-AF65-F5344CB8AC3E}">
        <p14:creationId xmlns:p14="http://schemas.microsoft.com/office/powerpoint/2010/main" val="365491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5CF7A-2D4B-ACCB-70C8-797C663A3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1C1DD3-4E1D-6546-99E5-4BDDEA78C3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C43DC0-8A2A-50FF-397B-E312144C9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11CB2A-B795-0749-8B2B-5196D442CF1C}" type="datetimeFigureOut">
              <a:rPr lang="en-US" smtClean="0"/>
              <a:t>3/20/24</a:t>
            </a:fld>
            <a:endParaRPr lang="en-US"/>
          </a:p>
        </p:txBody>
      </p:sp>
      <p:sp>
        <p:nvSpPr>
          <p:cNvPr id="5" name="Footer Placeholder 4">
            <a:extLst>
              <a:ext uri="{FF2B5EF4-FFF2-40B4-BE49-F238E27FC236}">
                <a16:creationId xmlns:a16="http://schemas.microsoft.com/office/drawing/2014/main" id="{7A7114FE-41EF-4709-71B5-18F76B5B1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C872EF-AD8A-9A0D-C131-29CB31487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A49232-E368-EF4C-A234-2858BB2D38BE}" type="slidenum">
              <a:rPr lang="en-US" smtClean="0"/>
              <a:t>‹#›</a:t>
            </a:fld>
            <a:endParaRPr lang="en-US"/>
          </a:p>
        </p:txBody>
      </p:sp>
    </p:spTree>
    <p:extLst>
      <p:ext uri="{BB962C8B-B14F-4D97-AF65-F5344CB8AC3E}">
        <p14:creationId xmlns:p14="http://schemas.microsoft.com/office/powerpoint/2010/main" val="364569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5B8B-05DA-98DC-7EE2-6BCD781CE1AE}"/>
              </a:ext>
            </a:extLst>
          </p:cNvPr>
          <p:cNvSpPr>
            <a:spLocks noGrp="1"/>
          </p:cNvSpPr>
          <p:nvPr>
            <p:ph type="ctrTitle"/>
          </p:nvPr>
        </p:nvSpPr>
        <p:spPr/>
        <p:txBody>
          <a:bodyPr/>
          <a:lstStyle/>
          <a:p>
            <a:r>
              <a:rPr lang="en-US" dirty="0"/>
              <a:t>ISO 61508 Development</a:t>
            </a:r>
          </a:p>
        </p:txBody>
      </p:sp>
      <p:sp>
        <p:nvSpPr>
          <p:cNvPr id="3" name="Subtitle 2">
            <a:extLst>
              <a:ext uri="{FF2B5EF4-FFF2-40B4-BE49-F238E27FC236}">
                <a16:creationId xmlns:a16="http://schemas.microsoft.com/office/drawing/2014/main" id="{A8E2F06C-A6EE-919A-B784-2866C8038461}"/>
              </a:ext>
            </a:extLst>
          </p:cNvPr>
          <p:cNvSpPr>
            <a:spLocks noGrp="1"/>
          </p:cNvSpPr>
          <p:nvPr>
            <p:ph type="subTitle" idx="1"/>
          </p:nvPr>
        </p:nvSpPr>
        <p:spPr/>
        <p:txBody>
          <a:bodyPr/>
          <a:lstStyle/>
          <a:p>
            <a:r>
              <a:rPr lang="en-US" dirty="0"/>
              <a:t>SCSD Lecture 21 Mar 2024 </a:t>
            </a:r>
          </a:p>
        </p:txBody>
      </p:sp>
    </p:spTree>
    <p:extLst>
      <p:ext uri="{BB962C8B-B14F-4D97-AF65-F5344CB8AC3E}">
        <p14:creationId xmlns:p14="http://schemas.microsoft.com/office/powerpoint/2010/main" val="167722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CA5C-63A7-652F-61AF-21D0DC4BBC69}"/>
              </a:ext>
            </a:extLst>
          </p:cNvPr>
          <p:cNvSpPr>
            <a:spLocks noGrp="1"/>
          </p:cNvSpPr>
          <p:nvPr>
            <p:ph type="title"/>
          </p:nvPr>
        </p:nvSpPr>
        <p:spPr/>
        <p:txBody>
          <a:bodyPr/>
          <a:lstStyle/>
          <a:p>
            <a:r>
              <a:rPr lang="en-US" dirty="0"/>
              <a:t>Risk Graph</a:t>
            </a:r>
          </a:p>
        </p:txBody>
      </p:sp>
      <p:pic>
        <p:nvPicPr>
          <p:cNvPr id="5" name="Content Placeholder 4" descr="A diagram of a risk graph&#10;&#10;Description automatically generated">
            <a:extLst>
              <a:ext uri="{FF2B5EF4-FFF2-40B4-BE49-F238E27FC236}">
                <a16:creationId xmlns:a16="http://schemas.microsoft.com/office/drawing/2014/main" id="{E4600A31-30B2-A7BA-B19E-875D468916EF}"/>
              </a:ext>
            </a:extLst>
          </p:cNvPr>
          <p:cNvPicPr>
            <a:picLocks noGrp="1" noChangeAspect="1"/>
          </p:cNvPicPr>
          <p:nvPr>
            <p:ph idx="1"/>
          </p:nvPr>
        </p:nvPicPr>
        <p:blipFill>
          <a:blip r:embed="rId2"/>
          <a:stretch>
            <a:fillRect/>
          </a:stretch>
        </p:blipFill>
        <p:spPr>
          <a:xfrm>
            <a:off x="838200" y="1690687"/>
            <a:ext cx="6327913" cy="5104991"/>
          </a:xfrm>
        </p:spPr>
      </p:pic>
      <p:sp>
        <p:nvSpPr>
          <p:cNvPr id="6" name="TextBox 5">
            <a:extLst>
              <a:ext uri="{FF2B5EF4-FFF2-40B4-BE49-F238E27FC236}">
                <a16:creationId xmlns:a16="http://schemas.microsoft.com/office/drawing/2014/main" id="{C1F0D948-0440-7AE2-E7D8-503B39B3A363}"/>
              </a:ext>
            </a:extLst>
          </p:cNvPr>
          <p:cNvSpPr txBox="1"/>
          <p:nvPr/>
        </p:nvSpPr>
        <p:spPr>
          <a:xfrm>
            <a:off x="7563679" y="1779103"/>
            <a:ext cx="3886200" cy="923330"/>
          </a:xfrm>
          <a:prstGeom prst="rect">
            <a:avLst/>
          </a:prstGeom>
          <a:noFill/>
        </p:spPr>
        <p:txBody>
          <a:bodyPr wrap="square" rtlCol="0">
            <a:spAutoFit/>
          </a:bodyPr>
          <a:lstStyle/>
          <a:p>
            <a:r>
              <a:rPr lang="en-US" dirty="0"/>
              <a:t>The parameter W captures the required risk reduction for the system.</a:t>
            </a:r>
          </a:p>
        </p:txBody>
      </p:sp>
    </p:spTree>
    <p:extLst>
      <p:ext uri="{BB962C8B-B14F-4D97-AF65-F5344CB8AC3E}">
        <p14:creationId xmlns:p14="http://schemas.microsoft.com/office/powerpoint/2010/main" val="595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236B-621C-A825-B8EB-C0ED0571E40B}"/>
              </a:ext>
            </a:extLst>
          </p:cNvPr>
          <p:cNvSpPr>
            <a:spLocks noGrp="1"/>
          </p:cNvSpPr>
          <p:nvPr>
            <p:ph type="title"/>
          </p:nvPr>
        </p:nvSpPr>
        <p:spPr/>
        <p:txBody>
          <a:bodyPr/>
          <a:lstStyle/>
          <a:p>
            <a:r>
              <a:rPr lang="en-US" dirty="0"/>
              <a:t>Layer of Protection Analysis</a:t>
            </a:r>
          </a:p>
        </p:txBody>
      </p:sp>
      <p:pic>
        <p:nvPicPr>
          <p:cNvPr id="5" name="Content Placeholder 4" descr="A white sheet of paper with black text&#10;&#10;Description automatically generated">
            <a:extLst>
              <a:ext uri="{FF2B5EF4-FFF2-40B4-BE49-F238E27FC236}">
                <a16:creationId xmlns:a16="http://schemas.microsoft.com/office/drawing/2014/main" id="{581BE99C-85E1-3D7B-C3A5-9FDA1917FA10}"/>
              </a:ext>
            </a:extLst>
          </p:cNvPr>
          <p:cNvPicPr>
            <a:picLocks noGrp="1" noChangeAspect="1"/>
          </p:cNvPicPr>
          <p:nvPr>
            <p:ph idx="1"/>
          </p:nvPr>
        </p:nvPicPr>
        <p:blipFill>
          <a:blip r:embed="rId2"/>
          <a:stretch>
            <a:fillRect/>
          </a:stretch>
        </p:blipFill>
        <p:spPr>
          <a:xfrm rot="5400000">
            <a:off x="3150355" y="198430"/>
            <a:ext cx="5054094" cy="8265046"/>
          </a:xfrm>
        </p:spPr>
      </p:pic>
    </p:spTree>
    <p:extLst>
      <p:ext uri="{BB962C8B-B14F-4D97-AF65-F5344CB8AC3E}">
        <p14:creationId xmlns:p14="http://schemas.microsoft.com/office/powerpoint/2010/main" val="331253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3337-4116-9575-ED14-1DE49DFCA3F9}"/>
              </a:ext>
            </a:extLst>
          </p:cNvPr>
          <p:cNvSpPr>
            <a:spLocks noGrp="1"/>
          </p:cNvSpPr>
          <p:nvPr>
            <p:ph type="title"/>
          </p:nvPr>
        </p:nvSpPr>
        <p:spPr/>
        <p:txBody>
          <a:bodyPr/>
          <a:lstStyle/>
          <a:p>
            <a:r>
              <a:rPr lang="en-US" dirty="0"/>
              <a:t>Hazardous Event Severity Matrix</a:t>
            </a:r>
          </a:p>
        </p:txBody>
      </p:sp>
      <p:pic>
        <p:nvPicPr>
          <p:cNvPr id="5" name="Content Placeholder 4" descr="A diagram of a hazard event&#10;&#10;Description automatically generated">
            <a:extLst>
              <a:ext uri="{FF2B5EF4-FFF2-40B4-BE49-F238E27FC236}">
                <a16:creationId xmlns:a16="http://schemas.microsoft.com/office/drawing/2014/main" id="{C64025DE-6FC8-A72F-49D5-C80261AAADC5}"/>
              </a:ext>
            </a:extLst>
          </p:cNvPr>
          <p:cNvPicPr>
            <a:picLocks noGrp="1" noChangeAspect="1"/>
          </p:cNvPicPr>
          <p:nvPr>
            <p:ph idx="1"/>
          </p:nvPr>
        </p:nvPicPr>
        <p:blipFill>
          <a:blip r:embed="rId2"/>
          <a:stretch>
            <a:fillRect/>
          </a:stretch>
        </p:blipFill>
        <p:spPr>
          <a:xfrm>
            <a:off x="2514600" y="1690688"/>
            <a:ext cx="7162800" cy="5147803"/>
          </a:xfrm>
        </p:spPr>
      </p:pic>
    </p:spTree>
    <p:extLst>
      <p:ext uri="{BB962C8B-B14F-4D97-AF65-F5344CB8AC3E}">
        <p14:creationId xmlns:p14="http://schemas.microsoft.com/office/powerpoint/2010/main" val="15567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5405-A048-A082-B1EE-12D9E8B02B1E}"/>
              </a:ext>
            </a:extLst>
          </p:cNvPr>
          <p:cNvSpPr>
            <a:spLocks noGrp="1"/>
          </p:cNvSpPr>
          <p:nvPr>
            <p:ph type="title"/>
          </p:nvPr>
        </p:nvSpPr>
        <p:spPr/>
        <p:txBody>
          <a:bodyPr/>
          <a:lstStyle/>
          <a:p>
            <a:r>
              <a:rPr lang="en-US" dirty="0"/>
              <a:t>Development Process</a:t>
            </a:r>
          </a:p>
        </p:txBody>
      </p:sp>
      <p:sp>
        <p:nvSpPr>
          <p:cNvPr id="3" name="Content Placeholder 2">
            <a:extLst>
              <a:ext uri="{FF2B5EF4-FFF2-40B4-BE49-F238E27FC236}">
                <a16:creationId xmlns:a16="http://schemas.microsoft.com/office/drawing/2014/main" id="{6CFC6075-BC03-3D03-D326-268B8F624B92}"/>
              </a:ext>
            </a:extLst>
          </p:cNvPr>
          <p:cNvSpPr>
            <a:spLocks noGrp="1"/>
          </p:cNvSpPr>
          <p:nvPr>
            <p:ph idx="1"/>
          </p:nvPr>
        </p:nvSpPr>
        <p:spPr/>
        <p:txBody>
          <a:bodyPr/>
          <a:lstStyle/>
          <a:p>
            <a:r>
              <a:rPr lang="en-US" dirty="0"/>
              <a:t>Each of the tables in IEC 61508-3 are populated for the application.</a:t>
            </a:r>
          </a:p>
          <a:p>
            <a:r>
              <a:rPr lang="en-US" dirty="0"/>
              <a:t>What follows is the example in IEC 61508-6 for a SIL3 system</a:t>
            </a:r>
          </a:p>
          <a:p>
            <a:r>
              <a:rPr lang="en-US" dirty="0"/>
              <a:t>Each of the stages in the development process spells out the use of particular techniques.</a:t>
            </a:r>
          </a:p>
          <a:p>
            <a:endParaRPr lang="en-US" dirty="0"/>
          </a:p>
        </p:txBody>
      </p:sp>
    </p:spTree>
    <p:extLst>
      <p:ext uri="{BB962C8B-B14F-4D97-AF65-F5344CB8AC3E}">
        <p14:creationId xmlns:p14="http://schemas.microsoft.com/office/powerpoint/2010/main" val="53933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8B2A-8919-63AD-990B-0DAE158EF0C0}"/>
              </a:ext>
            </a:extLst>
          </p:cNvPr>
          <p:cNvSpPr>
            <a:spLocks noGrp="1"/>
          </p:cNvSpPr>
          <p:nvPr>
            <p:ph type="title"/>
          </p:nvPr>
        </p:nvSpPr>
        <p:spPr/>
        <p:txBody>
          <a:bodyPr/>
          <a:lstStyle/>
          <a:p>
            <a:r>
              <a:rPr lang="en-US" dirty="0"/>
              <a:t>Example introduction</a:t>
            </a:r>
          </a:p>
        </p:txBody>
      </p:sp>
      <p:pic>
        <p:nvPicPr>
          <p:cNvPr id="5" name="Content Placeholder 4" descr="A close-up of a document&#10;&#10;Description automatically generated">
            <a:extLst>
              <a:ext uri="{FF2B5EF4-FFF2-40B4-BE49-F238E27FC236}">
                <a16:creationId xmlns:a16="http://schemas.microsoft.com/office/drawing/2014/main" id="{4F66CED2-AA38-6B2D-EFDD-A8E6A0F42526}"/>
              </a:ext>
            </a:extLst>
          </p:cNvPr>
          <p:cNvPicPr>
            <a:picLocks noGrp="1" noChangeAspect="1"/>
          </p:cNvPicPr>
          <p:nvPr>
            <p:ph idx="1"/>
          </p:nvPr>
        </p:nvPicPr>
        <p:blipFill>
          <a:blip r:embed="rId2"/>
          <a:stretch>
            <a:fillRect/>
          </a:stretch>
        </p:blipFill>
        <p:spPr>
          <a:xfrm>
            <a:off x="838200" y="2012870"/>
            <a:ext cx="10515600" cy="3976847"/>
          </a:xfrm>
        </p:spPr>
      </p:pic>
    </p:spTree>
    <p:extLst>
      <p:ext uri="{BB962C8B-B14F-4D97-AF65-F5344CB8AC3E}">
        <p14:creationId xmlns:p14="http://schemas.microsoft.com/office/powerpoint/2010/main" val="116902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22CC-B0E2-71B2-20A6-BB96D162AEED}"/>
              </a:ext>
            </a:extLst>
          </p:cNvPr>
          <p:cNvSpPr>
            <a:spLocks noGrp="1"/>
          </p:cNvSpPr>
          <p:nvPr>
            <p:ph type="title"/>
          </p:nvPr>
        </p:nvSpPr>
        <p:spPr/>
        <p:txBody>
          <a:bodyPr/>
          <a:lstStyle/>
          <a:p>
            <a:r>
              <a:rPr lang="en-US" dirty="0"/>
              <a:t>Example assumptions</a:t>
            </a:r>
          </a:p>
        </p:txBody>
      </p:sp>
      <p:pic>
        <p:nvPicPr>
          <p:cNvPr id="9" name="Content Placeholder 8" descr="A white text on a white background&#10;&#10;Description automatically generated">
            <a:extLst>
              <a:ext uri="{FF2B5EF4-FFF2-40B4-BE49-F238E27FC236}">
                <a16:creationId xmlns:a16="http://schemas.microsoft.com/office/drawing/2014/main" id="{E14CF9E7-6C8D-6991-2101-40B3B50ACA7F}"/>
              </a:ext>
            </a:extLst>
          </p:cNvPr>
          <p:cNvPicPr>
            <a:picLocks noGrp="1" noChangeAspect="1"/>
          </p:cNvPicPr>
          <p:nvPr>
            <p:ph idx="1"/>
          </p:nvPr>
        </p:nvPicPr>
        <p:blipFill>
          <a:blip r:embed="rId2"/>
          <a:stretch>
            <a:fillRect/>
          </a:stretch>
        </p:blipFill>
        <p:spPr>
          <a:xfrm>
            <a:off x="1714500" y="1527451"/>
            <a:ext cx="8763000" cy="5038055"/>
          </a:xfrm>
        </p:spPr>
      </p:pic>
    </p:spTree>
    <p:extLst>
      <p:ext uri="{BB962C8B-B14F-4D97-AF65-F5344CB8AC3E}">
        <p14:creationId xmlns:p14="http://schemas.microsoft.com/office/powerpoint/2010/main" val="116501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342C-9238-0B16-18C5-E9DDDBF9D1F4}"/>
              </a:ext>
            </a:extLst>
          </p:cNvPr>
          <p:cNvSpPr>
            <a:spLocks noGrp="1"/>
          </p:cNvSpPr>
          <p:nvPr>
            <p:ph type="title"/>
          </p:nvPr>
        </p:nvSpPr>
        <p:spPr/>
        <p:txBody>
          <a:bodyPr/>
          <a:lstStyle/>
          <a:p>
            <a:r>
              <a:rPr lang="en-US" dirty="0"/>
              <a:t>Requirements</a:t>
            </a:r>
          </a:p>
        </p:txBody>
      </p:sp>
      <p:pic>
        <p:nvPicPr>
          <p:cNvPr id="5" name="Content Placeholder 4" descr="A white and black document with black text&#10;&#10;Description automatically generated">
            <a:extLst>
              <a:ext uri="{FF2B5EF4-FFF2-40B4-BE49-F238E27FC236}">
                <a16:creationId xmlns:a16="http://schemas.microsoft.com/office/drawing/2014/main" id="{6BF3E5AF-57EF-2908-DFB1-A8C7E5592F38}"/>
              </a:ext>
            </a:extLst>
          </p:cNvPr>
          <p:cNvPicPr>
            <a:picLocks noGrp="1" noChangeAspect="1"/>
          </p:cNvPicPr>
          <p:nvPr>
            <p:ph idx="1"/>
          </p:nvPr>
        </p:nvPicPr>
        <p:blipFill>
          <a:blip r:embed="rId2"/>
          <a:stretch>
            <a:fillRect/>
          </a:stretch>
        </p:blipFill>
        <p:spPr>
          <a:xfrm>
            <a:off x="1674743" y="1690688"/>
            <a:ext cx="8842513" cy="5146866"/>
          </a:xfrm>
        </p:spPr>
      </p:pic>
    </p:spTree>
    <p:extLst>
      <p:ext uri="{BB962C8B-B14F-4D97-AF65-F5344CB8AC3E}">
        <p14:creationId xmlns:p14="http://schemas.microsoft.com/office/powerpoint/2010/main" val="181461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8DA0-451A-9B24-073D-E5FCCF3D9F72}"/>
              </a:ext>
            </a:extLst>
          </p:cNvPr>
          <p:cNvSpPr>
            <a:spLocks noGrp="1"/>
          </p:cNvSpPr>
          <p:nvPr>
            <p:ph type="title"/>
          </p:nvPr>
        </p:nvSpPr>
        <p:spPr/>
        <p:txBody>
          <a:bodyPr/>
          <a:lstStyle/>
          <a:p>
            <a:r>
              <a:rPr lang="en-US" dirty="0"/>
              <a:t>Architecture</a:t>
            </a:r>
          </a:p>
        </p:txBody>
      </p:sp>
      <p:pic>
        <p:nvPicPr>
          <p:cNvPr id="5" name="Content Placeholder 4" descr="A white sheet with black text&#10;&#10;Description automatically generated">
            <a:extLst>
              <a:ext uri="{FF2B5EF4-FFF2-40B4-BE49-F238E27FC236}">
                <a16:creationId xmlns:a16="http://schemas.microsoft.com/office/drawing/2014/main" id="{FF924C55-3434-ADE8-ADA1-21CAB4344528}"/>
              </a:ext>
            </a:extLst>
          </p:cNvPr>
          <p:cNvPicPr>
            <a:picLocks noGrp="1" noChangeAspect="1"/>
          </p:cNvPicPr>
          <p:nvPr>
            <p:ph idx="1"/>
          </p:nvPr>
        </p:nvPicPr>
        <p:blipFill>
          <a:blip r:embed="rId2"/>
          <a:stretch>
            <a:fillRect/>
          </a:stretch>
        </p:blipFill>
        <p:spPr>
          <a:xfrm>
            <a:off x="2097559" y="1690688"/>
            <a:ext cx="7996881" cy="5086701"/>
          </a:xfrm>
        </p:spPr>
      </p:pic>
    </p:spTree>
    <p:extLst>
      <p:ext uri="{BB962C8B-B14F-4D97-AF65-F5344CB8AC3E}">
        <p14:creationId xmlns:p14="http://schemas.microsoft.com/office/powerpoint/2010/main" val="30111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A022-744E-1AFE-F042-03C75C925715}"/>
              </a:ext>
            </a:extLst>
          </p:cNvPr>
          <p:cNvSpPr>
            <a:spLocks noGrp="1"/>
          </p:cNvSpPr>
          <p:nvPr>
            <p:ph type="title"/>
          </p:nvPr>
        </p:nvSpPr>
        <p:spPr/>
        <p:txBody>
          <a:bodyPr/>
          <a:lstStyle/>
          <a:p>
            <a:r>
              <a:rPr lang="en-US" dirty="0"/>
              <a:t>Support Tools</a:t>
            </a:r>
          </a:p>
        </p:txBody>
      </p:sp>
      <p:pic>
        <p:nvPicPr>
          <p:cNvPr id="5" name="Content Placeholder 4" descr="A white sheet of paper with black text&#10;&#10;Description automatically generated">
            <a:extLst>
              <a:ext uri="{FF2B5EF4-FFF2-40B4-BE49-F238E27FC236}">
                <a16:creationId xmlns:a16="http://schemas.microsoft.com/office/drawing/2014/main" id="{BF562C66-CCFA-263B-77FD-DE028A516583}"/>
              </a:ext>
            </a:extLst>
          </p:cNvPr>
          <p:cNvPicPr>
            <a:picLocks noGrp="1" noChangeAspect="1"/>
          </p:cNvPicPr>
          <p:nvPr>
            <p:ph idx="1"/>
          </p:nvPr>
        </p:nvPicPr>
        <p:blipFill>
          <a:blip r:embed="rId2"/>
          <a:stretch>
            <a:fillRect/>
          </a:stretch>
        </p:blipFill>
        <p:spPr>
          <a:xfrm>
            <a:off x="1775491" y="1825625"/>
            <a:ext cx="8641017" cy="4351338"/>
          </a:xfrm>
        </p:spPr>
      </p:pic>
    </p:spTree>
    <p:extLst>
      <p:ext uri="{BB962C8B-B14F-4D97-AF65-F5344CB8AC3E}">
        <p14:creationId xmlns:p14="http://schemas.microsoft.com/office/powerpoint/2010/main" val="275586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7C4C0-A6D5-FD78-CC5E-6524F5C366E1}"/>
              </a:ext>
            </a:extLst>
          </p:cNvPr>
          <p:cNvSpPr>
            <a:spLocks noGrp="1"/>
          </p:cNvSpPr>
          <p:nvPr>
            <p:ph type="title"/>
          </p:nvPr>
        </p:nvSpPr>
        <p:spPr/>
        <p:txBody>
          <a:bodyPr/>
          <a:lstStyle/>
          <a:p>
            <a:r>
              <a:rPr lang="en-US" dirty="0"/>
              <a:t>Detailed Design</a:t>
            </a:r>
          </a:p>
        </p:txBody>
      </p:sp>
      <p:pic>
        <p:nvPicPr>
          <p:cNvPr id="5" name="Content Placeholder 4" descr="A white sheet with black text&#10;&#10;Description automatically generated">
            <a:extLst>
              <a:ext uri="{FF2B5EF4-FFF2-40B4-BE49-F238E27FC236}">
                <a16:creationId xmlns:a16="http://schemas.microsoft.com/office/drawing/2014/main" id="{5D0D4B49-BD84-6C3F-BC01-7D0C720D1F79}"/>
              </a:ext>
            </a:extLst>
          </p:cNvPr>
          <p:cNvPicPr>
            <a:picLocks noGrp="1" noChangeAspect="1"/>
          </p:cNvPicPr>
          <p:nvPr>
            <p:ph idx="1"/>
          </p:nvPr>
        </p:nvPicPr>
        <p:blipFill>
          <a:blip r:embed="rId2"/>
          <a:stretch>
            <a:fillRect/>
          </a:stretch>
        </p:blipFill>
        <p:spPr>
          <a:xfrm>
            <a:off x="2574235" y="1690688"/>
            <a:ext cx="7043530" cy="5119304"/>
          </a:xfrm>
        </p:spPr>
      </p:pic>
    </p:spTree>
    <p:extLst>
      <p:ext uri="{BB962C8B-B14F-4D97-AF65-F5344CB8AC3E}">
        <p14:creationId xmlns:p14="http://schemas.microsoft.com/office/powerpoint/2010/main" val="73278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9A87-6813-B1BC-C166-BDDE6C37E98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01B8AAB-08AE-5902-F4D7-C7A6F559B9AC}"/>
              </a:ext>
            </a:extLst>
          </p:cNvPr>
          <p:cNvSpPr>
            <a:spLocks noGrp="1"/>
          </p:cNvSpPr>
          <p:nvPr>
            <p:ph idx="1"/>
          </p:nvPr>
        </p:nvSpPr>
        <p:spPr/>
        <p:txBody>
          <a:bodyPr>
            <a:normAutofit fontScale="92500" lnSpcReduction="20000"/>
          </a:bodyPr>
          <a:lstStyle/>
          <a:p>
            <a:r>
              <a:rPr lang="en-US" dirty="0"/>
              <a:t>This lecture is based on IEC 61508-5 and -6 </a:t>
            </a:r>
          </a:p>
          <a:p>
            <a:r>
              <a:rPr lang="en-US" dirty="0"/>
              <a:t>IEC 61508-7 considers a range of techniques but many of those are outdated.</a:t>
            </a:r>
          </a:p>
          <a:p>
            <a:r>
              <a:rPr lang="en-US" dirty="0"/>
              <a:t>IEC 61508 is focused on safety functions in controlling equipment</a:t>
            </a:r>
          </a:p>
          <a:p>
            <a:r>
              <a:rPr lang="en-US" dirty="0"/>
              <a:t>It has however, had considerable influence on other software standards</a:t>
            </a:r>
          </a:p>
          <a:p>
            <a:r>
              <a:rPr lang="en-US" dirty="0"/>
              <a:t>The focus is on safety functions whose typical mode of operation is:</a:t>
            </a:r>
          </a:p>
          <a:p>
            <a:pPr lvl="1"/>
            <a:r>
              <a:rPr lang="en-US" dirty="0"/>
              <a:t>To be called on infrequently by the control software or from other sources </a:t>
            </a:r>
          </a:p>
          <a:p>
            <a:pPr lvl="1"/>
            <a:r>
              <a:rPr lang="en-US" dirty="0"/>
              <a:t>This ”demand” should result in the system being moved into a safe state.</a:t>
            </a:r>
          </a:p>
          <a:p>
            <a:r>
              <a:rPr lang="en-US" dirty="0"/>
              <a:t>So, the focus for safety function is the probability of failure on demand.</a:t>
            </a:r>
          </a:p>
          <a:p>
            <a:r>
              <a:rPr lang="en-US" dirty="0"/>
              <a:t>IEC 61508 also considers systems with much more frequent demand or the need to operate continuously</a:t>
            </a:r>
          </a:p>
        </p:txBody>
      </p:sp>
    </p:spTree>
    <p:extLst>
      <p:ext uri="{BB962C8B-B14F-4D97-AF65-F5344CB8AC3E}">
        <p14:creationId xmlns:p14="http://schemas.microsoft.com/office/powerpoint/2010/main" val="100026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32F6-4182-616E-0DF8-40810CE65F25}"/>
              </a:ext>
            </a:extLst>
          </p:cNvPr>
          <p:cNvSpPr>
            <a:spLocks noGrp="1"/>
          </p:cNvSpPr>
          <p:nvPr>
            <p:ph type="title"/>
          </p:nvPr>
        </p:nvSpPr>
        <p:spPr/>
        <p:txBody>
          <a:bodyPr/>
          <a:lstStyle/>
          <a:p>
            <a:r>
              <a:rPr lang="en-US" dirty="0"/>
              <a:t>Test</a:t>
            </a:r>
          </a:p>
        </p:txBody>
      </p:sp>
      <p:pic>
        <p:nvPicPr>
          <p:cNvPr id="5" name="Content Placeholder 4" descr="A white sheet with black text&#10;&#10;Description automatically generated">
            <a:extLst>
              <a:ext uri="{FF2B5EF4-FFF2-40B4-BE49-F238E27FC236}">
                <a16:creationId xmlns:a16="http://schemas.microsoft.com/office/drawing/2014/main" id="{9EF80882-1A24-18FD-6C5E-6F68CD6CD3CC}"/>
              </a:ext>
            </a:extLst>
          </p:cNvPr>
          <p:cNvPicPr>
            <a:picLocks noGrp="1" noChangeAspect="1"/>
          </p:cNvPicPr>
          <p:nvPr>
            <p:ph idx="1"/>
          </p:nvPr>
        </p:nvPicPr>
        <p:blipFill>
          <a:blip r:embed="rId2"/>
          <a:stretch>
            <a:fillRect/>
          </a:stretch>
        </p:blipFill>
        <p:spPr>
          <a:xfrm>
            <a:off x="1888435" y="1785868"/>
            <a:ext cx="8415130" cy="4975306"/>
          </a:xfrm>
        </p:spPr>
      </p:pic>
    </p:spTree>
    <p:extLst>
      <p:ext uri="{BB962C8B-B14F-4D97-AF65-F5344CB8AC3E}">
        <p14:creationId xmlns:p14="http://schemas.microsoft.com/office/powerpoint/2010/main" val="353365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7A7E-AC0F-3840-1789-C3C1D54EB43F}"/>
              </a:ext>
            </a:extLst>
          </p:cNvPr>
          <p:cNvSpPr>
            <a:spLocks noGrp="1"/>
          </p:cNvSpPr>
          <p:nvPr>
            <p:ph type="title"/>
          </p:nvPr>
        </p:nvSpPr>
        <p:spPr/>
        <p:txBody>
          <a:bodyPr/>
          <a:lstStyle/>
          <a:p>
            <a:r>
              <a:rPr lang="en-US" dirty="0"/>
              <a:t>Integration</a:t>
            </a:r>
          </a:p>
        </p:txBody>
      </p:sp>
      <p:pic>
        <p:nvPicPr>
          <p:cNvPr id="5" name="Content Placeholder 4" descr="A white and black text on a white background&#10;&#10;Description automatically generated">
            <a:extLst>
              <a:ext uri="{FF2B5EF4-FFF2-40B4-BE49-F238E27FC236}">
                <a16:creationId xmlns:a16="http://schemas.microsoft.com/office/drawing/2014/main" id="{84F419A2-57BC-748F-8211-0690E093B63F}"/>
              </a:ext>
            </a:extLst>
          </p:cNvPr>
          <p:cNvPicPr>
            <a:picLocks noGrp="1" noChangeAspect="1"/>
          </p:cNvPicPr>
          <p:nvPr>
            <p:ph idx="1"/>
          </p:nvPr>
        </p:nvPicPr>
        <p:blipFill>
          <a:blip r:embed="rId2"/>
          <a:stretch>
            <a:fillRect/>
          </a:stretch>
        </p:blipFill>
        <p:spPr>
          <a:xfrm>
            <a:off x="1724439" y="1690688"/>
            <a:ext cx="8743122" cy="5169226"/>
          </a:xfrm>
        </p:spPr>
      </p:pic>
    </p:spTree>
    <p:extLst>
      <p:ext uri="{BB962C8B-B14F-4D97-AF65-F5344CB8AC3E}">
        <p14:creationId xmlns:p14="http://schemas.microsoft.com/office/powerpoint/2010/main" val="236330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9A21-8E52-A1A3-01C1-9A5BE757833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EB9D94E-DBCA-3215-B954-28C39E817078}"/>
              </a:ext>
            </a:extLst>
          </p:cNvPr>
          <p:cNvSpPr>
            <a:spLocks noGrp="1"/>
          </p:cNvSpPr>
          <p:nvPr>
            <p:ph idx="1"/>
          </p:nvPr>
        </p:nvSpPr>
        <p:spPr/>
        <p:txBody>
          <a:bodyPr/>
          <a:lstStyle/>
          <a:p>
            <a:r>
              <a:rPr lang="en-US" dirty="0"/>
              <a:t>Safety Integrity</a:t>
            </a:r>
          </a:p>
          <a:p>
            <a:r>
              <a:rPr lang="en-US" dirty="0"/>
              <a:t>SILs</a:t>
            </a:r>
          </a:p>
          <a:p>
            <a:r>
              <a:rPr lang="en-US" dirty="0"/>
              <a:t>Determining SILs</a:t>
            </a:r>
          </a:p>
          <a:p>
            <a:r>
              <a:rPr lang="en-US" dirty="0"/>
              <a:t>Using SILs to determine </a:t>
            </a:r>
            <a:r>
              <a:rPr lang="en-US"/>
              <a:t>development process</a:t>
            </a:r>
          </a:p>
        </p:txBody>
      </p:sp>
    </p:spTree>
    <p:extLst>
      <p:ext uri="{BB962C8B-B14F-4D97-AF65-F5344CB8AC3E}">
        <p14:creationId xmlns:p14="http://schemas.microsoft.com/office/powerpoint/2010/main" val="279274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808C-9A7C-2FAE-D12E-8486F1108388}"/>
              </a:ext>
            </a:extLst>
          </p:cNvPr>
          <p:cNvSpPr>
            <a:spLocks noGrp="1"/>
          </p:cNvSpPr>
          <p:nvPr>
            <p:ph type="title"/>
          </p:nvPr>
        </p:nvSpPr>
        <p:spPr/>
        <p:txBody>
          <a:bodyPr/>
          <a:lstStyle/>
          <a:p>
            <a:r>
              <a:rPr lang="en-US" dirty="0"/>
              <a:t>Safety Integrity Level</a:t>
            </a:r>
          </a:p>
        </p:txBody>
      </p:sp>
      <p:sp>
        <p:nvSpPr>
          <p:cNvPr id="3" name="Content Placeholder 2">
            <a:extLst>
              <a:ext uri="{FF2B5EF4-FFF2-40B4-BE49-F238E27FC236}">
                <a16:creationId xmlns:a16="http://schemas.microsoft.com/office/drawing/2014/main" id="{E764B156-F5F2-BCF5-FABC-C6FF385A910D}"/>
              </a:ext>
            </a:extLst>
          </p:cNvPr>
          <p:cNvSpPr>
            <a:spLocks noGrp="1"/>
          </p:cNvSpPr>
          <p:nvPr>
            <p:ph idx="1"/>
          </p:nvPr>
        </p:nvSpPr>
        <p:spPr/>
        <p:txBody>
          <a:bodyPr/>
          <a:lstStyle/>
          <a:p>
            <a:pPr algn="l">
              <a:buFont typeface="Arial" panose="020B0604020202020204" pitchFamily="34" charset="0"/>
              <a:buChar char="•"/>
            </a:pPr>
            <a:r>
              <a:rPr lang="en-GB" b="1" i="0" dirty="0">
                <a:solidFill>
                  <a:srgbClr val="505050"/>
                </a:solidFill>
                <a:effectLst/>
                <a:highlight>
                  <a:srgbClr val="FFFFFF"/>
                </a:highlight>
                <a:latin typeface="AvenirNextLTPro"/>
              </a:rPr>
              <a:t>Safety Integrity </a:t>
            </a:r>
            <a:r>
              <a:rPr lang="en-GB" b="0" i="0" dirty="0">
                <a:solidFill>
                  <a:srgbClr val="505050"/>
                </a:solidFill>
                <a:effectLst/>
                <a:highlight>
                  <a:srgbClr val="FFFFFF"/>
                </a:highlight>
                <a:latin typeface="AvenirNextLTPro"/>
              </a:rPr>
              <a:t>is defined as “The probability of a </a:t>
            </a:r>
            <a:r>
              <a:rPr lang="en-GB" b="1" i="0" dirty="0">
                <a:solidFill>
                  <a:srgbClr val="505050"/>
                </a:solidFill>
                <a:effectLst/>
                <a:highlight>
                  <a:srgbClr val="FFFFFF"/>
                </a:highlight>
                <a:latin typeface="AvenirNextLTPro"/>
              </a:rPr>
              <a:t>Safety Instrumented Function</a:t>
            </a:r>
            <a:r>
              <a:rPr lang="en-GB" b="0" i="0" dirty="0">
                <a:solidFill>
                  <a:srgbClr val="505050"/>
                </a:solidFill>
                <a:effectLst/>
                <a:highlight>
                  <a:srgbClr val="FFFFFF"/>
                </a:highlight>
                <a:latin typeface="AvenirNextLTPro"/>
              </a:rPr>
              <a:t> (SIF) satisfactorily performing the required </a:t>
            </a:r>
            <a:r>
              <a:rPr lang="en-GB" b="1" i="0" dirty="0">
                <a:solidFill>
                  <a:srgbClr val="505050"/>
                </a:solidFill>
                <a:effectLst/>
                <a:highlight>
                  <a:srgbClr val="FFFFFF"/>
                </a:highlight>
                <a:latin typeface="AvenirNextLTPro"/>
              </a:rPr>
              <a:t>safety functions</a:t>
            </a:r>
            <a:r>
              <a:rPr lang="en-GB" b="0" i="0" dirty="0">
                <a:solidFill>
                  <a:srgbClr val="505050"/>
                </a:solidFill>
                <a:effectLst/>
                <a:highlight>
                  <a:srgbClr val="FFFFFF"/>
                </a:highlight>
                <a:latin typeface="AvenirNextLTPro"/>
              </a:rPr>
              <a:t> under all stated conditions within a stated period of time”.</a:t>
            </a:r>
          </a:p>
          <a:p>
            <a:r>
              <a:rPr lang="en-GB" b="1" i="0" dirty="0">
                <a:solidFill>
                  <a:srgbClr val="505050"/>
                </a:solidFill>
                <a:effectLst/>
                <a:highlight>
                  <a:srgbClr val="FFFFFF"/>
                </a:highlight>
                <a:latin typeface="AvenirNextLTPro"/>
              </a:rPr>
              <a:t>Safety Integrity Level (SIL)</a:t>
            </a:r>
            <a:r>
              <a:rPr lang="en-GB" b="0" i="0" dirty="0">
                <a:solidFill>
                  <a:srgbClr val="505050"/>
                </a:solidFill>
                <a:effectLst/>
                <a:highlight>
                  <a:srgbClr val="FFFFFF"/>
                </a:highlight>
                <a:latin typeface="AvenirNextLTPro"/>
              </a:rPr>
              <a:t>: levels 1-4 are </a:t>
            </a:r>
            <a:r>
              <a:rPr lang="en-GB" dirty="0">
                <a:solidFill>
                  <a:srgbClr val="505050"/>
                </a:solidFill>
                <a:highlight>
                  <a:srgbClr val="FFFFFF"/>
                </a:highlight>
                <a:latin typeface="AvenirNextLTPro"/>
              </a:rPr>
              <a:t>categories of safety integrity used in </a:t>
            </a:r>
            <a:r>
              <a:rPr lang="en-GB" b="0" i="0" dirty="0">
                <a:solidFill>
                  <a:srgbClr val="505050"/>
                </a:solidFill>
                <a:effectLst/>
                <a:highlight>
                  <a:srgbClr val="FFFFFF"/>
                </a:highlight>
                <a:latin typeface="AvenirNextLTPro"/>
              </a:rPr>
              <a:t>specifying the safety integrity requirements of safety functions.</a:t>
            </a:r>
            <a:endParaRPr lang="en-US" dirty="0"/>
          </a:p>
        </p:txBody>
      </p:sp>
    </p:spTree>
    <p:extLst>
      <p:ext uri="{BB962C8B-B14F-4D97-AF65-F5344CB8AC3E}">
        <p14:creationId xmlns:p14="http://schemas.microsoft.com/office/powerpoint/2010/main" val="139932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7027-F05E-6F42-3838-D1155DCB0819}"/>
              </a:ext>
            </a:extLst>
          </p:cNvPr>
          <p:cNvSpPr>
            <a:spLocks noGrp="1"/>
          </p:cNvSpPr>
          <p:nvPr>
            <p:ph type="title"/>
          </p:nvPr>
        </p:nvSpPr>
        <p:spPr/>
        <p:txBody>
          <a:bodyPr/>
          <a:lstStyle/>
          <a:p>
            <a:r>
              <a:rPr lang="en-US" dirty="0"/>
              <a:t>Definitions of SIL levels</a:t>
            </a:r>
          </a:p>
        </p:txBody>
      </p:sp>
      <p:graphicFrame>
        <p:nvGraphicFramePr>
          <p:cNvPr id="4" name="Content Placeholder 3">
            <a:extLst>
              <a:ext uri="{FF2B5EF4-FFF2-40B4-BE49-F238E27FC236}">
                <a16:creationId xmlns:a16="http://schemas.microsoft.com/office/drawing/2014/main" id="{E7B002AE-DB9E-EEF8-3CC1-5F1E322CFF4F}"/>
              </a:ext>
            </a:extLst>
          </p:cNvPr>
          <p:cNvGraphicFramePr>
            <a:graphicFrameLocks noGrp="1"/>
          </p:cNvGraphicFramePr>
          <p:nvPr>
            <p:ph idx="1"/>
            <p:extLst>
              <p:ext uri="{D42A27DB-BD31-4B8C-83A1-F6EECF244321}">
                <p14:modId xmlns:p14="http://schemas.microsoft.com/office/powerpoint/2010/main" val="2948173046"/>
              </p:ext>
            </p:extLst>
          </p:nvPr>
        </p:nvGraphicFramePr>
        <p:xfrm>
          <a:off x="838200" y="2187644"/>
          <a:ext cx="10528851" cy="3849060"/>
        </p:xfrm>
        <a:graphic>
          <a:graphicData uri="http://schemas.openxmlformats.org/drawingml/2006/table">
            <a:tbl>
              <a:tblPr/>
              <a:tblGrid>
                <a:gridCol w="3453891">
                  <a:extLst>
                    <a:ext uri="{9D8B030D-6E8A-4147-A177-3AD203B41FA5}">
                      <a16:colId xmlns:a16="http://schemas.microsoft.com/office/drawing/2014/main" val="3580645101"/>
                    </a:ext>
                  </a:extLst>
                </a:gridCol>
                <a:gridCol w="3537480">
                  <a:extLst>
                    <a:ext uri="{9D8B030D-6E8A-4147-A177-3AD203B41FA5}">
                      <a16:colId xmlns:a16="http://schemas.microsoft.com/office/drawing/2014/main" val="90476694"/>
                    </a:ext>
                  </a:extLst>
                </a:gridCol>
                <a:gridCol w="3537480">
                  <a:extLst>
                    <a:ext uri="{9D8B030D-6E8A-4147-A177-3AD203B41FA5}">
                      <a16:colId xmlns:a16="http://schemas.microsoft.com/office/drawing/2014/main" val="4105727988"/>
                    </a:ext>
                  </a:extLst>
                </a:gridCol>
              </a:tblGrid>
              <a:tr h="794501">
                <a:tc>
                  <a:txBody>
                    <a:bodyPr/>
                    <a:lstStyle/>
                    <a:p>
                      <a:pPr fontAlgn="t"/>
                      <a:r>
                        <a:rPr lang="en-GB" sz="2800" b="1" dirty="0">
                          <a:effectLst/>
                        </a:rPr>
                        <a:t>Safety Integrity level</a:t>
                      </a:r>
                      <a:endParaRPr lang="en-GB" sz="2800" dirty="0">
                        <a:effectLst/>
                      </a:endParaRP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b="1">
                          <a:effectLst/>
                        </a:rPr>
                        <a:t>Probability of Failure on Demand</a:t>
                      </a:r>
                      <a:endParaRPr lang="en-GB" sz="2800">
                        <a:effectLst/>
                      </a:endParaRP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b="1">
                          <a:effectLst/>
                        </a:rPr>
                        <a:t>Risk Reduction Factor</a:t>
                      </a:r>
                      <a:endParaRPr lang="en-GB" sz="2800">
                        <a:effectLst/>
                      </a:endParaRP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2930975666"/>
                  </a:ext>
                </a:extLst>
              </a:tr>
              <a:tr h="710805">
                <a:tc>
                  <a:txBody>
                    <a:bodyPr/>
                    <a:lstStyle/>
                    <a:p>
                      <a:pPr fontAlgn="t"/>
                      <a:r>
                        <a:rPr lang="en-GB" sz="2800" dirty="0">
                          <a:effectLst/>
                        </a:rPr>
                        <a:t>SIL 4</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a:effectLst/>
                        </a:rPr>
                        <a:t>10-5≥ PofD &lt;10-4</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a:effectLst/>
                        </a:rPr>
                        <a:t>100,000 to 10,000</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980855770"/>
                  </a:ext>
                </a:extLst>
              </a:tr>
              <a:tr h="710805">
                <a:tc>
                  <a:txBody>
                    <a:bodyPr/>
                    <a:lstStyle/>
                    <a:p>
                      <a:pPr fontAlgn="t"/>
                      <a:r>
                        <a:rPr lang="en-GB" sz="2800" dirty="0">
                          <a:effectLst/>
                        </a:rPr>
                        <a:t>SIL 3</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dirty="0">
                          <a:effectLst/>
                        </a:rPr>
                        <a:t>10-4≥ </a:t>
                      </a:r>
                      <a:r>
                        <a:rPr lang="en-GB" sz="2800" dirty="0" err="1">
                          <a:effectLst/>
                        </a:rPr>
                        <a:t>PofD</a:t>
                      </a:r>
                      <a:r>
                        <a:rPr lang="en-GB" sz="2800" dirty="0">
                          <a:effectLst/>
                        </a:rPr>
                        <a:t> &lt;10-3</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a:effectLst/>
                        </a:rPr>
                        <a:t>10,000 to 1,000</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148123673"/>
                  </a:ext>
                </a:extLst>
              </a:tr>
              <a:tr h="710805">
                <a:tc>
                  <a:txBody>
                    <a:bodyPr/>
                    <a:lstStyle/>
                    <a:p>
                      <a:pPr fontAlgn="t"/>
                      <a:r>
                        <a:rPr lang="en-GB" sz="2800">
                          <a:effectLst/>
                        </a:rPr>
                        <a:t>SIL 2</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dirty="0">
                          <a:effectLst/>
                        </a:rPr>
                        <a:t>10-3≥ </a:t>
                      </a:r>
                      <a:r>
                        <a:rPr lang="en-GB" sz="2800" dirty="0" err="1">
                          <a:effectLst/>
                        </a:rPr>
                        <a:t>PofD</a:t>
                      </a:r>
                      <a:r>
                        <a:rPr lang="en-GB" sz="2800" dirty="0">
                          <a:effectLst/>
                        </a:rPr>
                        <a:t> &lt; 10-2</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dirty="0">
                          <a:effectLst/>
                        </a:rPr>
                        <a:t>1,000 to 100</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776275829"/>
                  </a:ext>
                </a:extLst>
              </a:tr>
              <a:tr h="710805">
                <a:tc>
                  <a:txBody>
                    <a:bodyPr/>
                    <a:lstStyle/>
                    <a:p>
                      <a:pPr fontAlgn="t"/>
                      <a:r>
                        <a:rPr lang="en-GB" sz="2800">
                          <a:effectLst/>
                        </a:rPr>
                        <a:t>SIL 1</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a:effectLst/>
                        </a:rPr>
                        <a:t>10-2≥ PofD &lt; 10-1</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fontAlgn="t"/>
                      <a:r>
                        <a:rPr lang="en-GB" sz="2800" dirty="0">
                          <a:effectLst/>
                        </a:rPr>
                        <a:t>100 to 10</a:t>
                      </a:r>
                    </a:p>
                  </a:txBody>
                  <a:tcPr marL="76200" marR="76200" marT="76200" marB="76200">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2368958187"/>
                  </a:ext>
                </a:extLst>
              </a:tr>
            </a:tbl>
          </a:graphicData>
        </a:graphic>
      </p:graphicFrame>
    </p:spTree>
    <p:extLst>
      <p:ext uri="{BB962C8B-B14F-4D97-AF65-F5344CB8AC3E}">
        <p14:creationId xmlns:p14="http://schemas.microsoft.com/office/powerpoint/2010/main" val="66427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4392-99B6-7565-C135-4D0D40CBBB00}"/>
              </a:ext>
            </a:extLst>
          </p:cNvPr>
          <p:cNvSpPr>
            <a:spLocks noGrp="1"/>
          </p:cNvSpPr>
          <p:nvPr>
            <p:ph type="title"/>
          </p:nvPr>
        </p:nvSpPr>
        <p:spPr/>
        <p:txBody>
          <a:bodyPr/>
          <a:lstStyle/>
          <a:p>
            <a:r>
              <a:rPr lang="en-US" dirty="0"/>
              <a:t>Risk and Safety Integrity</a:t>
            </a:r>
          </a:p>
        </p:txBody>
      </p:sp>
      <p:sp>
        <p:nvSpPr>
          <p:cNvPr id="3" name="Content Placeholder 2">
            <a:extLst>
              <a:ext uri="{FF2B5EF4-FFF2-40B4-BE49-F238E27FC236}">
                <a16:creationId xmlns:a16="http://schemas.microsoft.com/office/drawing/2014/main" id="{50BAEBE1-6E1F-B60E-157D-152CA8D3C90A}"/>
              </a:ext>
            </a:extLst>
          </p:cNvPr>
          <p:cNvSpPr>
            <a:spLocks noGrp="1"/>
          </p:cNvSpPr>
          <p:nvPr>
            <p:ph idx="1"/>
          </p:nvPr>
        </p:nvSpPr>
        <p:spPr/>
        <p:txBody>
          <a:bodyPr>
            <a:normAutofit lnSpcReduction="10000"/>
          </a:bodyPr>
          <a:lstStyle/>
          <a:p>
            <a:r>
              <a:rPr lang="en-US" dirty="0"/>
              <a:t>Risk is concerned with the overall likelihood and consequences of an event (for the whole system).</a:t>
            </a:r>
          </a:p>
          <a:p>
            <a:r>
              <a:rPr lang="en-US" dirty="0"/>
              <a:t>Safety integrity applies to the electrical, electronic and programmable parts of the system together with other risk reduction measures.</a:t>
            </a:r>
          </a:p>
          <a:p>
            <a:r>
              <a:rPr lang="en-US" dirty="0"/>
              <a:t>Safety integrity is a measure of the likelihood that these measures achieve the required risk reduction for the safety functions.</a:t>
            </a:r>
          </a:p>
          <a:p>
            <a:r>
              <a:rPr lang="en-US" dirty="0"/>
              <a:t>Once tolerable risk has been identified (and the risk of operating the system without any risk reduction is identified) the necessary risk reduction will be determined and safety integrity requirements can be determined (and SIL level allocated to functions).</a:t>
            </a:r>
          </a:p>
          <a:p>
            <a:endParaRPr lang="en-US" dirty="0"/>
          </a:p>
        </p:txBody>
      </p:sp>
    </p:spTree>
    <p:extLst>
      <p:ext uri="{BB962C8B-B14F-4D97-AF65-F5344CB8AC3E}">
        <p14:creationId xmlns:p14="http://schemas.microsoft.com/office/powerpoint/2010/main" val="382803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09DB-A0A0-4721-BC05-6FFFEFAB35F8}"/>
              </a:ext>
            </a:extLst>
          </p:cNvPr>
          <p:cNvSpPr>
            <a:spLocks noGrp="1"/>
          </p:cNvSpPr>
          <p:nvPr>
            <p:ph type="title"/>
          </p:nvPr>
        </p:nvSpPr>
        <p:spPr/>
        <p:txBody>
          <a:bodyPr/>
          <a:lstStyle/>
          <a:p>
            <a:r>
              <a:rPr lang="en-US" dirty="0"/>
              <a:t>Safety Requirements</a:t>
            </a:r>
          </a:p>
        </p:txBody>
      </p:sp>
      <p:pic>
        <p:nvPicPr>
          <p:cNvPr id="5" name="Content Placeholder 4" descr="A diagram of a safety risk management system&#10;&#10;Description automatically generated">
            <a:extLst>
              <a:ext uri="{FF2B5EF4-FFF2-40B4-BE49-F238E27FC236}">
                <a16:creationId xmlns:a16="http://schemas.microsoft.com/office/drawing/2014/main" id="{6F853845-C11D-C569-5E6A-D77C5C183791}"/>
              </a:ext>
            </a:extLst>
          </p:cNvPr>
          <p:cNvPicPr>
            <a:picLocks noGrp="1" noChangeAspect="1"/>
          </p:cNvPicPr>
          <p:nvPr>
            <p:ph idx="1"/>
          </p:nvPr>
        </p:nvPicPr>
        <p:blipFill>
          <a:blip r:embed="rId2"/>
          <a:stretch>
            <a:fillRect/>
          </a:stretch>
        </p:blipFill>
        <p:spPr>
          <a:xfrm>
            <a:off x="3034748" y="1690688"/>
            <a:ext cx="4986130" cy="5143588"/>
          </a:xfrm>
        </p:spPr>
      </p:pic>
    </p:spTree>
    <p:extLst>
      <p:ext uri="{BB962C8B-B14F-4D97-AF65-F5344CB8AC3E}">
        <p14:creationId xmlns:p14="http://schemas.microsoft.com/office/powerpoint/2010/main" val="319547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A672-B9F4-1E32-F148-C9CF6B79A5C1}"/>
              </a:ext>
            </a:extLst>
          </p:cNvPr>
          <p:cNvSpPr>
            <a:spLocks noGrp="1"/>
          </p:cNvSpPr>
          <p:nvPr>
            <p:ph type="title"/>
          </p:nvPr>
        </p:nvSpPr>
        <p:spPr/>
        <p:txBody>
          <a:bodyPr/>
          <a:lstStyle/>
          <a:p>
            <a:r>
              <a:rPr lang="en-US" dirty="0"/>
              <a:t>Methods for Determining SIL requirements</a:t>
            </a:r>
          </a:p>
        </p:txBody>
      </p:sp>
      <p:sp>
        <p:nvSpPr>
          <p:cNvPr id="3" name="Content Placeholder 2">
            <a:extLst>
              <a:ext uri="{FF2B5EF4-FFF2-40B4-BE49-F238E27FC236}">
                <a16:creationId xmlns:a16="http://schemas.microsoft.com/office/drawing/2014/main" id="{51136CF7-AC30-6C57-EFA7-751A912D24F9}"/>
              </a:ext>
            </a:extLst>
          </p:cNvPr>
          <p:cNvSpPr>
            <a:spLocks noGrp="1"/>
          </p:cNvSpPr>
          <p:nvPr>
            <p:ph idx="1"/>
          </p:nvPr>
        </p:nvSpPr>
        <p:spPr/>
        <p:txBody>
          <a:bodyPr>
            <a:normAutofit lnSpcReduction="10000"/>
          </a:bodyPr>
          <a:lstStyle/>
          <a:p>
            <a:r>
              <a:rPr lang="en-US" dirty="0"/>
              <a:t>The following should be taken into account:</a:t>
            </a:r>
          </a:p>
          <a:p>
            <a:pPr lvl="1">
              <a:buFont typeface="+mj-lt"/>
              <a:buAutoNum type="arabicPeriod"/>
            </a:pPr>
            <a:r>
              <a:rPr lang="en-GB" sz="1400" dirty="0">
                <a:effectLst/>
                <a:latin typeface="Arial" panose="020B0604020202020204" pitchFamily="34" charset="0"/>
              </a:rPr>
              <a:t>the risk acceptance criteria that need to be met. Some of the techniques will not be suitable if it is required to demonstrate that risk has been reduced to as low as reasonably practicable; </a:t>
            </a:r>
            <a:endParaRPr lang="en-GB" sz="2800" dirty="0"/>
          </a:p>
          <a:p>
            <a:pPr lvl="1">
              <a:buFont typeface="+mj-lt"/>
              <a:buAutoNum type="arabicPeriod"/>
            </a:pPr>
            <a:r>
              <a:rPr lang="en-GB" sz="1800" dirty="0">
                <a:effectLst/>
                <a:latin typeface="Arial" panose="020B0604020202020204" pitchFamily="34" charset="0"/>
              </a:rPr>
              <a:t>the mode of operation of the safety function. Some methods are only suitable for low demand mode; </a:t>
            </a:r>
          </a:p>
          <a:p>
            <a:pPr lvl="1">
              <a:buFont typeface="+mj-lt"/>
              <a:buAutoNum type="arabicPeriod"/>
            </a:pPr>
            <a:r>
              <a:rPr lang="en-GB" sz="1800" dirty="0">
                <a:effectLst/>
                <a:latin typeface="Arial" panose="020B0604020202020204" pitchFamily="34" charset="0"/>
              </a:rPr>
              <a:t>the knowledge and experience of the persons undertaking the SIL determination and what has been the traditional approach in the sector; </a:t>
            </a:r>
          </a:p>
          <a:p>
            <a:pPr lvl="1">
              <a:buFont typeface="+mj-lt"/>
              <a:buAutoNum type="arabicPeriod"/>
            </a:pPr>
            <a:r>
              <a:rPr lang="en-GB" sz="1800" dirty="0">
                <a:effectLst/>
                <a:latin typeface="Arial" panose="020B0604020202020204" pitchFamily="34" charset="0"/>
              </a:rPr>
              <a:t>the confidence needed that the resulting residual risk meets the criteria specified by the user organisation. Some of the methods can be linked back to quantified targets but some approaches are qualitative only; </a:t>
            </a:r>
          </a:p>
          <a:p>
            <a:pPr lvl="1">
              <a:buFont typeface="+mj-lt"/>
              <a:buAutoNum type="arabicPeriod"/>
            </a:pPr>
            <a:r>
              <a:rPr lang="en-GB" sz="1800" dirty="0">
                <a:effectLst/>
                <a:latin typeface="Arial" panose="020B0604020202020204" pitchFamily="34" charset="0"/>
              </a:rPr>
              <a:t>more than one method may be used. One method may be used for screening purposes followed by another more rigorous approach if the screening method shows the need for high safety integrity levels; </a:t>
            </a:r>
          </a:p>
          <a:p>
            <a:pPr lvl="1">
              <a:buFont typeface="+mj-lt"/>
              <a:buAutoNum type="arabicPeriod"/>
            </a:pPr>
            <a:r>
              <a:rPr lang="en-GB" sz="1800" dirty="0">
                <a:effectLst/>
                <a:latin typeface="Arial" panose="020B0604020202020204" pitchFamily="34" charset="0"/>
              </a:rPr>
              <a:t>the severity of the consequences. More rigorous methods may be selected for con- sequences that include multiple fatalities; </a:t>
            </a:r>
          </a:p>
          <a:p>
            <a:pPr lvl="1">
              <a:buFont typeface="+mj-lt"/>
              <a:buAutoNum type="arabicPeriod"/>
            </a:pPr>
            <a:r>
              <a:rPr lang="en-GB" sz="1800" dirty="0">
                <a:effectLst/>
                <a:latin typeface="Arial" panose="020B0604020202020204" pitchFamily="34" charset="0"/>
              </a:rPr>
              <a:t>whether common cause occurs between the E/E/PE safety related systems or between the E/E/PE safety related system and demand causes. </a:t>
            </a:r>
            <a:endParaRPr lang="en-GB" dirty="0">
              <a:effectLst/>
            </a:endParaRPr>
          </a:p>
          <a:p>
            <a:endParaRPr lang="en-US" dirty="0"/>
          </a:p>
        </p:txBody>
      </p:sp>
    </p:spTree>
    <p:extLst>
      <p:ext uri="{BB962C8B-B14F-4D97-AF65-F5344CB8AC3E}">
        <p14:creationId xmlns:p14="http://schemas.microsoft.com/office/powerpoint/2010/main" val="339818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E615-3C79-D22B-4E68-D2FFF2D8ECD3}"/>
              </a:ext>
            </a:extLst>
          </p:cNvPr>
          <p:cNvSpPr>
            <a:spLocks noGrp="1"/>
          </p:cNvSpPr>
          <p:nvPr>
            <p:ph type="title"/>
          </p:nvPr>
        </p:nvSpPr>
        <p:spPr/>
        <p:txBody>
          <a:bodyPr/>
          <a:lstStyle/>
          <a:p>
            <a:r>
              <a:rPr lang="en-US" dirty="0"/>
              <a:t>Methods for determining SILs</a:t>
            </a:r>
          </a:p>
        </p:txBody>
      </p:sp>
      <p:sp>
        <p:nvSpPr>
          <p:cNvPr id="3" name="Content Placeholder 2">
            <a:extLst>
              <a:ext uri="{FF2B5EF4-FFF2-40B4-BE49-F238E27FC236}">
                <a16:creationId xmlns:a16="http://schemas.microsoft.com/office/drawing/2014/main" id="{BB48E0AB-C356-9C8C-2FD2-1F2F78BDC774}"/>
              </a:ext>
            </a:extLst>
          </p:cNvPr>
          <p:cNvSpPr>
            <a:spLocks noGrp="1"/>
          </p:cNvSpPr>
          <p:nvPr>
            <p:ph idx="1"/>
          </p:nvPr>
        </p:nvSpPr>
        <p:spPr/>
        <p:txBody>
          <a:bodyPr/>
          <a:lstStyle/>
          <a:p>
            <a:r>
              <a:rPr lang="en-US" dirty="0"/>
              <a:t>ALARP</a:t>
            </a:r>
          </a:p>
          <a:p>
            <a:r>
              <a:rPr lang="en-US" dirty="0"/>
              <a:t>Quantitative method</a:t>
            </a:r>
          </a:p>
          <a:p>
            <a:r>
              <a:rPr lang="en-US" dirty="0"/>
              <a:t>Risk Graph</a:t>
            </a:r>
          </a:p>
          <a:p>
            <a:r>
              <a:rPr lang="en-US" dirty="0"/>
              <a:t>Layer of Protection Analysis</a:t>
            </a:r>
          </a:p>
          <a:p>
            <a:r>
              <a:rPr lang="en-US" dirty="0"/>
              <a:t>Hazardous event severity matrix</a:t>
            </a:r>
          </a:p>
        </p:txBody>
      </p:sp>
    </p:spTree>
    <p:extLst>
      <p:ext uri="{BB962C8B-B14F-4D97-AF65-F5344CB8AC3E}">
        <p14:creationId xmlns:p14="http://schemas.microsoft.com/office/powerpoint/2010/main" val="332808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29D5-0F62-7BBF-0437-49563BB0889D}"/>
              </a:ext>
            </a:extLst>
          </p:cNvPr>
          <p:cNvSpPr>
            <a:spLocks noGrp="1"/>
          </p:cNvSpPr>
          <p:nvPr>
            <p:ph type="title"/>
          </p:nvPr>
        </p:nvSpPr>
        <p:spPr/>
        <p:txBody>
          <a:bodyPr/>
          <a:lstStyle/>
          <a:p>
            <a:r>
              <a:rPr lang="en-US" dirty="0"/>
              <a:t>Quantitative Method</a:t>
            </a:r>
          </a:p>
        </p:txBody>
      </p:sp>
      <p:pic>
        <p:nvPicPr>
          <p:cNvPr id="5" name="Content Placeholder 4" descr="A diagram of a safety allocation&#10;&#10;Description automatically generated">
            <a:extLst>
              <a:ext uri="{FF2B5EF4-FFF2-40B4-BE49-F238E27FC236}">
                <a16:creationId xmlns:a16="http://schemas.microsoft.com/office/drawing/2014/main" id="{1BE20917-B8F5-AC5C-81D6-89E019C02C38}"/>
              </a:ext>
            </a:extLst>
          </p:cNvPr>
          <p:cNvPicPr>
            <a:picLocks noGrp="1" noChangeAspect="1"/>
          </p:cNvPicPr>
          <p:nvPr>
            <p:ph idx="1"/>
          </p:nvPr>
        </p:nvPicPr>
        <p:blipFill>
          <a:blip r:embed="rId2"/>
          <a:stretch>
            <a:fillRect/>
          </a:stretch>
        </p:blipFill>
        <p:spPr>
          <a:xfrm>
            <a:off x="838199" y="1855269"/>
            <a:ext cx="10375601" cy="3988939"/>
          </a:xfrm>
        </p:spPr>
      </p:pic>
    </p:spTree>
    <p:extLst>
      <p:ext uri="{BB962C8B-B14F-4D97-AF65-F5344CB8AC3E}">
        <p14:creationId xmlns:p14="http://schemas.microsoft.com/office/powerpoint/2010/main" val="383476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1430</TotalTime>
  <Words>668</Words>
  <Application>Microsoft Macintosh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AvenirNextLTPro</vt:lpstr>
      <vt:lpstr>Office Theme</vt:lpstr>
      <vt:lpstr>ISO 61508 Development</vt:lpstr>
      <vt:lpstr>Overview</vt:lpstr>
      <vt:lpstr>Safety Integrity Level</vt:lpstr>
      <vt:lpstr>Definitions of SIL levels</vt:lpstr>
      <vt:lpstr>Risk and Safety Integrity</vt:lpstr>
      <vt:lpstr>Safety Requirements</vt:lpstr>
      <vt:lpstr>Methods for Determining SIL requirements</vt:lpstr>
      <vt:lpstr>Methods for determining SILs</vt:lpstr>
      <vt:lpstr>Quantitative Method</vt:lpstr>
      <vt:lpstr>Risk Graph</vt:lpstr>
      <vt:lpstr>Layer of Protection Analysis</vt:lpstr>
      <vt:lpstr>Hazardous Event Severity Matrix</vt:lpstr>
      <vt:lpstr>Development Process</vt:lpstr>
      <vt:lpstr>Example introduction</vt:lpstr>
      <vt:lpstr>Example assumptions</vt:lpstr>
      <vt:lpstr>Requirements</vt:lpstr>
      <vt:lpstr>Architecture</vt:lpstr>
      <vt:lpstr>Support Tools</vt:lpstr>
      <vt:lpstr>Detailed Design</vt:lpstr>
      <vt:lpstr>Test</vt:lpstr>
      <vt:lpstr>Integration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Anderson</dc:creator>
  <cp:lastModifiedBy>Stuart Anderson</cp:lastModifiedBy>
  <cp:revision>3</cp:revision>
  <dcterms:created xsi:type="dcterms:W3CDTF">2024-03-20T09:57:25Z</dcterms:created>
  <dcterms:modified xsi:type="dcterms:W3CDTF">2024-03-21T09:47:57Z</dcterms:modified>
</cp:coreProperties>
</file>