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7648E2-A975-2A4F-B8C3-D381903EACE0}" v="2" dt="2025-09-15T21:18:09.7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301"/>
  </p:normalViewPr>
  <p:slideViewPr>
    <p:cSldViewPr snapToGrid="0" snapToObjects="1">
      <p:cViewPr varScale="1">
        <p:scale>
          <a:sx n="122" d="100"/>
          <a:sy n="122" d="100"/>
        </p:scale>
        <p:origin x="7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uart Anderson" userId="f4d6f921-c0c6-48bb-abf1-270b07e9f0d9" providerId="ADAL" clId="{CEF8C761-B57E-634E-92CC-709A496647CE}"/>
    <pc:docChg chg="custSel modSld">
      <pc:chgData name="Stuart Anderson" userId="f4d6f921-c0c6-48bb-abf1-270b07e9f0d9" providerId="ADAL" clId="{CEF8C761-B57E-634E-92CC-709A496647CE}" dt="2024-09-11T22:53:55.163" v="170" actId="33524"/>
      <pc:docMkLst>
        <pc:docMk/>
      </pc:docMkLst>
      <pc:sldChg chg="modSp mod">
        <pc:chgData name="Stuart Anderson" userId="f4d6f921-c0c6-48bb-abf1-270b07e9f0d9" providerId="ADAL" clId="{CEF8C761-B57E-634E-92CC-709A496647CE}" dt="2024-09-11T22:48:41.761" v="6" actId="20577"/>
        <pc:sldMkLst>
          <pc:docMk/>
          <pc:sldMk cId="1232618571" sldId="258"/>
        </pc:sldMkLst>
      </pc:sldChg>
      <pc:sldChg chg="modSp mod">
        <pc:chgData name="Stuart Anderson" userId="f4d6f921-c0c6-48bb-abf1-270b07e9f0d9" providerId="ADAL" clId="{CEF8C761-B57E-634E-92CC-709A496647CE}" dt="2024-09-11T22:50:14.158" v="83" actId="20577"/>
        <pc:sldMkLst>
          <pc:docMk/>
          <pc:sldMk cId="963307765" sldId="259"/>
        </pc:sldMkLst>
      </pc:sldChg>
      <pc:sldChg chg="modSp mod">
        <pc:chgData name="Stuart Anderson" userId="f4d6f921-c0c6-48bb-abf1-270b07e9f0d9" providerId="ADAL" clId="{CEF8C761-B57E-634E-92CC-709A496647CE}" dt="2024-09-11T22:53:55.163" v="170" actId="33524"/>
        <pc:sldMkLst>
          <pc:docMk/>
          <pc:sldMk cId="176612802" sldId="260"/>
        </pc:sldMkLst>
      </pc:sldChg>
    </pc:docChg>
  </pc:docChgLst>
  <pc:docChgLst>
    <pc:chgData name="Stuart Anderson" userId="f4d6f921-c0c6-48bb-abf1-270b07e9f0d9" providerId="ADAL" clId="{0B0AD72C-9B98-5206-AE8E-49514592DD8F}"/>
    <pc:docChg chg="custSel modSld">
      <pc:chgData name="Stuart Anderson" userId="f4d6f921-c0c6-48bb-abf1-270b07e9f0d9" providerId="ADAL" clId="{0B0AD72C-9B98-5206-AE8E-49514592DD8F}" dt="2025-09-15T21:18:09.781" v="457"/>
      <pc:docMkLst>
        <pc:docMk/>
      </pc:docMkLst>
      <pc:sldChg chg="modSp mod">
        <pc:chgData name="Stuart Anderson" userId="f4d6f921-c0c6-48bb-abf1-270b07e9f0d9" providerId="ADAL" clId="{0B0AD72C-9B98-5206-AE8E-49514592DD8F}" dt="2025-09-15T20:58:50.150" v="0" actId="33524"/>
        <pc:sldMkLst>
          <pc:docMk/>
          <pc:sldMk cId="1232618571" sldId="258"/>
        </pc:sldMkLst>
        <pc:spChg chg="mod">
          <ac:chgData name="Stuart Anderson" userId="f4d6f921-c0c6-48bb-abf1-270b07e9f0d9" providerId="ADAL" clId="{0B0AD72C-9B98-5206-AE8E-49514592DD8F}" dt="2025-09-15T20:58:50.150" v="0" actId="33524"/>
          <ac:spMkLst>
            <pc:docMk/>
            <pc:sldMk cId="1232618571" sldId="258"/>
            <ac:spMk id="3" creationId="{CC24C48B-8397-B00B-E25A-ADA5B325745D}"/>
          </ac:spMkLst>
        </pc:spChg>
      </pc:sldChg>
      <pc:sldChg chg="modSp mod">
        <pc:chgData name="Stuart Anderson" userId="f4d6f921-c0c6-48bb-abf1-270b07e9f0d9" providerId="ADAL" clId="{0B0AD72C-9B98-5206-AE8E-49514592DD8F}" dt="2025-09-15T21:06:18.338" v="298" actId="20577"/>
        <pc:sldMkLst>
          <pc:docMk/>
          <pc:sldMk cId="963307765" sldId="259"/>
        </pc:sldMkLst>
        <pc:spChg chg="mod">
          <ac:chgData name="Stuart Anderson" userId="f4d6f921-c0c6-48bb-abf1-270b07e9f0d9" providerId="ADAL" clId="{0B0AD72C-9B98-5206-AE8E-49514592DD8F}" dt="2025-09-15T21:06:18.338" v="298" actId="20577"/>
          <ac:spMkLst>
            <pc:docMk/>
            <pc:sldMk cId="963307765" sldId="259"/>
            <ac:spMk id="3" creationId="{71DD84F9-C129-8FCB-38B7-553E9EE213D4}"/>
          </ac:spMkLst>
        </pc:spChg>
      </pc:sldChg>
      <pc:sldChg chg="modSp mod">
        <pc:chgData name="Stuart Anderson" userId="f4d6f921-c0c6-48bb-abf1-270b07e9f0d9" providerId="ADAL" clId="{0B0AD72C-9B98-5206-AE8E-49514592DD8F}" dt="2025-09-15T21:18:09.781" v="457"/>
        <pc:sldMkLst>
          <pc:docMk/>
          <pc:sldMk cId="176612802" sldId="260"/>
        </pc:sldMkLst>
        <pc:spChg chg="mod">
          <ac:chgData name="Stuart Anderson" userId="f4d6f921-c0c6-48bb-abf1-270b07e9f0d9" providerId="ADAL" clId="{0B0AD72C-9B98-5206-AE8E-49514592DD8F}" dt="2025-09-15T21:18:09.781" v="457"/>
          <ac:spMkLst>
            <pc:docMk/>
            <pc:sldMk cId="176612802" sldId="260"/>
            <ac:spMk id="3" creationId="{4DF5788F-4892-2289-A1F2-E686532ABB75}"/>
          </ac:spMkLst>
        </pc:spChg>
      </pc:sldChg>
    </pc:docChg>
  </pc:docChgLst>
  <pc:docChgLst>
    <pc:chgData name="Stuart Anderson" userId="f4d6f921-c0c6-48bb-abf1-270b07e9f0d9" providerId="ADAL" clId="{98262F72-7E3B-429C-93E0-2F4DFECE1477}"/>
    <pc:docChg chg="custSel modSld">
      <pc:chgData name="Stuart Anderson" userId="f4d6f921-c0c6-48bb-abf1-270b07e9f0d9" providerId="ADAL" clId="{98262F72-7E3B-429C-93E0-2F4DFECE1477}" dt="2023-09-18T21:15:04.181" v="256" actId="20577"/>
      <pc:docMkLst>
        <pc:docMk/>
      </pc:docMkLst>
      <pc:sldChg chg="modSp mod">
        <pc:chgData name="Stuart Anderson" userId="f4d6f921-c0c6-48bb-abf1-270b07e9f0d9" providerId="ADAL" clId="{98262F72-7E3B-429C-93E0-2F4DFECE1477}" dt="2023-09-18T21:10:44.592" v="17" actId="20577"/>
        <pc:sldMkLst>
          <pc:docMk/>
          <pc:sldMk cId="3739171838" sldId="256"/>
        </pc:sldMkLst>
      </pc:sldChg>
      <pc:sldChg chg="modSp mod">
        <pc:chgData name="Stuart Anderson" userId="f4d6f921-c0c6-48bb-abf1-270b07e9f0d9" providerId="ADAL" clId="{98262F72-7E3B-429C-93E0-2F4DFECE1477}" dt="2023-09-18T21:08:41.394" v="1" actId="5793"/>
        <pc:sldMkLst>
          <pc:docMk/>
          <pc:sldMk cId="1751060341" sldId="257"/>
        </pc:sldMkLst>
      </pc:sldChg>
      <pc:sldChg chg="modSp mod">
        <pc:chgData name="Stuart Anderson" userId="f4d6f921-c0c6-48bb-abf1-270b07e9f0d9" providerId="ADAL" clId="{98262F72-7E3B-429C-93E0-2F4DFECE1477}" dt="2023-09-18T21:06:42.110" v="0" actId="5793"/>
        <pc:sldMkLst>
          <pc:docMk/>
          <pc:sldMk cId="1232618571" sldId="258"/>
        </pc:sldMkLst>
      </pc:sldChg>
      <pc:sldChg chg="modSp mod">
        <pc:chgData name="Stuart Anderson" userId="f4d6f921-c0c6-48bb-abf1-270b07e9f0d9" providerId="ADAL" clId="{98262F72-7E3B-429C-93E0-2F4DFECE1477}" dt="2023-09-18T21:14:20.179" v="223" actId="20577"/>
        <pc:sldMkLst>
          <pc:docMk/>
          <pc:sldMk cId="963307765" sldId="259"/>
        </pc:sldMkLst>
      </pc:sldChg>
      <pc:sldChg chg="modSp mod">
        <pc:chgData name="Stuart Anderson" userId="f4d6f921-c0c6-48bb-abf1-270b07e9f0d9" providerId="ADAL" clId="{98262F72-7E3B-429C-93E0-2F4DFECE1477}" dt="2023-09-18T21:15:04.181" v="256" actId="20577"/>
        <pc:sldMkLst>
          <pc:docMk/>
          <pc:sldMk cId="176612802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6EC8E-FE40-D104-372E-0FBDCBCFA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EC134F-20B9-629A-4E00-0B65FFF53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8B81B-89B9-1EB0-A892-9F323DA32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3D909-8205-9428-BD89-EE120543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86ADE-E038-E53C-A9C0-51C4C926A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539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FB4C4-97AB-3B29-AC9E-E93228757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B0F6C9-1B4E-00D0-1001-891F762433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B0BFD-A5ED-491E-7744-C5A831790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12995-98C9-A0D1-A208-6167C121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229D7-88E8-C115-E1ED-736766749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957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2B0305-F3AD-A824-8CD2-05883E5F5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58A828-F5DA-35B0-C408-4713CFA4A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846C0-20C5-4F4F-35EE-4F9650DE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1A8AF-0715-52DE-7D9D-99BB9B3B5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B7A3E-7903-4DF2-7E0A-FC0C497C3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14255-16BF-7C6B-6326-7E168B306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04F8F-AFD3-144B-D9B7-A5877ADBD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6012C-6A69-CE6E-6689-12FA32AC7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85070-0B03-285F-31CA-54487B16D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F26D6-6888-19F1-DBA2-3AAAE61C4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53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2E365-E7DE-C9CE-DD56-841529EB6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E0D70-0806-3421-EE5C-1FB737086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03AF2-103D-04B6-1690-449AE3E1F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810CB-9FB2-883A-019E-D50653470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A2123-C83D-3D0A-60FA-05FCF83C2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450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5BBF1-368B-F1BE-FE92-EE3F20761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856DE-A884-D734-CB3E-AEEB0C9B5C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8BC69-522D-03D3-B7CB-4BFD5E804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9A1A8B-BE5D-F4DC-FC7D-3B246B524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A837F-23D1-7DC5-AAEB-733368FAE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95562A-3FD9-1C17-BD4E-DBAC6225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845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1078B-2627-1712-4549-57CB6BC39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0E64C-4B99-187A-9C0C-E417C58D1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D2F844-E947-133A-F3E7-C1EE204A56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DFD29A-B890-6EDF-A728-6CFBE95D1D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808A5D-4A2A-6382-37D6-B449A20EBC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6F7D75-AED9-3F5B-37AA-7583AE73B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B2A98D-EDE1-7A4E-1D81-5F8A17EF6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2EB6CC-B8F4-E107-EF3A-BA049E061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7CABF-301D-4896-B877-D5055E17D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DD11F3-7584-2A51-F3C1-4F92A470E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9852AF-51B3-6CE0-AB3C-91A673D0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7DAB78-2D54-D08B-2055-E55DA766F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1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A9817B-0E23-8E31-160D-E5A6197C5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38733-0904-F785-CC43-5C7001C76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83178-9664-B198-62D6-5E0E9885B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743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BF95-51F4-E5CE-A11B-D15C30500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C3DDA-0C3C-A52D-2B0B-13A468176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13855F-69A1-2670-35B6-BBF43098BF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10A7C-A17D-E1EB-5341-828B2523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611A2-EA15-FB64-123B-6553618E8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E0E898-B586-3057-4BB6-19EFA03D4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541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91D5B-113D-7442-E8F9-2582B087E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5C4FC-288A-32C2-3F08-A15E3A88D8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55892A-65C3-8642-8257-30E14366B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AB841E-DD1A-F40E-FA1C-8813BFEE4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037E3-1429-3223-C05E-C72429FD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26024-2B0C-C162-5DD3-8AE60BBDA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930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589EC7-4556-4172-3A6A-7F8F31D3D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66A4C8-5789-A238-2C29-ACBA12EC3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72359-7444-45AF-CA9A-240CDA4171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140AC-894B-FE4D-9230-7D9E7C09F6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C1CE5-3F5D-46A0-B936-81B7BBE1FC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C6B5A-77CD-0512-4755-19A45A63C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27F3E-C51C-C446-A048-7F84D0C72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57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outlook.office.com/bookwithme/user/de10cb9a73de4dca8b0751d7cdb90438@ed.ac.uk?anonymous&amp;ismsaljsauthenabled&amp;ep=pcar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C1DDE-1B13-E361-84D5-82DB057AA0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Software Testing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C7D0EC-9D75-CD91-A56A-7FBDA3DC2F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Course Structure</a:t>
            </a:r>
          </a:p>
        </p:txBody>
      </p:sp>
    </p:spTree>
    <p:extLst>
      <p:ext uri="{BB962C8B-B14F-4D97-AF65-F5344CB8AC3E}">
        <p14:creationId xmlns:p14="http://schemas.microsoft.com/office/powerpoint/2010/main" val="3739171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87407-8D9B-9DA6-9364-99708C58B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5BEE-0E27-FBF9-A84A-974584F5A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To pass the course you need to demonstrate that you have achieved the learning outcomes:</a:t>
            </a:r>
          </a:p>
          <a:p>
            <a:pPr marL="457200" lvl="1" indent="0">
              <a:buNone/>
            </a:pPr>
            <a:r>
              <a:rPr lang="en-GB" dirty="0"/>
              <a:t>1. </a:t>
            </a:r>
            <a:r>
              <a:rPr lang="en-GB" dirty="0" err="1"/>
              <a:t>Analyze</a:t>
            </a:r>
            <a:r>
              <a:rPr lang="en-GB" dirty="0"/>
              <a:t> requirements to determine appropriate testing strategies</a:t>
            </a:r>
          </a:p>
          <a:p>
            <a:pPr marL="457200" lvl="1" indent="0">
              <a:buNone/>
            </a:pPr>
            <a:r>
              <a:rPr lang="en-GB" dirty="0"/>
              <a:t>2. Design and implement comprehensive test plans with instrumented code</a:t>
            </a:r>
          </a:p>
          <a:p>
            <a:pPr marL="457200" lvl="1" indent="0">
              <a:buNone/>
            </a:pPr>
            <a:r>
              <a:rPr lang="en-GB" dirty="0"/>
              <a:t>3. Apply a wide variety of testing techniques and compute test coverage and yield according to a variety of criteria</a:t>
            </a:r>
          </a:p>
          <a:p>
            <a:pPr marL="457200" lvl="1" indent="0">
              <a:buNone/>
            </a:pPr>
            <a:r>
              <a:rPr lang="en-GB" dirty="0"/>
              <a:t>4. Evaluate the limitations of a given testing process, using statistical methods where appropriate, and summarise outcomes</a:t>
            </a:r>
          </a:p>
          <a:p>
            <a:pPr marL="457200" lvl="1" indent="0">
              <a:buNone/>
            </a:pPr>
            <a:r>
              <a:rPr lang="en-GB" dirty="0"/>
              <a:t>5. Conduct reviews and inspections and design and implement automated testing processes</a:t>
            </a:r>
          </a:p>
        </p:txBody>
      </p:sp>
    </p:spTree>
    <p:extLst>
      <p:ext uri="{BB962C8B-B14F-4D97-AF65-F5344CB8AC3E}">
        <p14:creationId xmlns:p14="http://schemas.microsoft.com/office/powerpoint/2010/main" val="1751060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05D10-F315-B60A-D0E6-479EE665A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4C48B-8397-B00B-E25A-ADA5B3257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The course is structured by the learning outcomes into two-week chunks:</a:t>
            </a:r>
          </a:p>
          <a:p>
            <a:pPr lvl="1"/>
            <a:r>
              <a:rPr lang="en-GB" sz="2800" dirty="0"/>
              <a:t>Week 1: Introduction</a:t>
            </a:r>
          </a:p>
          <a:p>
            <a:pPr lvl="1"/>
            <a:r>
              <a:rPr lang="en-GB" sz="2800" dirty="0"/>
              <a:t>LO 1 - weeks 2 and 3: requirements and tests</a:t>
            </a:r>
          </a:p>
          <a:p>
            <a:pPr lvl="1"/>
            <a:r>
              <a:rPr lang="en-GB" sz="2800" dirty="0"/>
              <a:t>LO 2 - weeks 4 and 5: planning analysis and test</a:t>
            </a:r>
          </a:p>
          <a:p>
            <a:pPr lvl="1"/>
            <a:r>
              <a:rPr lang="en-GB" sz="2800" dirty="0"/>
              <a:t>LO 3 weeks 6 and 7: techniques and methods</a:t>
            </a:r>
          </a:p>
          <a:p>
            <a:pPr lvl="1"/>
            <a:r>
              <a:rPr lang="en-GB" sz="2800" dirty="0"/>
              <a:t>LO 4 weeks 8 and 9: methods - their evaluation and limitations</a:t>
            </a:r>
          </a:p>
          <a:p>
            <a:pPr lvl="1"/>
            <a:r>
              <a:rPr lang="en-GB" sz="2800" dirty="0"/>
              <a:t>LO 5 weeks 10 and 11 : reviews, inspections and test automation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2618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3BDAB-4BCC-65B0-1531-959BED4C7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Structure of two-week chunks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D84F9-C129-8FCB-38B7-553E9EE21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/>
              <a:t>Lecture material: </a:t>
            </a:r>
            <a:r>
              <a:rPr lang="en-GB" dirty="0"/>
              <a:t>The whole class lecture sessions are based on the course book slides.  There are two such sessions per week.  They will be recorded.</a:t>
            </a:r>
          </a:p>
          <a:p>
            <a:r>
              <a:rPr lang="en-GB" dirty="0"/>
              <a:t>There is </a:t>
            </a:r>
            <a:r>
              <a:rPr lang="en-GB" b="1" dirty="0"/>
              <a:t>one tutorial session per two-week chunk </a:t>
            </a:r>
            <a:r>
              <a:rPr lang="en-GB" dirty="0"/>
              <a:t>that takes place in the second week of the chunk</a:t>
            </a:r>
            <a:r>
              <a:rPr lang="en-GB" b="1" dirty="0"/>
              <a:t>.  </a:t>
            </a:r>
            <a:r>
              <a:rPr lang="en-GB" dirty="0"/>
              <a:t>There is a tutorial sheet for each chunk comprising</a:t>
            </a:r>
            <a:r>
              <a:rPr lang="en-GB" b="1" dirty="0"/>
              <a:t>:</a:t>
            </a:r>
            <a:r>
              <a:rPr lang="en-GB" dirty="0"/>
              <a:t>  </a:t>
            </a:r>
          </a:p>
          <a:p>
            <a:pPr lvl="1"/>
            <a:r>
              <a:rPr lang="en-GB" dirty="0"/>
              <a:t>A description of some preparatory work you should try to complete before the tutorial.</a:t>
            </a:r>
          </a:p>
          <a:p>
            <a:pPr lvl="1"/>
            <a:r>
              <a:rPr lang="en-GB" dirty="0"/>
              <a:t>A description of an activity that focusses on what needs to be done to build the part of your coursework portfolio that demonstrates you have achieved the learning outcome.</a:t>
            </a:r>
          </a:p>
          <a:p>
            <a:r>
              <a:rPr lang="en-GB" b="1" dirty="0"/>
              <a:t>Reading: </a:t>
            </a:r>
            <a:r>
              <a:rPr lang="en-GB" dirty="0"/>
              <a:t>the relevant chapters of the course book will be specified and selected parts of the standard ISO/IEC/IEEE 29119 parts 1-4, 6 and 11.</a:t>
            </a:r>
            <a:endParaRPr lang="en-GB" b="1" dirty="0"/>
          </a:p>
          <a:p>
            <a:r>
              <a:rPr lang="en-GB" dirty="0"/>
              <a:t>We may add some guest lectures on relevant topics</a:t>
            </a:r>
          </a:p>
        </p:txBody>
      </p:sp>
    </p:spTree>
    <p:extLst>
      <p:ext uri="{BB962C8B-B14F-4D97-AF65-F5344CB8AC3E}">
        <p14:creationId xmlns:p14="http://schemas.microsoft.com/office/powerpoint/2010/main" val="963307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641A5-5DCA-4F6A-76B3-2D115AAEB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5788F-4892-2289-A1F2-E686532AB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We have published a project written in JavaScript that provides a basis for further testing and development.  This may be used to provide examples in the Lecture slots.</a:t>
            </a:r>
          </a:p>
          <a:p>
            <a:r>
              <a:rPr lang="en-GB" dirty="0"/>
              <a:t>The Piazza has different folders for the different Learning Outcomes; you should try to use these to partition queries on the Piazza into concerns about the particular sections of the course.  Please use Piazza because your questions there benefit everyone.</a:t>
            </a:r>
          </a:p>
          <a:p>
            <a:r>
              <a:rPr lang="en-GB" dirty="0"/>
              <a:t>My office hour is available online to book on my booking page.  There will be slots on Tuesday morning and Thursday afternoon.  You can access this via this link: </a:t>
            </a:r>
            <a:r>
              <a:rPr lang="en-GB" dirty="0">
                <a:hlinkClick r:id="rId2"/>
              </a:rPr>
              <a:t>Book time with Stuart Anderson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612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6BF14F035C7D45A52C6D14C51AC288" ma:contentTypeVersion="10" ma:contentTypeDescription="Create a new document." ma:contentTypeScope="" ma:versionID="3533f83fe3a8b416bc31a6db70dd9d62">
  <xsd:schema xmlns:xsd="http://www.w3.org/2001/XMLSchema" xmlns:xs="http://www.w3.org/2001/XMLSchema" xmlns:p="http://schemas.microsoft.com/office/2006/metadata/properties" xmlns:ns2="4453e41f-0e3b-4ef1-8549-efd6f78edf13" xmlns:ns3="c23498a6-6007-4fd7-81e9-2bacd10e1b3f" targetNamespace="http://schemas.microsoft.com/office/2006/metadata/properties" ma:root="true" ma:fieldsID="254b6e5d58c1a9f6e1ebe53be094a85b" ns2:_="" ns3:_="">
    <xsd:import namespace="4453e41f-0e3b-4ef1-8549-efd6f78edf13"/>
    <xsd:import namespace="c23498a6-6007-4fd7-81e9-2bacd10e1b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53e41f-0e3b-4ef1-8549-efd6f78edf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54eff52-6b6d-4e5f-a3b0-187f185b1d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3498a6-6007-4fd7-81e9-2bacd10e1b3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453e41f-0e3b-4ef1-8549-efd6f78edf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3A246D-5584-4FF9-B3A2-E5AC5F9C4E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53e41f-0e3b-4ef1-8549-efd6f78edf13"/>
    <ds:schemaRef ds:uri="c23498a6-6007-4fd7-81e9-2bacd10e1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96967B-E625-45F3-8CFA-874E5B18DB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A53B52-7E0B-47D7-98AA-5A17E323FDB3}">
  <ds:schemaRefs>
    <ds:schemaRef ds:uri="http://schemas.microsoft.com/office/2006/metadata/properties"/>
    <ds:schemaRef ds:uri="4453e41f-0e3b-4ef1-8549-efd6f78edf13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www.w3.org/XML/1998/namespace"/>
    <ds:schemaRef ds:uri="http://schemas.openxmlformats.org/package/2006/metadata/core-properties"/>
    <ds:schemaRef ds:uri="c23498a6-6007-4fd7-81e9-2bacd10e1b3f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432</Words>
  <Application>Microsoft Macintosh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Software Testing</vt:lpstr>
      <vt:lpstr>Learning Outcomes</vt:lpstr>
      <vt:lpstr>Course Structure</vt:lpstr>
      <vt:lpstr>Structure of two-week chunks</vt:lpstr>
      <vt:lpstr>Other Support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Testing</dc:title>
  <dc:creator>Stuart Anderson</dc:creator>
  <cp:lastModifiedBy>Stuart Anderson</cp:lastModifiedBy>
  <cp:revision>1</cp:revision>
  <dcterms:created xsi:type="dcterms:W3CDTF">2022-09-21T20:46:25Z</dcterms:created>
  <dcterms:modified xsi:type="dcterms:W3CDTF">2025-09-15T21:18:19Z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0x010100566BF14F035C7D45A52C6D14C51AC288</vt:lpwstr>
  </property>
</Properties>
</file>