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1.xml" ContentType="application/xml"/>
  <Override PartName="/customXml/itemProps1.xml" ContentType="application/vnd.openxmlformats-officedocument.customXmlProperties+xml"/>
  <Override PartName="/customXml/item2.xml" ContentType="application/xml"/>
  <Override PartName="/customXml/_rels/item3.xml.rels" ContentType="application/vnd.openxmlformats-package.relationships+xml"/>
  <Override PartName="/customXml/_rels/item2.xml.rels" ContentType="application/vnd.openxmlformats-package.relationships+xml"/>
  <Override PartName="/customXml/_rels/item1.xml.rels" ContentType="application/vnd.openxmlformats-package.relationships+xml"/>
  <Override PartName="/customXml/itemProps2.xml" ContentType="application/vnd.openxmlformats-officedocument.customXmlProperties+xml"/>
  <Override PartName="/customXml/item3.xml" ContentType="application/xml"/>
  <Override PartName="/customXml/itemProps3.xml" ContentType="application/vnd.openxmlformats-officedocument.customXmlProperties+xml"/>
  <Override PartName="/ppt/_rels/presentation.xml.rels" ContentType="application/vnd.openxmlformats-package.relationships+xml"/>
  <Override PartName="/ppt/presentation.xml" ContentType="application/vnd.openxmlformats-officedocument.presentationml.presentation.main+xml"/>
  <Override PartName="/ppt/slideMasters/_rels/slideMaster11.xml.rels" ContentType="application/vnd.openxmlformats-package.relationships+xml"/>
  <Override PartName="/ppt/slideMasters/_rels/slideMaster5.xml.rels" ContentType="application/vnd.openxmlformats-package.relationships+xml"/>
  <Override PartName="/ppt/slideMasters/_rels/slideMaster10.xml.rels" ContentType="application/vnd.openxmlformats-package.relationships+xml"/>
  <Override PartName="/ppt/slideMasters/_rels/slideMaster4.xml.rels" ContentType="application/vnd.openxmlformats-package.relationships+xml"/>
  <Override PartName="/ppt/slideMasters/_rels/slideMaster9.xml.rels" ContentType="application/vnd.openxmlformats-package.relationships+xml"/>
  <Override PartName="/ppt/slideMasters/_rels/slideMaster8.xml.rels" ContentType="application/vnd.openxmlformats-package.relationships+xml"/>
  <Override PartName="/ppt/slideMasters/_rels/slideMaster7.xml.rels" ContentType="application/vnd.openxmlformats-package.relationships+xml"/>
  <Override PartName="/ppt/slideMasters/_rels/slideMaster6.xml.rels" ContentType="application/vnd.openxmlformats-package.relationships+xml"/>
  <Override PartName="/ppt/slideMasters/_rels/slideMaster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presProps.xml" ContentType="application/vnd.openxmlformats-officedocument.presentationml.presProps+xml"/>
  <Override PartName="/ppt/theme/theme1.xml" ContentType="application/vnd.openxmlformats-officedocument.theme+xml"/>
  <Override PartName="/ppt/theme/theme1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slideLayouts/_rels/slideLayout9.xml.rels" ContentType="application/vnd.openxmlformats-package.relationships+xml"/>
  <Override PartName="/ppt/slideLayouts/_rels/slideLayout8.xml.rels" ContentType="application/vnd.openxmlformats-package.relationships+xml"/>
  <Override PartName="/ppt/slideLayouts/_rels/slideLayout7.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6.xml.rels" ContentType="application/vnd.openxmlformats-package.relationships+xml"/>
  <Override PartName="/ppt/slideLayouts/_rels/slideLayout10.xml.rels" ContentType="application/vnd.openxmlformats-package.relationships+xml"/>
  <Override PartName="/ppt/slideLayouts/_rels/slideLayout2.xml.rels" ContentType="application/vnd.openxmlformats-package.relationships+xml"/>
  <Override PartName="/ppt/slideLayouts/_rels/slideLayout5.xml.rels" ContentType="application/vnd.openxmlformats-package.relationships+xml"/>
  <Override PartName="/ppt/slideLayouts/_rels/slideLayout4.xml.rels" ContentType="application/vnd.openxmlformats-package.relationships+xml"/>
  <Override PartName="/ppt/slideLayouts/_rels/slideLayout1.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s/slide1.xml" ContentType="application/vnd.openxmlformats-officedocument.presentationml.slide+xml"/>
  <Override PartName="/ppt/slides/_rels/slide6.xml.rels" ContentType="application/vnd.openxmlformats-package.relationships+xml"/>
  <Override PartName="/ppt/slides/_rels/slide5.xml.rels" ContentType="application/vnd.openxmlformats-package.relationships+xml"/>
  <Override PartName="/ppt/slides/_rels/slide4.xml.rels" ContentType="application/vnd.openxmlformats-package.relationships+xml"/>
  <Override PartName="/ppt/slides/_rels/slide3.xml.rels" ContentType="application/vnd.openxmlformats-package.relationships+xml"/>
  <Override PartName="/ppt/slides/_rels/slide2.xml.rels" ContentType="application/vnd.openxmlformats-package.relationships+xml"/>
  <Override PartName="/ppt/slides/_rels/slide1.xml.rels" ContentType="application/vnd.openxmlformats-package.relationships+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customXml" Target="../customXml/item1.xml"/><Relationship Id="rId5" Type="http://schemas.openxmlformats.org/officeDocument/2006/relationships/customXml" Target="../customXml/item2.xml"/><Relationship Id="rId6" Type="http://schemas.openxmlformats.org/officeDocument/2006/relationships/customXml" Target="../customXml/item3.xml"/><Relationship Id="rId7"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 id="2147483664" r:id="rId10"/>
    <p:sldMasterId id="2147483666" r:id="rId11"/>
    <p:sldMasterId id="2147483668" r:id="rId12"/>
  </p:sldMasterIdLst>
  <p:sldIdLst>
    <p:sldId id="256" r:id="rId13"/>
    <p:sldId id="257" r:id="rId14"/>
    <p:sldId id="258" r:id="rId15"/>
    <p:sldId id="259" r:id="rId16"/>
    <p:sldId id="260" r:id="rId17"/>
    <p:sldId id="261" r:id="rId18"/>
  </p:sldIdLst>
  <p:sldSz cx="12192000" cy="685800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 Target="slides/slide1.xml"/><Relationship Id="rId14" Type="http://schemas.openxmlformats.org/officeDocument/2006/relationships/slide" Target="slides/slide2.xml"/><Relationship Id="rId15" Type="http://schemas.openxmlformats.org/officeDocument/2006/relationships/slide" Target="slides/slide3.xml"/><Relationship Id="rId16" Type="http://schemas.openxmlformats.org/officeDocument/2006/relationships/slide" Target="slides/slide4.xml"/><Relationship Id="rId17" Type="http://schemas.openxmlformats.org/officeDocument/2006/relationships/slide" Target="slides/slide5.xml"/><Relationship Id="rId18" Type="http://schemas.openxmlformats.org/officeDocument/2006/relationships/slide" Target="slides/slide6.xml"/><Relationship Id="rId19"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Calibri"/>
            </a:endParaRPr>
          </a:p>
        </p:txBody>
      </p:sp>
      <p:sp>
        <p:nvSpPr>
          <p:cNvPr id="6" name="PlaceHolder 2"/>
          <p:cNvSpPr>
            <a:spLocks noGrp="1"/>
          </p:cNvSpPr>
          <p:nvPr>
            <p:ph type="subTitle"/>
          </p:nvPr>
        </p:nvSpPr>
        <p:spPr>
          <a:xfrm>
            <a:off x="838080" y="1825560"/>
            <a:ext cx="10515240" cy="4350960"/>
          </a:xfrm>
          <a:prstGeom prst="rect">
            <a:avLst/>
          </a:prstGeom>
          <a:noFill/>
          <a:ln w="0">
            <a:noFill/>
          </a:ln>
        </p:spPr>
        <p:txBody>
          <a:bodyPr lIns="0" rIns="0" tIns="0" bIns="0" anchor="ctr">
            <a:noAutofit/>
          </a:bodyPr>
          <a:p>
            <a:pPr indent="0" algn="ctr">
              <a:buNone/>
            </a:pPr>
            <a:endParaRPr b="0" lang="en-GB" sz="3200" spc="-1" strike="noStrike">
              <a:solidFill>
                <a:srgbClr val="000000"/>
              </a:solidFill>
              <a:latin typeface="Arial"/>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8B46897B-4A45-4FC0-8E29-30E4E810E5CD}" type="slidenum">
              <a:t>&lt;#&gt;</a:t>
            </a:fld>
          </a:p>
        </p:txBody>
      </p:sp>
      <p:sp>
        <p:nvSpPr>
          <p:cNvPr id="6" name="PlaceHolder 5"/>
          <p:cNvSpPr>
            <a:spLocks noGrp="1"/>
          </p:cNvSpPr>
          <p:nvPr>
            <p:ph type="dt" idx="1"/>
          </p:nvPr>
        </p:nvSpPr>
        <p:spPr/>
        <p:txBody>
          <a:bodyPr/>
          <a:p>
            <a:r>
              <a:rPr lang="en-GB"/>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le and Vertical Text">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p>
            <a:r>
              <a:t>Footer</a:t>
            </a:r>
          </a:p>
        </p:txBody>
      </p:sp>
      <p:sp>
        <p:nvSpPr>
          <p:cNvPr id="3" name="PlaceHolder 2"/>
          <p:cNvSpPr>
            <a:spLocks noGrp="1"/>
          </p:cNvSpPr>
          <p:nvPr>
            <p:ph type="sldNum" idx="6"/>
          </p:nvPr>
        </p:nvSpPr>
        <p:spPr/>
        <p:txBody>
          <a:bodyPr/>
          <a:p>
            <a:fld id="{D456E75E-07DA-4F11-9247-E4270BA08150}" type="slidenum">
              <a:t>&lt;#&gt;</a:t>
            </a:fld>
          </a:p>
        </p:txBody>
      </p:sp>
      <p:sp>
        <p:nvSpPr>
          <p:cNvPr id="4" name="PlaceHolder 3"/>
          <p:cNvSpPr>
            <a:spLocks noGrp="1"/>
          </p:cNvSpPr>
          <p:nvPr>
            <p:ph type="dt" idx="4"/>
          </p:nvPr>
        </p:nvSpPr>
        <p:spPr/>
        <p:txBody>
          <a:bodyPr/>
          <a:p>
            <a:r>
              <a:rPr lang="en-GB"/>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cal Title and Text">
    <p:spTree>
      <p:nvGrpSpPr>
        <p:cNvPr id="1" name=""/>
        <p:cNvGrpSpPr/>
        <p:nvPr/>
      </p:nvGrpSpPr>
      <p:grpSpPr>
        <a:xfrm>
          <a:off x="0" y="0"/>
          <a:ext cx="0" cy="0"/>
          <a:chOff x="0" y="0"/>
          <a:chExt cx="0" cy="0"/>
        </a:xfrm>
      </p:grpSpPr>
      <p:sp>
        <p:nvSpPr>
          <p:cNvPr id="2" name="PlaceHolder 1"/>
          <p:cNvSpPr>
            <a:spLocks noGrp="1"/>
          </p:cNvSpPr>
          <p:nvPr>
            <p:ph type="ftr" idx="8"/>
          </p:nvPr>
        </p:nvSpPr>
        <p:spPr/>
        <p:txBody>
          <a:bodyPr/>
          <a:p>
            <a:r>
              <a:t>Footer</a:t>
            </a:r>
          </a:p>
        </p:txBody>
      </p:sp>
      <p:sp>
        <p:nvSpPr>
          <p:cNvPr id="3" name="PlaceHolder 2"/>
          <p:cNvSpPr>
            <a:spLocks noGrp="1"/>
          </p:cNvSpPr>
          <p:nvPr>
            <p:ph type="sldNum" idx="9"/>
          </p:nvPr>
        </p:nvSpPr>
        <p:spPr/>
        <p:txBody>
          <a:bodyPr/>
          <a:p>
            <a:fld id="{EE297495-146D-4DE3-AE62-6D475C6BBC2E}" type="slidenum">
              <a:t>&lt;#&gt;</a:t>
            </a:fld>
          </a:p>
        </p:txBody>
      </p:sp>
      <p:sp>
        <p:nvSpPr>
          <p:cNvPr id="4" name="PlaceHolder 3"/>
          <p:cNvSpPr>
            <a:spLocks noGrp="1"/>
          </p:cNvSpPr>
          <p:nvPr>
            <p:ph type="dt" idx="7"/>
          </p:nvPr>
        </p:nvSpPr>
        <p:spPr/>
        <p:txBody>
          <a:bodyPr/>
          <a:p>
            <a:r>
              <a:rPr lang="en-GB"/>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and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Calibri"/>
            </a:endParaRPr>
          </a:p>
        </p:txBody>
      </p:sp>
      <p:sp>
        <p:nvSpPr>
          <p:cNvPr id="23" name="PlaceHolder 2"/>
          <p:cNvSpPr>
            <a:spLocks noGrp="1"/>
          </p:cNvSpPr>
          <p:nvPr>
            <p:ph/>
          </p:nvPr>
        </p:nvSpPr>
        <p:spPr>
          <a:xfrm>
            <a:off x="838080" y="1825560"/>
            <a:ext cx="10515240" cy="435096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chemeClr val="dk1"/>
              </a:solidFill>
              <a:latin typeface="Calibri"/>
            </a:endParaRPr>
          </a:p>
        </p:txBody>
      </p:sp>
      <p:sp>
        <p:nvSpPr>
          <p:cNvPr id="4" name="PlaceHolder 3"/>
          <p:cNvSpPr>
            <a:spLocks noGrp="1"/>
          </p:cNvSpPr>
          <p:nvPr>
            <p:ph type="ftr" idx="11"/>
          </p:nvPr>
        </p:nvSpPr>
        <p:spPr/>
        <p:txBody>
          <a:bodyPr/>
          <a:p>
            <a:r>
              <a:t>Footer</a:t>
            </a:r>
          </a:p>
        </p:txBody>
      </p:sp>
      <p:sp>
        <p:nvSpPr>
          <p:cNvPr id="5" name="PlaceHolder 4"/>
          <p:cNvSpPr>
            <a:spLocks noGrp="1"/>
          </p:cNvSpPr>
          <p:nvPr>
            <p:ph type="sldNum" idx="12"/>
          </p:nvPr>
        </p:nvSpPr>
        <p:spPr/>
        <p:txBody>
          <a:bodyPr/>
          <a:p>
            <a:fld id="{B77A7887-A8F8-4689-AF90-930B31A816B4}" type="slidenum">
              <a:t>&lt;#&gt;</a:t>
            </a:fld>
          </a:p>
        </p:txBody>
      </p:sp>
      <p:sp>
        <p:nvSpPr>
          <p:cNvPr id="6" name="PlaceHolder 5"/>
          <p:cNvSpPr>
            <a:spLocks noGrp="1"/>
          </p:cNvSpPr>
          <p:nvPr>
            <p:ph type="dt" idx="10"/>
          </p:nvPr>
        </p:nvSpPr>
        <p:spPr/>
        <p:txBody>
          <a:bodyPr/>
          <a:p>
            <a:r>
              <a:rPr lang="en-GB"/>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ection Header">
    <p:spTree>
      <p:nvGrpSpPr>
        <p:cNvPr id="1" name=""/>
        <p:cNvGrpSpPr/>
        <p:nvPr/>
      </p:nvGrpSpPr>
      <p:grpSpPr>
        <a:xfrm>
          <a:off x="0" y="0"/>
          <a:ext cx="0" cy="0"/>
          <a:chOff x="0" y="0"/>
          <a:chExt cx="0" cy="0"/>
        </a:xfrm>
      </p:grpSpPr>
      <p:sp>
        <p:nvSpPr>
          <p:cNvPr id="2" name="PlaceHolder 1"/>
          <p:cNvSpPr>
            <a:spLocks noGrp="1"/>
          </p:cNvSpPr>
          <p:nvPr>
            <p:ph type="ftr" idx="14"/>
          </p:nvPr>
        </p:nvSpPr>
        <p:spPr/>
        <p:txBody>
          <a:bodyPr/>
          <a:p>
            <a:r>
              <a:t>Footer</a:t>
            </a:r>
          </a:p>
        </p:txBody>
      </p:sp>
      <p:sp>
        <p:nvSpPr>
          <p:cNvPr id="3" name="PlaceHolder 2"/>
          <p:cNvSpPr>
            <a:spLocks noGrp="1"/>
          </p:cNvSpPr>
          <p:nvPr>
            <p:ph type="sldNum" idx="15"/>
          </p:nvPr>
        </p:nvSpPr>
        <p:spPr/>
        <p:txBody>
          <a:bodyPr/>
          <a:p>
            <a:fld id="{909674ED-BAF7-4A2A-B2C5-C05D62442646}" type="slidenum">
              <a:t>&lt;#&gt;</a:t>
            </a:fld>
          </a:p>
        </p:txBody>
      </p:sp>
      <p:sp>
        <p:nvSpPr>
          <p:cNvPr id="4" name="PlaceHolder 3"/>
          <p:cNvSpPr>
            <a:spLocks noGrp="1"/>
          </p:cNvSpPr>
          <p:nvPr>
            <p:ph type="dt" idx="13"/>
          </p:nvPr>
        </p:nvSpPr>
        <p:spPr/>
        <p:txBody>
          <a:bodyPr/>
          <a:p>
            <a:r>
              <a:rPr lang="en-GB"/>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wo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Calibri"/>
            </a:endParaRPr>
          </a:p>
        </p:txBody>
      </p:sp>
      <p:sp>
        <p:nvSpPr>
          <p:cNvPr id="36" name="PlaceHolder 2"/>
          <p:cNvSpPr>
            <a:spLocks noGrp="1"/>
          </p:cNvSpPr>
          <p:nvPr>
            <p:ph/>
          </p:nvPr>
        </p:nvSpPr>
        <p:spPr>
          <a:xfrm>
            <a:off x="838080" y="1825560"/>
            <a:ext cx="5131080" cy="435096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chemeClr val="dk1"/>
              </a:solidFill>
              <a:latin typeface="Calibri"/>
            </a:endParaRPr>
          </a:p>
        </p:txBody>
      </p:sp>
      <p:sp>
        <p:nvSpPr>
          <p:cNvPr id="37" name="PlaceHolder 3"/>
          <p:cNvSpPr>
            <a:spLocks noGrp="1"/>
          </p:cNvSpPr>
          <p:nvPr>
            <p:ph/>
          </p:nvPr>
        </p:nvSpPr>
        <p:spPr>
          <a:xfrm>
            <a:off x="6226200" y="1825560"/>
            <a:ext cx="5131080" cy="435096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chemeClr val="dk1"/>
              </a:solidFill>
              <a:latin typeface="Calibri"/>
            </a:endParaRPr>
          </a:p>
        </p:txBody>
      </p:sp>
      <p:sp>
        <p:nvSpPr>
          <p:cNvPr id="5" name="PlaceHolder 4"/>
          <p:cNvSpPr>
            <a:spLocks noGrp="1"/>
          </p:cNvSpPr>
          <p:nvPr>
            <p:ph type="ftr" idx="17"/>
          </p:nvPr>
        </p:nvSpPr>
        <p:spPr/>
        <p:txBody>
          <a:bodyPr/>
          <a:p>
            <a:r>
              <a:t>Footer</a:t>
            </a:r>
          </a:p>
        </p:txBody>
      </p:sp>
      <p:sp>
        <p:nvSpPr>
          <p:cNvPr id="6" name="PlaceHolder 5"/>
          <p:cNvSpPr>
            <a:spLocks noGrp="1"/>
          </p:cNvSpPr>
          <p:nvPr>
            <p:ph type="sldNum" idx="18"/>
          </p:nvPr>
        </p:nvSpPr>
        <p:spPr/>
        <p:txBody>
          <a:bodyPr/>
          <a:p>
            <a:fld id="{C173962F-984E-4C5C-9A08-E58278C906DE}" type="slidenum">
              <a:t>&lt;#&gt;</a:t>
            </a:fld>
          </a:p>
        </p:txBody>
      </p:sp>
      <p:sp>
        <p:nvSpPr>
          <p:cNvPr id="7" name="PlaceHolder 6"/>
          <p:cNvSpPr>
            <a:spLocks noGrp="1"/>
          </p:cNvSpPr>
          <p:nvPr>
            <p:ph type="dt" idx="16"/>
          </p:nvPr>
        </p:nvSpPr>
        <p:spPr/>
        <p:txBody>
          <a:bodyPr/>
          <a:p>
            <a:r>
              <a:rPr lang="en-GB"/>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mparison">
    <p:spTree>
      <p:nvGrpSpPr>
        <p:cNvPr id="1" name=""/>
        <p:cNvGrpSpPr/>
        <p:nvPr/>
      </p:nvGrpSpPr>
      <p:grpSpPr>
        <a:xfrm>
          <a:off x="0" y="0"/>
          <a:ext cx="0" cy="0"/>
          <a:chOff x="0" y="0"/>
          <a:chExt cx="0" cy="0"/>
        </a:xfrm>
      </p:grpSpPr>
      <p:sp>
        <p:nvSpPr>
          <p:cNvPr id="2" name="PlaceHolder 1"/>
          <p:cNvSpPr>
            <a:spLocks noGrp="1"/>
          </p:cNvSpPr>
          <p:nvPr>
            <p:ph type="ftr" idx="20"/>
          </p:nvPr>
        </p:nvSpPr>
        <p:spPr/>
        <p:txBody>
          <a:bodyPr/>
          <a:p>
            <a:r>
              <a:t>Footer</a:t>
            </a:r>
          </a:p>
        </p:txBody>
      </p:sp>
      <p:sp>
        <p:nvSpPr>
          <p:cNvPr id="3" name="PlaceHolder 2"/>
          <p:cNvSpPr>
            <a:spLocks noGrp="1"/>
          </p:cNvSpPr>
          <p:nvPr>
            <p:ph type="sldNum" idx="21"/>
          </p:nvPr>
        </p:nvSpPr>
        <p:spPr/>
        <p:txBody>
          <a:bodyPr/>
          <a:p>
            <a:fld id="{11EA461E-2BC9-4CDE-BC7C-BB1628E47B20}" type="slidenum">
              <a:t>&lt;#&gt;</a:t>
            </a:fld>
          </a:p>
        </p:txBody>
      </p:sp>
      <p:sp>
        <p:nvSpPr>
          <p:cNvPr id="4" name="PlaceHolder 3"/>
          <p:cNvSpPr>
            <a:spLocks noGrp="1"/>
          </p:cNvSpPr>
          <p:nvPr>
            <p:ph type="dt" idx="19"/>
          </p:nvPr>
        </p:nvSpPr>
        <p:spPr/>
        <p:txBody>
          <a:bodyPr/>
          <a:p>
            <a:r>
              <a:rPr lang="en-GB"/>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0" name="PlaceHolder 1"/>
          <p:cNvSpPr>
            <a:spLocks noGrp="1"/>
          </p:cNvSpPr>
          <p:nvPr>
            <p:ph type="title"/>
          </p:nvPr>
        </p:nvSpPr>
        <p:spPr>
          <a:xfrm>
            <a:off x="838080" y="365040"/>
            <a:ext cx="10515240" cy="132516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Calibri"/>
            </a:endParaRPr>
          </a:p>
        </p:txBody>
      </p:sp>
      <p:sp>
        <p:nvSpPr>
          <p:cNvPr id="3" name="PlaceHolder 2"/>
          <p:cNvSpPr>
            <a:spLocks noGrp="1"/>
          </p:cNvSpPr>
          <p:nvPr>
            <p:ph type="ftr" idx="23"/>
          </p:nvPr>
        </p:nvSpPr>
        <p:spPr/>
        <p:txBody>
          <a:bodyPr/>
          <a:p>
            <a:r>
              <a:t>Footer</a:t>
            </a:r>
          </a:p>
        </p:txBody>
      </p:sp>
      <p:sp>
        <p:nvSpPr>
          <p:cNvPr id="4" name="PlaceHolder 3"/>
          <p:cNvSpPr>
            <a:spLocks noGrp="1"/>
          </p:cNvSpPr>
          <p:nvPr>
            <p:ph type="sldNum" idx="24"/>
          </p:nvPr>
        </p:nvSpPr>
        <p:spPr/>
        <p:txBody>
          <a:bodyPr/>
          <a:p>
            <a:fld id="{DF043BAA-3FB7-4D62-8E0F-E54982A96AF2}" type="slidenum">
              <a:t>&lt;#&gt;</a:t>
            </a:fld>
          </a:p>
        </p:txBody>
      </p:sp>
      <p:sp>
        <p:nvSpPr>
          <p:cNvPr id="5" name="PlaceHolder 4"/>
          <p:cNvSpPr>
            <a:spLocks noGrp="1"/>
          </p:cNvSpPr>
          <p:nvPr>
            <p:ph type="dt" idx="22"/>
          </p:nvPr>
        </p:nvSpPr>
        <p:spPr/>
        <p:txBody>
          <a:bodyPr/>
          <a:p>
            <a:r>
              <a:rPr lang="en-GB"/>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p:spTree>
      <p:nvGrpSpPr>
        <p:cNvPr id="1" name=""/>
        <p:cNvGrpSpPr/>
        <p:nvPr/>
      </p:nvGrpSpPr>
      <p:grpSpPr>
        <a:xfrm>
          <a:off x="0" y="0"/>
          <a:ext cx="0" cy="0"/>
          <a:chOff x="0" y="0"/>
          <a:chExt cx="0" cy="0"/>
        </a:xfrm>
      </p:grpSpPr>
      <p:sp>
        <p:nvSpPr>
          <p:cNvPr id="2" name="PlaceHolder 1"/>
          <p:cNvSpPr>
            <a:spLocks noGrp="1"/>
          </p:cNvSpPr>
          <p:nvPr>
            <p:ph type="ftr" idx="26"/>
          </p:nvPr>
        </p:nvSpPr>
        <p:spPr/>
        <p:txBody>
          <a:bodyPr/>
          <a:p>
            <a:r>
              <a:t>Footer</a:t>
            </a:r>
          </a:p>
        </p:txBody>
      </p:sp>
      <p:sp>
        <p:nvSpPr>
          <p:cNvPr id="3" name="PlaceHolder 2"/>
          <p:cNvSpPr>
            <a:spLocks noGrp="1"/>
          </p:cNvSpPr>
          <p:nvPr>
            <p:ph type="sldNum" idx="27"/>
          </p:nvPr>
        </p:nvSpPr>
        <p:spPr/>
        <p:txBody>
          <a:bodyPr/>
          <a:p>
            <a:fld id="{DB641B12-A56C-419D-92B0-510348297F04}" type="slidenum">
              <a:t>&lt;#&gt;</a:t>
            </a:fld>
          </a:p>
        </p:txBody>
      </p:sp>
      <p:sp>
        <p:nvSpPr>
          <p:cNvPr id="4" name="PlaceHolder 3"/>
          <p:cNvSpPr>
            <a:spLocks noGrp="1"/>
          </p:cNvSpPr>
          <p:nvPr>
            <p:ph type="dt" idx="25"/>
          </p:nvPr>
        </p:nvSpPr>
        <p:spPr/>
        <p:txBody>
          <a:bodyPr/>
          <a:p>
            <a:r>
              <a:rPr lang="en-GB"/>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t with Caption">
    <p:spTree>
      <p:nvGrpSpPr>
        <p:cNvPr id="1" name=""/>
        <p:cNvGrpSpPr/>
        <p:nvPr/>
      </p:nvGrpSpPr>
      <p:grpSpPr>
        <a:xfrm>
          <a:off x="0" y="0"/>
          <a:ext cx="0" cy="0"/>
          <a:chOff x="0" y="0"/>
          <a:chExt cx="0" cy="0"/>
        </a:xfrm>
      </p:grpSpPr>
      <p:sp>
        <p:nvSpPr>
          <p:cNvPr id="2" name="PlaceHolder 1"/>
          <p:cNvSpPr>
            <a:spLocks noGrp="1"/>
          </p:cNvSpPr>
          <p:nvPr>
            <p:ph type="ftr" idx="29"/>
          </p:nvPr>
        </p:nvSpPr>
        <p:spPr/>
        <p:txBody>
          <a:bodyPr/>
          <a:p>
            <a:r>
              <a:t>Footer</a:t>
            </a:r>
          </a:p>
        </p:txBody>
      </p:sp>
      <p:sp>
        <p:nvSpPr>
          <p:cNvPr id="3" name="PlaceHolder 2"/>
          <p:cNvSpPr>
            <a:spLocks noGrp="1"/>
          </p:cNvSpPr>
          <p:nvPr>
            <p:ph type="sldNum" idx="30"/>
          </p:nvPr>
        </p:nvSpPr>
        <p:spPr/>
        <p:txBody>
          <a:bodyPr/>
          <a:p>
            <a:fld id="{4A1D4E03-D8D7-4B43-9E62-B7B8ABFD382A}" type="slidenum">
              <a:t>&lt;#&gt;</a:t>
            </a:fld>
          </a:p>
        </p:txBody>
      </p:sp>
      <p:sp>
        <p:nvSpPr>
          <p:cNvPr id="4" name="PlaceHolder 3"/>
          <p:cNvSpPr>
            <a:spLocks noGrp="1"/>
          </p:cNvSpPr>
          <p:nvPr>
            <p:ph type="dt" idx="28"/>
          </p:nvPr>
        </p:nvSpPr>
        <p:spPr/>
        <p:txBody>
          <a:bodyPr/>
          <a:p>
            <a:r>
              <a:rPr lang="en-GB"/>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Picture with Caption">
    <p:spTree>
      <p:nvGrpSpPr>
        <p:cNvPr id="1" name=""/>
        <p:cNvGrpSpPr/>
        <p:nvPr/>
      </p:nvGrpSpPr>
      <p:grpSpPr>
        <a:xfrm>
          <a:off x="0" y="0"/>
          <a:ext cx="0" cy="0"/>
          <a:chOff x="0" y="0"/>
          <a:chExt cx="0" cy="0"/>
        </a:xfrm>
      </p:grpSpPr>
      <p:sp>
        <p:nvSpPr>
          <p:cNvPr id="2" name="PlaceHolder 1"/>
          <p:cNvSpPr>
            <a:spLocks noGrp="1"/>
          </p:cNvSpPr>
          <p:nvPr>
            <p:ph type="ftr" idx="32"/>
          </p:nvPr>
        </p:nvSpPr>
        <p:spPr/>
        <p:txBody>
          <a:bodyPr/>
          <a:p>
            <a:r>
              <a:t>Footer</a:t>
            </a:r>
          </a:p>
        </p:txBody>
      </p:sp>
      <p:sp>
        <p:nvSpPr>
          <p:cNvPr id="3" name="PlaceHolder 2"/>
          <p:cNvSpPr>
            <a:spLocks noGrp="1"/>
          </p:cNvSpPr>
          <p:nvPr>
            <p:ph type="sldNum" idx="33"/>
          </p:nvPr>
        </p:nvSpPr>
        <p:spPr/>
        <p:txBody>
          <a:bodyPr/>
          <a:p>
            <a:fld id="{68C206EF-88DC-4080-8C9D-66E82A43309A}" type="slidenum">
              <a:t>&lt;#&gt;</a:t>
            </a:fld>
          </a:p>
        </p:txBody>
      </p:sp>
      <p:sp>
        <p:nvSpPr>
          <p:cNvPr id="4" name="PlaceHolder 3"/>
          <p:cNvSpPr>
            <a:spLocks noGrp="1"/>
          </p:cNvSpPr>
          <p:nvPr>
            <p:ph type="dt" idx="31"/>
          </p:nvPr>
        </p:nvSpPr>
        <p:spPr/>
        <p:txBody>
          <a:bodyPr/>
          <a:p>
            <a:r>
              <a:rPr lang="en-GB"/>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8.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slideLayout" Target="../slideLayouts/slideLayout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slideLayout" Target="../slideLayouts/slideLayout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slideLayout" Target="../slideLayouts/slideLayout1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1523880" y="1122480"/>
            <a:ext cx="9143640" cy="2387160"/>
          </a:xfrm>
          <a:prstGeom prst="rect">
            <a:avLst/>
          </a:prstGeom>
          <a:noFill/>
          <a:ln w="0">
            <a:noFill/>
          </a:ln>
        </p:spPr>
        <p:txBody>
          <a:bodyPr lIns="91440" rIns="91440" tIns="45720" bIns="45720" anchor="b">
            <a:noAutofit/>
          </a:bodyPr>
          <a:p>
            <a:pPr indent="0" algn="ctr" defTabSz="914400">
              <a:lnSpc>
                <a:spcPct val="90000"/>
              </a:lnSpc>
              <a:buNone/>
            </a:pPr>
            <a:r>
              <a:rPr b="0" lang="en-GB" sz="6000" spc="-1" strike="noStrike">
                <a:solidFill>
                  <a:schemeClr val="dk1"/>
                </a:solidFill>
                <a:latin typeface="Calibri Light"/>
              </a:rPr>
              <a:t>Click to edit Master title style</a:t>
            </a:r>
            <a:endParaRPr b="0" lang="en-US" sz="6000" spc="-1" strike="noStrike">
              <a:solidFill>
                <a:schemeClr val="dk1"/>
              </a:solidFill>
              <a:latin typeface="Calibri"/>
            </a:endParaRPr>
          </a:p>
        </p:txBody>
      </p:sp>
      <p:sp>
        <p:nvSpPr>
          <p:cNvPr id="1" name="PlaceHolder 2"/>
          <p:cNvSpPr>
            <a:spLocks noGrp="1"/>
          </p:cNvSpPr>
          <p:nvPr>
            <p:ph type="dt" idx="1"/>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en-GB" sz="1200" spc="-1" strike="noStrike">
                <a:solidFill>
                  <a:schemeClr val="dk1">
                    <a:tint val="75000"/>
                  </a:schemeClr>
                </a:solidFill>
                <a:latin typeface="Calibri"/>
              </a:defRPr>
            </a:lvl1pPr>
          </a:lstStyle>
          <a:p>
            <a:pPr indent="0" defTabSz="914400">
              <a:lnSpc>
                <a:spcPct val="100000"/>
              </a:lnSpc>
              <a:buNone/>
            </a:pPr>
            <a:r>
              <a:rPr b="0" lang="en-GB" sz="1200" spc="-1" strike="noStrike">
                <a:solidFill>
                  <a:schemeClr val="dk1">
                    <a:tint val="75000"/>
                  </a:schemeClr>
                </a:solidFill>
                <a:latin typeface="Calibri"/>
              </a:rPr>
              <a:t>&lt;date/time&gt;</a:t>
            </a:r>
            <a:endParaRPr b="0" lang="en-GB" sz="1200" spc="-1" strike="noStrike">
              <a:solidFill>
                <a:srgbClr val="000000"/>
              </a:solidFill>
              <a:latin typeface="Times New Roman"/>
            </a:endParaRPr>
          </a:p>
        </p:txBody>
      </p:sp>
      <p:sp>
        <p:nvSpPr>
          <p:cNvPr id="2" name="PlaceHolder 3"/>
          <p:cNvSpPr>
            <a:spLocks noGrp="1"/>
          </p:cNvSpPr>
          <p:nvPr>
            <p:ph type="ftr" idx="2"/>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en-GB" sz="1400" spc="-1" strike="noStrike">
                <a:solidFill>
                  <a:srgbClr val="000000"/>
                </a:solidFill>
                <a:latin typeface="Times New Roman"/>
              </a:defRPr>
            </a:lvl1pPr>
          </a:lstStyle>
          <a:p>
            <a:pPr indent="0" algn="ctr">
              <a:buNone/>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3" name="PlaceHolder 4"/>
          <p:cNvSpPr>
            <a:spLocks noGrp="1"/>
          </p:cNvSpPr>
          <p:nvPr>
            <p:ph type="sldNum" idx="3"/>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en-GB" sz="1200" spc="-1" strike="noStrike">
                <a:solidFill>
                  <a:schemeClr val="dk1">
                    <a:tint val="75000"/>
                  </a:schemeClr>
                </a:solidFill>
                <a:latin typeface="Calibri"/>
              </a:defRPr>
            </a:lvl1pPr>
          </a:lstStyle>
          <a:p>
            <a:pPr indent="0" algn="r" defTabSz="914400">
              <a:lnSpc>
                <a:spcPct val="100000"/>
              </a:lnSpc>
              <a:buNone/>
            </a:pPr>
            <a:fld id="{8BBF5D7B-CA80-4DC2-AFD1-4DFE11E59BC9}" type="slidenum">
              <a:rPr b="0" lang="en-GB"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4" name="PlaceHolder 5"/>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lnSpc>
                <a:spcPct val="90000"/>
              </a:lnSpc>
              <a:spcBef>
                <a:spcPts val="1417"/>
              </a:spcBef>
              <a:buClr>
                <a:srgbClr val="000000"/>
              </a:buClr>
              <a:buSzPct val="45000"/>
              <a:buFont typeface="Wingdings" charset="2"/>
              <a:buChar char=""/>
            </a:pPr>
            <a:r>
              <a:rPr b="0" lang="en-US" sz="2800" spc="-1" strike="noStrike">
                <a:solidFill>
                  <a:schemeClr val="dk1"/>
                </a:solidFill>
                <a:latin typeface="Calibri"/>
              </a:rPr>
              <a:t>Click to edit the outline text format</a:t>
            </a:r>
            <a:endParaRPr b="0" lang="en-US" sz="2800" spc="-1" strike="noStrike">
              <a:solidFill>
                <a:schemeClr val="dk1"/>
              </a:solidFill>
              <a:latin typeface="Calibri"/>
            </a:endParaRPr>
          </a:p>
          <a:p>
            <a:pPr lvl="1" marL="864000" indent="-324000">
              <a:lnSpc>
                <a:spcPct val="90000"/>
              </a:lnSpc>
              <a:spcBef>
                <a:spcPts val="1134"/>
              </a:spcBef>
              <a:buClr>
                <a:srgbClr val="000000"/>
              </a:buClr>
              <a:buSzPct val="75000"/>
              <a:buFont typeface="Symbol" charset="2"/>
              <a:buChar char=""/>
            </a:pPr>
            <a:r>
              <a:rPr b="0" lang="en-US" sz="2000" spc="-1" strike="noStrike">
                <a:solidFill>
                  <a:schemeClr val="dk1"/>
                </a:solidFill>
                <a:latin typeface="Calibri"/>
              </a:rPr>
              <a:t>Second Outline Level</a:t>
            </a:r>
            <a:endParaRPr b="0" lang="en-US" sz="2000" spc="-1" strike="noStrike">
              <a:solidFill>
                <a:schemeClr val="dk1"/>
              </a:solidFill>
              <a:latin typeface="Calibri"/>
            </a:endParaRPr>
          </a:p>
          <a:p>
            <a:pPr lvl="2" marL="1296000" indent="-288000">
              <a:lnSpc>
                <a:spcPct val="90000"/>
              </a:lnSpc>
              <a:spcBef>
                <a:spcPts val="850"/>
              </a:spcBef>
              <a:buClr>
                <a:srgbClr val="000000"/>
              </a:buClr>
              <a:buSzPct val="45000"/>
              <a:buFont typeface="Wingdings" charset="2"/>
              <a:buChar char=""/>
            </a:pPr>
            <a:r>
              <a:rPr b="0" lang="en-US" sz="1800" spc="-1" strike="noStrike">
                <a:solidFill>
                  <a:schemeClr val="dk1"/>
                </a:solidFill>
                <a:latin typeface="Calibri"/>
              </a:rPr>
              <a:t>Third Outline Level</a:t>
            </a:r>
            <a:endParaRPr b="0" lang="en-US" sz="1800" spc="-1" strike="noStrike">
              <a:solidFill>
                <a:schemeClr val="dk1"/>
              </a:solidFill>
              <a:latin typeface="Calibri"/>
            </a:endParaRPr>
          </a:p>
          <a:p>
            <a:pPr lvl="3" marL="1728000" indent="-216000">
              <a:lnSpc>
                <a:spcPct val="90000"/>
              </a:lnSpc>
              <a:spcBef>
                <a:spcPts val="567"/>
              </a:spcBef>
              <a:buClr>
                <a:srgbClr val="000000"/>
              </a:buClr>
              <a:buSzPct val="75000"/>
              <a:buFont typeface="Symbol" charset="2"/>
              <a:buChar char=""/>
            </a:pPr>
            <a:r>
              <a:rPr b="0" lang="en-US" sz="1800" spc="-1" strike="noStrike">
                <a:solidFill>
                  <a:schemeClr val="dk1"/>
                </a:solidFill>
                <a:latin typeface="Calibri"/>
              </a:rPr>
              <a:t>Fourth Outline Level</a:t>
            </a:r>
            <a:endParaRPr b="0" lang="en-US" sz="1800" spc="-1" strike="noStrike">
              <a:solidFill>
                <a:schemeClr val="dk1"/>
              </a:solidFill>
              <a:latin typeface="Calibri"/>
            </a:endParaRPr>
          </a:p>
          <a:p>
            <a:pPr lvl="4" marL="2160000" indent="-216000">
              <a:lnSpc>
                <a:spcPct val="90000"/>
              </a:lnSpc>
              <a:spcBef>
                <a:spcPts val="283"/>
              </a:spcBef>
              <a:buClr>
                <a:srgbClr val="000000"/>
              </a:buClr>
              <a:buSzPct val="45000"/>
              <a:buFont typeface="Wingdings" charset="2"/>
              <a:buChar char=""/>
            </a:pPr>
            <a:r>
              <a:rPr b="0" lang="en-US" sz="2000" spc="-1" strike="noStrike">
                <a:solidFill>
                  <a:schemeClr val="dk1"/>
                </a:solidFill>
                <a:latin typeface="Calibri"/>
              </a:rPr>
              <a:t>Fifth Outline Level</a:t>
            </a:r>
            <a:endParaRPr b="0" lang="en-US" sz="2000" spc="-1" strike="noStrike">
              <a:solidFill>
                <a:schemeClr val="dk1"/>
              </a:solidFill>
              <a:latin typeface="Calibri"/>
            </a:endParaRPr>
          </a:p>
          <a:p>
            <a:pPr lvl="5" marL="2592000" indent="-216000">
              <a:lnSpc>
                <a:spcPct val="90000"/>
              </a:lnSpc>
              <a:spcBef>
                <a:spcPts val="283"/>
              </a:spcBef>
              <a:buClr>
                <a:srgbClr val="000000"/>
              </a:buClr>
              <a:buSzPct val="45000"/>
              <a:buFont typeface="Wingdings" charset="2"/>
              <a:buChar char=""/>
            </a:pPr>
            <a:r>
              <a:rPr b="0" lang="en-US" sz="2000" spc="-1" strike="noStrike">
                <a:solidFill>
                  <a:schemeClr val="dk1"/>
                </a:solidFill>
                <a:latin typeface="Calibri"/>
              </a:rPr>
              <a:t>Sixth Outline Level</a:t>
            </a:r>
            <a:endParaRPr b="0" lang="en-US" sz="2000" spc="-1" strike="noStrike">
              <a:solidFill>
                <a:schemeClr val="dk1"/>
              </a:solidFill>
              <a:latin typeface="Calibri"/>
            </a:endParaRPr>
          </a:p>
          <a:p>
            <a:pPr lvl="6" marL="3024000" indent="-216000">
              <a:lnSpc>
                <a:spcPct val="90000"/>
              </a:lnSpc>
              <a:spcBef>
                <a:spcPts val="283"/>
              </a:spcBef>
              <a:buClr>
                <a:srgbClr val="000000"/>
              </a:buClr>
              <a:buSzPct val="45000"/>
              <a:buFont typeface="Wingdings" charset="2"/>
              <a:buChar char=""/>
            </a:pPr>
            <a:r>
              <a:rPr b="0" lang="en-US" sz="2000" spc="-1" strike="noStrike">
                <a:solidFill>
                  <a:schemeClr val="dk1"/>
                </a:solidFill>
                <a:latin typeface="Calibri"/>
              </a:rPr>
              <a:t>Seventh Outline Level</a:t>
            </a:r>
            <a:endParaRPr b="0" lang="en-US" sz="2000" spc="-1" strike="noStrike">
              <a:solidFill>
                <a:schemeClr val="dk1"/>
              </a:solidFill>
              <a:latin typeface="Calibri"/>
            </a:endParaRPr>
          </a:p>
        </p:txBody>
      </p:sp>
    </p:spTree>
  </p:cSld>
  <p:clrMap bg1="lt1" bg2="lt2" tx1="dk1"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en-GB" sz="4400" spc="-1" strike="noStrike">
                <a:solidFill>
                  <a:schemeClr val="dk1"/>
                </a:solidFill>
                <a:latin typeface="Calibri Light"/>
              </a:rPr>
              <a:t>Click to edit Master title style</a:t>
            </a:r>
            <a:endParaRPr b="0" lang="en-US" sz="4400" spc="-1" strike="noStrike">
              <a:solidFill>
                <a:schemeClr val="dk1"/>
              </a:solidFill>
              <a:latin typeface="Calibri"/>
            </a:endParaRPr>
          </a:p>
        </p:txBody>
      </p:sp>
      <p:sp>
        <p:nvSpPr>
          <p:cNvPr id="8" name="PlaceHolder 2"/>
          <p:cNvSpPr>
            <a:spLocks noGrp="1"/>
          </p:cNvSpPr>
          <p:nvPr>
            <p:ph type="body"/>
          </p:nvPr>
        </p:nvSpPr>
        <p:spPr>
          <a:xfrm>
            <a:off x="838080" y="1825560"/>
            <a:ext cx="10515240" cy="4350960"/>
          </a:xfrm>
          <a:prstGeom prst="rect">
            <a:avLst/>
          </a:prstGeom>
          <a:noFill/>
          <a:ln w="0">
            <a:noFill/>
          </a:ln>
        </p:spPr>
        <p:txBody>
          <a:bodyPr lIns="91440" rIns="91440" tIns="45720" bIns="45720" anchor="t" vert="eaVert">
            <a:noAutofit/>
          </a:bodyPr>
          <a:p>
            <a:pPr marL="228600" indent="-228600" defTabSz="914400">
              <a:lnSpc>
                <a:spcPct val="90000"/>
              </a:lnSpc>
              <a:spcBef>
                <a:spcPts val="1001"/>
              </a:spcBef>
              <a:buClr>
                <a:srgbClr val="000000"/>
              </a:buClr>
              <a:buFont typeface="Arial"/>
              <a:buChar char="•"/>
            </a:pPr>
            <a:r>
              <a:rPr b="0" lang="en-GB" sz="2800" spc="-1" strike="noStrike">
                <a:solidFill>
                  <a:schemeClr val="dk1"/>
                </a:solidFill>
                <a:latin typeface="Calibri"/>
              </a:rPr>
              <a:t>Click to edit Master text styles</a:t>
            </a:r>
            <a:endParaRPr b="0" lang="en-US" sz="2800" spc="-1" strike="noStrike">
              <a:solidFill>
                <a:schemeClr val="dk1"/>
              </a:solidFill>
              <a:latin typeface="Calibri"/>
            </a:endParaRPr>
          </a:p>
          <a:p>
            <a:pPr lvl="1" marL="685800" indent="-228600" defTabSz="914400">
              <a:lnSpc>
                <a:spcPct val="90000"/>
              </a:lnSpc>
              <a:spcBef>
                <a:spcPts val="499"/>
              </a:spcBef>
              <a:buClr>
                <a:srgbClr val="000000"/>
              </a:buClr>
              <a:buFont typeface="Arial"/>
              <a:buChar char="•"/>
            </a:pPr>
            <a:r>
              <a:rPr b="0" lang="en-GB" sz="2400" spc="-1" strike="noStrike">
                <a:solidFill>
                  <a:schemeClr val="dk1"/>
                </a:solidFill>
                <a:latin typeface="Calibri"/>
              </a:rPr>
              <a:t>Second level</a:t>
            </a:r>
            <a:endParaRPr b="0" lang="en-US" sz="2400" spc="-1" strike="noStrike">
              <a:solidFill>
                <a:schemeClr val="dk1"/>
              </a:solidFill>
              <a:latin typeface="Calibri"/>
            </a:endParaRPr>
          </a:p>
          <a:p>
            <a:pPr lvl="2" marL="1143000" indent="-228600" defTabSz="914400">
              <a:lnSpc>
                <a:spcPct val="90000"/>
              </a:lnSpc>
              <a:spcBef>
                <a:spcPts val="499"/>
              </a:spcBef>
              <a:buClr>
                <a:srgbClr val="000000"/>
              </a:buClr>
              <a:buFont typeface="Arial"/>
              <a:buChar char="•"/>
            </a:pPr>
            <a:r>
              <a:rPr b="0" lang="en-GB" sz="2000" spc="-1" strike="noStrike">
                <a:solidFill>
                  <a:schemeClr val="dk1"/>
                </a:solidFill>
                <a:latin typeface="Calibri"/>
              </a:rPr>
              <a:t>Third level</a:t>
            </a:r>
            <a:endParaRPr b="0" lang="en-US" sz="2000" spc="-1" strike="noStrike">
              <a:solidFill>
                <a:schemeClr val="dk1"/>
              </a:solidFill>
              <a:latin typeface="Calibri"/>
            </a:endParaRPr>
          </a:p>
          <a:p>
            <a:pPr lvl="3" marL="1600200" indent="-228600" defTabSz="914400">
              <a:lnSpc>
                <a:spcPct val="90000"/>
              </a:lnSpc>
              <a:spcBef>
                <a:spcPts val="499"/>
              </a:spcBef>
              <a:buClr>
                <a:srgbClr val="000000"/>
              </a:buClr>
              <a:buFont typeface="Arial"/>
              <a:buChar char="•"/>
            </a:pPr>
            <a:r>
              <a:rPr b="0" lang="en-GB" sz="1800" spc="-1" strike="noStrike">
                <a:solidFill>
                  <a:schemeClr val="dk1"/>
                </a:solidFill>
                <a:latin typeface="Calibri"/>
              </a:rPr>
              <a:t>Fourth level</a:t>
            </a:r>
            <a:endParaRPr b="0" lang="en-US" sz="1800" spc="-1" strike="noStrike">
              <a:solidFill>
                <a:schemeClr val="dk1"/>
              </a:solidFill>
              <a:latin typeface="Calibri"/>
            </a:endParaRPr>
          </a:p>
          <a:p>
            <a:pPr lvl="4" marL="2057400" indent="-228600" defTabSz="914400">
              <a:lnSpc>
                <a:spcPct val="90000"/>
              </a:lnSpc>
              <a:spcBef>
                <a:spcPts val="499"/>
              </a:spcBef>
              <a:buClr>
                <a:srgbClr val="000000"/>
              </a:buClr>
              <a:buFont typeface="Arial"/>
              <a:buChar char="•"/>
            </a:pPr>
            <a:r>
              <a:rPr b="0" lang="en-GB" sz="1800" spc="-1" strike="noStrike">
                <a:solidFill>
                  <a:schemeClr val="dk1"/>
                </a:solidFill>
                <a:latin typeface="Calibri"/>
              </a:rPr>
              <a:t>Fifth level</a:t>
            </a:r>
            <a:endParaRPr b="0" lang="en-US" sz="1800" spc="-1" strike="noStrike">
              <a:solidFill>
                <a:schemeClr val="dk1"/>
              </a:solidFill>
              <a:latin typeface="Calibri"/>
            </a:endParaRPr>
          </a:p>
        </p:txBody>
      </p:sp>
      <p:sp>
        <p:nvSpPr>
          <p:cNvPr id="9" name="PlaceHolder 3"/>
          <p:cNvSpPr>
            <a:spLocks noGrp="1"/>
          </p:cNvSpPr>
          <p:nvPr>
            <p:ph type="dt" idx="4"/>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en-GB" sz="1200" spc="-1" strike="noStrike">
                <a:solidFill>
                  <a:schemeClr val="dk1">
                    <a:tint val="75000"/>
                  </a:schemeClr>
                </a:solidFill>
                <a:latin typeface="Calibri"/>
              </a:defRPr>
            </a:lvl1pPr>
          </a:lstStyle>
          <a:p>
            <a:pPr indent="0" defTabSz="914400">
              <a:lnSpc>
                <a:spcPct val="100000"/>
              </a:lnSpc>
              <a:buNone/>
            </a:pPr>
            <a:r>
              <a:rPr b="0" lang="en-GB" sz="1200" spc="-1" strike="noStrike">
                <a:solidFill>
                  <a:schemeClr val="dk1">
                    <a:tint val="75000"/>
                  </a:schemeClr>
                </a:solidFill>
                <a:latin typeface="Calibri"/>
              </a:rPr>
              <a:t>&lt;date/time&gt;</a:t>
            </a:r>
            <a:endParaRPr b="0" lang="en-GB" sz="1200" spc="-1" strike="noStrike">
              <a:solidFill>
                <a:srgbClr val="000000"/>
              </a:solidFill>
              <a:latin typeface="Times New Roman"/>
            </a:endParaRPr>
          </a:p>
        </p:txBody>
      </p:sp>
      <p:sp>
        <p:nvSpPr>
          <p:cNvPr id="10" name="PlaceHolder 4"/>
          <p:cNvSpPr>
            <a:spLocks noGrp="1"/>
          </p:cNvSpPr>
          <p:nvPr>
            <p:ph type="ftr" idx="5"/>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en-GB" sz="1400" spc="-1" strike="noStrike">
                <a:solidFill>
                  <a:srgbClr val="000000"/>
                </a:solidFill>
                <a:latin typeface="Times New Roman"/>
              </a:defRPr>
            </a:lvl1pPr>
          </a:lstStyle>
          <a:p>
            <a:pPr indent="0" algn="ctr">
              <a:buNone/>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1" name="PlaceHolder 5"/>
          <p:cNvSpPr>
            <a:spLocks noGrp="1"/>
          </p:cNvSpPr>
          <p:nvPr>
            <p:ph type="sldNum" idx="6"/>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en-GB" sz="1200" spc="-1" strike="noStrike">
                <a:solidFill>
                  <a:schemeClr val="dk1">
                    <a:tint val="75000"/>
                  </a:schemeClr>
                </a:solidFill>
                <a:latin typeface="Calibri"/>
              </a:defRPr>
            </a:lvl1pPr>
          </a:lstStyle>
          <a:p>
            <a:pPr indent="0" algn="r" defTabSz="914400">
              <a:lnSpc>
                <a:spcPct val="100000"/>
              </a:lnSpc>
              <a:buNone/>
            </a:pPr>
            <a:fld id="{2E8B2E64-9227-49E4-BF7C-F82ACF5585C5}" type="slidenum">
              <a:rPr b="0" lang="en-GB"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2" name="PlaceHolder 1"/>
          <p:cNvSpPr>
            <a:spLocks noGrp="1"/>
          </p:cNvSpPr>
          <p:nvPr>
            <p:ph type="title"/>
          </p:nvPr>
        </p:nvSpPr>
        <p:spPr>
          <a:xfrm>
            <a:off x="8724960" y="365040"/>
            <a:ext cx="2628720" cy="5811480"/>
          </a:xfrm>
          <a:prstGeom prst="rect">
            <a:avLst/>
          </a:prstGeom>
          <a:noFill/>
          <a:ln w="0">
            <a:noFill/>
          </a:ln>
        </p:spPr>
        <p:txBody>
          <a:bodyPr lIns="91440" rIns="91440" tIns="45720" bIns="45720" anchor="ctr" vert="eaVert">
            <a:noAutofit/>
          </a:bodyPr>
          <a:p>
            <a:pPr indent="0" defTabSz="914400">
              <a:lnSpc>
                <a:spcPct val="90000"/>
              </a:lnSpc>
              <a:buNone/>
            </a:pPr>
            <a:r>
              <a:rPr b="0" lang="en-GB" sz="4400" spc="-1" strike="noStrike">
                <a:solidFill>
                  <a:schemeClr val="dk1"/>
                </a:solidFill>
                <a:latin typeface="Calibri Light"/>
              </a:rPr>
              <a:t>Click to edit Master title style</a:t>
            </a:r>
            <a:endParaRPr b="0" lang="en-US" sz="4400" spc="-1" strike="noStrike">
              <a:solidFill>
                <a:schemeClr val="dk1"/>
              </a:solidFill>
              <a:latin typeface="Calibri"/>
            </a:endParaRPr>
          </a:p>
        </p:txBody>
      </p:sp>
      <p:sp>
        <p:nvSpPr>
          <p:cNvPr id="13" name="PlaceHolder 2"/>
          <p:cNvSpPr>
            <a:spLocks noGrp="1"/>
          </p:cNvSpPr>
          <p:nvPr>
            <p:ph type="body"/>
          </p:nvPr>
        </p:nvSpPr>
        <p:spPr>
          <a:xfrm>
            <a:off x="838080" y="365040"/>
            <a:ext cx="7733880" cy="5811480"/>
          </a:xfrm>
          <a:prstGeom prst="rect">
            <a:avLst/>
          </a:prstGeom>
          <a:noFill/>
          <a:ln w="0">
            <a:noFill/>
          </a:ln>
        </p:spPr>
        <p:txBody>
          <a:bodyPr lIns="91440" rIns="91440" tIns="45720" bIns="45720" anchor="t" vert="eaVert">
            <a:noAutofit/>
          </a:bodyPr>
          <a:p>
            <a:pPr marL="228600" indent="-228600" defTabSz="914400">
              <a:lnSpc>
                <a:spcPct val="90000"/>
              </a:lnSpc>
              <a:spcBef>
                <a:spcPts val="1001"/>
              </a:spcBef>
              <a:buClr>
                <a:srgbClr val="000000"/>
              </a:buClr>
              <a:buFont typeface="Arial"/>
              <a:buChar char="•"/>
            </a:pPr>
            <a:r>
              <a:rPr b="0" lang="en-GB" sz="2800" spc="-1" strike="noStrike">
                <a:solidFill>
                  <a:schemeClr val="dk1"/>
                </a:solidFill>
                <a:latin typeface="Calibri"/>
              </a:rPr>
              <a:t>Click to edit Master text styles</a:t>
            </a:r>
            <a:endParaRPr b="0" lang="en-US" sz="2800" spc="-1" strike="noStrike">
              <a:solidFill>
                <a:schemeClr val="dk1"/>
              </a:solidFill>
              <a:latin typeface="Calibri"/>
            </a:endParaRPr>
          </a:p>
          <a:p>
            <a:pPr lvl="1" marL="685800" indent="-228600" defTabSz="914400">
              <a:lnSpc>
                <a:spcPct val="90000"/>
              </a:lnSpc>
              <a:spcBef>
                <a:spcPts val="499"/>
              </a:spcBef>
              <a:buClr>
                <a:srgbClr val="000000"/>
              </a:buClr>
              <a:buFont typeface="Arial"/>
              <a:buChar char="•"/>
            </a:pPr>
            <a:r>
              <a:rPr b="0" lang="en-GB" sz="2400" spc="-1" strike="noStrike">
                <a:solidFill>
                  <a:schemeClr val="dk1"/>
                </a:solidFill>
                <a:latin typeface="Calibri"/>
              </a:rPr>
              <a:t>Second level</a:t>
            </a:r>
            <a:endParaRPr b="0" lang="en-US" sz="2400" spc="-1" strike="noStrike">
              <a:solidFill>
                <a:schemeClr val="dk1"/>
              </a:solidFill>
              <a:latin typeface="Calibri"/>
            </a:endParaRPr>
          </a:p>
          <a:p>
            <a:pPr lvl="2" marL="1143000" indent="-228600" defTabSz="914400">
              <a:lnSpc>
                <a:spcPct val="90000"/>
              </a:lnSpc>
              <a:spcBef>
                <a:spcPts val="499"/>
              </a:spcBef>
              <a:buClr>
                <a:srgbClr val="000000"/>
              </a:buClr>
              <a:buFont typeface="Arial"/>
              <a:buChar char="•"/>
            </a:pPr>
            <a:r>
              <a:rPr b="0" lang="en-GB" sz="2000" spc="-1" strike="noStrike">
                <a:solidFill>
                  <a:schemeClr val="dk1"/>
                </a:solidFill>
                <a:latin typeface="Calibri"/>
              </a:rPr>
              <a:t>Third level</a:t>
            </a:r>
            <a:endParaRPr b="0" lang="en-US" sz="2000" spc="-1" strike="noStrike">
              <a:solidFill>
                <a:schemeClr val="dk1"/>
              </a:solidFill>
              <a:latin typeface="Calibri"/>
            </a:endParaRPr>
          </a:p>
          <a:p>
            <a:pPr lvl="3" marL="1600200" indent="-228600" defTabSz="914400">
              <a:lnSpc>
                <a:spcPct val="90000"/>
              </a:lnSpc>
              <a:spcBef>
                <a:spcPts val="499"/>
              </a:spcBef>
              <a:buClr>
                <a:srgbClr val="000000"/>
              </a:buClr>
              <a:buFont typeface="Arial"/>
              <a:buChar char="•"/>
            </a:pPr>
            <a:r>
              <a:rPr b="0" lang="en-GB" sz="1800" spc="-1" strike="noStrike">
                <a:solidFill>
                  <a:schemeClr val="dk1"/>
                </a:solidFill>
                <a:latin typeface="Calibri"/>
              </a:rPr>
              <a:t>Fourth level</a:t>
            </a:r>
            <a:endParaRPr b="0" lang="en-US" sz="1800" spc="-1" strike="noStrike">
              <a:solidFill>
                <a:schemeClr val="dk1"/>
              </a:solidFill>
              <a:latin typeface="Calibri"/>
            </a:endParaRPr>
          </a:p>
          <a:p>
            <a:pPr lvl="4" marL="2057400" indent="-228600" defTabSz="914400">
              <a:lnSpc>
                <a:spcPct val="90000"/>
              </a:lnSpc>
              <a:spcBef>
                <a:spcPts val="499"/>
              </a:spcBef>
              <a:buClr>
                <a:srgbClr val="000000"/>
              </a:buClr>
              <a:buFont typeface="Arial"/>
              <a:buChar char="•"/>
            </a:pPr>
            <a:r>
              <a:rPr b="0" lang="en-GB" sz="1800" spc="-1" strike="noStrike">
                <a:solidFill>
                  <a:schemeClr val="dk1"/>
                </a:solidFill>
                <a:latin typeface="Calibri"/>
              </a:rPr>
              <a:t>Fifth level</a:t>
            </a:r>
            <a:endParaRPr b="0" lang="en-US" sz="1800" spc="-1" strike="noStrike">
              <a:solidFill>
                <a:schemeClr val="dk1"/>
              </a:solidFill>
              <a:latin typeface="Calibri"/>
            </a:endParaRPr>
          </a:p>
        </p:txBody>
      </p:sp>
      <p:sp>
        <p:nvSpPr>
          <p:cNvPr id="14" name="PlaceHolder 3"/>
          <p:cNvSpPr>
            <a:spLocks noGrp="1"/>
          </p:cNvSpPr>
          <p:nvPr>
            <p:ph type="dt" idx="7"/>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en-GB" sz="1200" spc="-1" strike="noStrike">
                <a:solidFill>
                  <a:schemeClr val="dk1">
                    <a:tint val="75000"/>
                  </a:schemeClr>
                </a:solidFill>
                <a:latin typeface="Calibri"/>
              </a:defRPr>
            </a:lvl1pPr>
          </a:lstStyle>
          <a:p>
            <a:pPr indent="0" defTabSz="914400">
              <a:lnSpc>
                <a:spcPct val="100000"/>
              </a:lnSpc>
              <a:buNone/>
            </a:pPr>
            <a:r>
              <a:rPr b="0" lang="en-GB" sz="1200" spc="-1" strike="noStrike">
                <a:solidFill>
                  <a:schemeClr val="dk1">
                    <a:tint val="75000"/>
                  </a:schemeClr>
                </a:solidFill>
                <a:latin typeface="Calibri"/>
              </a:rPr>
              <a:t>&lt;date/time&gt;</a:t>
            </a:r>
            <a:endParaRPr b="0" lang="en-GB" sz="1200" spc="-1" strike="noStrike">
              <a:solidFill>
                <a:srgbClr val="000000"/>
              </a:solidFill>
              <a:latin typeface="Times New Roman"/>
            </a:endParaRPr>
          </a:p>
        </p:txBody>
      </p:sp>
      <p:sp>
        <p:nvSpPr>
          <p:cNvPr id="15" name="PlaceHolder 4"/>
          <p:cNvSpPr>
            <a:spLocks noGrp="1"/>
          </p:cNvSpPr>
          <p:nvPr>
            <p:ph type="ftr" idx="8"/>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en-GB" sz="1400" spc="-1" strike="noStrike">
                <a:solidFill>
                  <a:srgbClr val="000000"/>
                </a:solidFill>
                <a:latin typeface="Times New Roman"/>
              </a:defRPr>
            </a:lvl1pPr>
          </a:lstStyle>
          <a:p>
            <a:pPr indent="0" algn="ctr">
              <a:buNone/>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6" name="PlaceHolder 5"/>
          <p:cNvSpPr>
            <a:spLocks noGrp="1"/>
          </p:cNvSpPr>
          <p:nvPr>
            <p:ph type="sldNum" idx="9"/>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en-GB" sz="1200" spc="-1" strike="noStrike">
                <a:solidFill>
                  <a:schemeClr val="dk1">
                    <a:tint val="75000"/>
                  </a:schemeClr>
                </a:solidFill>
                <a:latin typeface="Calibri"/>
              </a:defRPr>
            </a:lvl1pPr>
          </a:lstStyle>
          <a:p>
            <a:pPr indent="0" algn="r" defTabSz="914400">
              <a:lnSpc>
                <a:spcPct val="100000"/>
              </a:lnSpc>
              <a:buNone/>
            </a:pPr>
            <a:fld id="{F19F1732-8571-4750-BA96-E0DB61719105}" type="slidenum">
              <a:rPr b="0" lang="en-GB"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3" r:id="rId2"/>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7"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en-GB" sz="4400" spc="-1" strike="noStrike">
                <a:solidFill>
                  <a:schemeClr val="dk1"/>
                </a:solidFill>
                <a:latin typeface="Calibri Light"/>
              </a:rPr>
              <a:t>Click to edit Master title style</a:t>
            </a:r>
            <a:endParaRPr b="0" lang="en-US" sz="4400" spc="-1" strike="noStrike">
              <a:solidFill>
                <a:schemeClr val="dk1"/>
              </a:solidFill>
              <a:latin typeface="Calibri"/>
            </a:endParaRPr>
          </a:p>
        </p:txBody>
      </p:sp>
      <p:sp>
        <p:nvSpPr>
          <p:cNvPr id="18" name="PlaceHolder 2"/>
          <p:cNvSpPr>
            <a:spLocks noGrp="1"/>
          </p:cNvSpPr>
          <p:nvPr>
            <p:ph type="body"/>
          </p:nvPr>
        </p:nvSpPr>
        <p:spPr>
          <a:xfrm>
            <a:off x="838080" y="1825560"/>
            <a:ext cx="10515240" cy="435096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GB" sz="2800" spc="-1" strike="noStrike">
                <a:solidFill>
                  <a:schemeClr val="dk1"/>
                </a:solidFill>
                <a:latin typeface="Calibri"/>
              </a:rPr>
              <a:t>Click to edit Master text styles</a:t>
            </a:r>
            <a:endParaRPr b="0" lang="en-US" sz="2800" spc="-1" strike="noStrike">
              <a:solidFill>
                <a:schemeClr val="dk1"/>
              </a:solidFill>
              <a:latin typeface="Calibri"/>
            </a:endParaRPr>
          </a:p>
          <a:p>
            <a:pPr lvl="1" marL="685800" indent="-228600" defTabSz="914400">
              <a:lnSpc>
                <a:spcPct val="90000"/>
              </a:lnSpc>
              <a:spcBef>
                <a:spcPts val="499"/>
              </a:spcBef>
              <a:buClr>
                <a:srgbClr val="000000"/>
              </a:buClr>
              <a:buFont typeface="Arial"/>
              <a:buChar char="•"/>
            </a:pPr>
            <a:r>
              <a:rPr b="0" lang="en-GB" sz="2400" spc="-1" strike="noStrike">
                <a:solidFill>
                  <a:schemeClr val="dk1"/>
                </a:solidFill>
                <a:latin typeface="Calibri"/>
              </a:rPr>
              <a:t>Second level</a:t>
            </a:r>
            <a:endParaRPr b="0" lang="en-US" sz="2400" spc="-1" strike="noStrike">
              <a:solidFill>
                <a:schemeClr val="dk1"/>
              </a:solidFill>
              <a:latin typeface="Calibri"/>
            </a:endParaRPr>
          </a:p>
          <a:p>
            <a:pPr lvl="2" marL="1143000" indent="-228600" defTabSz="914400">
              <a:lnSpc>
                <a:spcPct val="90000"/>
              </a:lnSpc>
              <a:spcBef>
                <a:spcPts val="499"/>
              </a:spcBef>
              <a:buClr>
                <a:srgbClr val="000000"/>
              </a:buClr>
              <a:buFont typeface="Arial"/>
              <a:buChar char="•"/>
            </a:pPr>
            <a:r>
              <a:rPr b="0" lang="en-GB" sz="2000" spc="-1" strike="noStrike">
                <a:solidFill>
                  <a:schemeClr val="dk1"/>
                </a:solidFill>
                <a:latin typeface="Calibri"/>
              </a:rPr>
              <a:t>Third level</a:t>
            </a:r>
            <a:endParaRPr b="0" lang="en-US" sz="2000" spc="-1" strike="noStrike">
              <a:solidFill>
                <a:schemeClr val="dk1"/>
              </a:solidFill>
              <a:latin typeface="Calibri"/>
            </a:endParaRPr>
          </a:p>
          <a:p>
            <a:pPr lvl="3" marL="1600200" indent="-228600" defTabSz="914400">
              <a:lnSpc>
                <a:spcPct val="90000"/>
              </a:lnSpc>
              <a:spcBef>
                <a:spcPts val="499"/>
              </a:spcBef>
              <a:buClr>
                <a:srgbClr val="000000"/>
              </a:buClr>
              <a:buFont typeface="Arial"/>
              <a:buChar char="•"/>
            </a:pPr>
            <a:r>
              <a:rPr b="0" lang="en-GB" sz="1800" spc="-1" strike="noStrike">
                <a:solidFill>
                  <a:schemeClr val="dk1"/>
                </a:solidFill>
                <a:latin typeface="Calibri"/>
              </a:rPr>
              <a:t>Fourth level</a:t>
            </a:r>
            <a:endParaRPr b="0" lang="en-US" sz="1800" spc="-1" strike="noStrike">
              <a:solidFill>
                <a:schemeClr val="dk1"/>
              </a:solidFill>
              <a:latin typeface="Calibri"/>
            </a:endParaRPr>
          </a:p>
          <a:p>
            <a:pPr lvl="4" marL="2057400" indent="-228600" defTabSz="914400">
              <a:lnSpc>
                <a:spcPct val="90000"/>
              </a:lnSpc>
              <a:spcBef>
                <a:spcPts val="499"/>
              </a:spcBef>
              <a:buClr>
                <a:srgbClr val="000000"/>
              </a:buClr>
              <a:buFont typeface="Arial"/>
              <a:buChar char="•"/>
            </a:pPr>
            <a:r>
              <a:rPr b="0" lang="en-GB" sz="1800" spc="-1" strike="noStrike">
                <a:solidFill>
                  <a:schemeClr val="dk1"/>
                </a:solidFill>
                <a:latin typeface="Calibri"/>
              </a:rPr>
              <a:t>Fifth level</a:t>
            </a:r>
            <a:endParaRPr b="0" lang="en-US" sz="1800" spc="-1" strike="noStrike">
              <a:solidFill>
                <a:schemeClr val="dk1"/>
              </a:solidFill>
              <a:latin typeface="Calibri"/>
            </a:endParaRPr>
          </a:p>
        </p:txBody>
      </p:sp>
      <p:sp>
        <p:nvSpPr>
          <p:cNvPr id="19" name="PlaceHolder 3"/>
          <p:cNvSpPr>
            <a:spLocks noGrp="1"/>
          </p:cNvSpPr>
          <p:nvPr>
            <p:ph type="dt" idx="10"/>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en-GB" sz="1200" spc="-1" strike="noStrike">
                <a:solidFill>
                  <a:schemeClr val="dk1">
                    <a:tint val="75000"/>
                  </a:schemeClr>
                </a:solidFill>
                <a:latin typeface="Calibri"/>
              </a:defRPr>
            </a:lvl1pPr>
          </a:lstStyle>
          <a:p>
            <a:pPr indent="0" defTabSz="914400">
              <a:lnSpc>
                <a:spcPct val="100000"/>
              </a:lnSpc>
              <a:buNone/>
            </a:pPr>
            <a:r>
              <a:rPr b="0" lang="en-GB" sz="1200" spc="-1" strike="noStrike">
                <a:solidFill>
                  <a:schemeClr val="dk1">
                    <a:tint val="75000"/>
                  </a:schemeClr>
                </a:solidFill>
                <a:latin typeface="Calibri"/>
              </a:rPr>
              <a:t>&lt;date/time&gt;</a:t>
            </a:r>
            <a:endParaRPr b="0" lang="en-GB" sz="1200" spc="-1" strike="noStrike">
              <a:solidFill>
                <a:srgbClr val="000000"/>
              </a:solidFill>
              <a:latin typeface="Times New Roman"/>
            </a:endParaRPr>
          </a:p>
        </p:txBody>
      </p:sp>
      <p:sp>
        <p:nvSpPr>
          <p:cNvPr id="20" name="PlaceHolder 4"/>
          <p:cNvSpPr>
            <a:spLocks noGrp="1"/>
          </p:cNvSpPr>
          <p:nvPr>
            <p:ph type="ftr" idx="11"/>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en-GB" sz="1400" spc="-1" strike="noStrike">
                <a:solidFill>
                  <a:srgbClr val="000000"/>
                </a:solidFill>
                <a:latin typeface="Times New Roman"/>
              </a:defRPr>
            </a:lvl1pPr>
          </a:lstStyle>
          <a:p>
            <a:pPr indent="0" algn="ctr">
              <a:buNone/>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21" name="PlaceHolder 5"/>
          <p:cNvSpPr>
            <a:spLocks noGrp="1"/>
          </p:cNvSpPr>
          <p:nvPr>
            <p:ph type="sldNum" idx="12"/>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en-GB" sz="1200" spc="-1" strike="noStrike">
                <a:solidFill>
                  <a:schemeClr val="dk1">
                    <a:tint val="75000"/>
                  </a:schemeClr>
                </a:solidFill>
                <a:latin typeface="Calibri"/>
              </a:defRPr>
            </a:lvl1pPr>
          </a:lstStyle>
          <a:p>
            <a:pPr indent="0" algn="r" defTabSz="914400">
              <a:lnSpc>
                <a:spcPct val="100000"/>
              </a:lnSpc>
              <a:buNone/>
            </a:pPr>
            <a:fld id="{77BF22A7-B42B-41CD-A581-5C80935D24F4}" type="slidenum">
              <a:rPr b="0" lang="en-GB"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5" r:id="rId2"/>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4" name="PlaceHolder 1"/>
          <p:cNvSpPr>
            <a:spLocks noGrp="1"/>
          </p:cNvSpPr>
          <p:nvPr>
            <p:ph type="title"/>
          </p:nvPr>
        </p:nvSpPr>
        <p:spPr>
          <a:xfrm>
            <a:off x="831960" y="1709640"/>
            <a:ext cx="10515240" cy="2852280"/>
          </a:xfrm>
          <a:prstGeom prst="rect">
            <a:avLst/>
          </a:prstGeom>
          <a:noFill/>
          <a:ln w="0">
            <a:noFill/>
          </a:ln>
        </p:spPr>
        <p:txBody>
          <a:bodyPr lIns="91440" rIns="91440" tIns="45720" bIns="45720" anchor="b">
            <a:noAutofit/>
          </a:bodyPr>
          <a:p>
            <a:pPr indent="0" defTabSz="914400">
              <a:lnSpc>
                <a:spcPct val="90000"/>
              </a:lnSpc>
              <a:buNone/>
            </a:pPr>
            <a:r>
              <a:rPr b="0" lang="en-GB" sz="6000" spc="-1" strike="noStrike">
                <a:solidFill>
                  <a:schemeClr val="dk1"/>
                </a:solidFill>
                <a:latin typeface="Calibri Light"/>
              </a:rPr>
              <a:t>Click to edit Master title style</a:t>
            </a:r>
            <a:endParaRPr b="0" lang="en-US" sz="6000" spc="-1" strike="noStrike">
              <a:solidFill>
                <a:schemeClr val="dk1"/>
              </a:solidFill>
              <a:latin typeface="Calibri"/>
            </a:endParaRPr>
          </a:p>
        </p:txBody>
      </p:sp>
      <p:sp>
        <p:nvSpPr>
          <p:cNvPr id="25" name="PlaceHolder 2"/>
          <p:cNvSpPr>
            <a:spLocks noGrp="1"/>
          </p:cNvSpPr>
          <p:nvPr>
            <p:ph type="body"/>
          </p:nvPr>
        </p:nvSpPr>
        <p:spPr>
          <a:xfrm>
            <a:off x="831960" y="4589640"/>
            <a:ext cx="10515240" cy="149976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en-GB" sz="2400" spc="-1" strike="noStrike">
                <a:solidFill>
                  <a:schemeClr val="dk1">
                    <a:tint val="75000"/>
                  </a:schemeClr>
                </a:solidFill>
                <a:latin typeface="Calibri"/>
              </a:rPr>
              <a:t>Click to edit Master text styles</a:t>
            </a:r>
            <a:endParaRPr b="0" lang="en-US" sz="2400" spc="-1" strike="noStrike">
              <a:solidFill>
                <a:schemeClr val="dk1"/>
              </a:solidFill>
              <a:latin typeface="Calibri"/>
            </a:endParaRPr>
          </a:p>
        </p:txBody>
      </p:sp>
      <p:sp>
        <p:nvSpPr>
          <p:cNvPr id="26" name="PlaceHolder 3"/>
          <p:cNvSpPr>
            <a:spLocks noGrp="1"/>
          </p:cNvSpPr>
          <p:nvPr>
            <p:ph type="dt" idx="13"/>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en-GB" sz="1200" spc="-1" strike="noStrike">
                <a:solidFill>
                  <a:schemeClr val="dk1">
                    <a:tint val="75000"/>
                  </a:schemeClr>
                </a:solidFill>
                <a:latin typeface="Calibri"/>
              </a:defRPr>
            </a:lvl1pPr>
          </a:lstStyle>
          <a:p>
            <a:pPr indent="0" defTabSz="914400">
              <a:lnSpc>
                <a:spcPct val="100000"/>
              </a:lnSpc>
              <a:buNone/>
            </a:pPr>
            <a:r>
              <a:rPr b="0" lang="en-GB" sz="1200" spc="-1" strike="noStrike">
                <a:solidFill>
                  <a:schemeClr val="dk1">
                    <a:tint val="75000"/>
                  </a:schemeClr>
                </a:solidFill>
                <a:latin typeface="Calibri"/>
              </a:rPr>
              <a:t>&lt;date/time&gt;</a:t>
            </a:r>
            <a:endParaRPr b="0" lang="en-GB" sz="1200" spc="-1" strike="noStrike">
              <a:solidFill>
                <a:srgbClr val="000000"/>
              </a:solidFill>
              <a:latin typeface="Times New Roman"/>
            </a:endParaRPr>
          </a:p>
        </p:txBody>
      </p:sp>
      <p:sp>
        <p:nvSpPr>
          <p:cNvPr id="27" name="PlaceHolder 4"/>
          <p:cNvSpPr>
            <a:spLocks noGrp="1"/>
          </p:cNvSpPr>
          <p:nvPr>
            <p:ph type="ftr" idx="14"/>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en-GB" sz="1400" spc="-1" strike="noStrike">
                <a:solidFill>
                  <a:srgbClr val="000000"/>
                </a:solidFill>
                <a:latin typeface="Times New Roman"/>
              </a:defRPr>
            </a:lvl1pPr>
          </a:lstStyle>
          <a:p>
            <a:pPr indent="0" algn="ctr">
              <a:buNone/>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28" name="PlaceHolder 5"/>
          <p:cNvSpPr>
            <a:spLocks noGrp="1"/>
          </p:cNvSpPr>
          <p:nvPr>
            <p:ph type="sldNum" idx="15"/>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en-GB" sz="1200" spc="-1" strike="noStrike">
                <a:solidFill>
                  <a:schemeClr val="dk1">
                    <a:tint val="75000"/>
                  </a:schemeClr>
                </a:solidFill>
                <a:latin typeface="Calibri"/>
              </a:defRPr>
            </a:lvl1pPr>
          </a:lstStyle>
          <a:p>
            <a:pPr indent="0" algn="r" defTabSz="914400">
              <a:lnSpc>
                <a:spcPct val="100000"/>
              </a:lnSpc>
              <a:buNone/>
            </a:pPr>
            <a:fld id="{F6143443-E927-49FB-A265-43FB8F33A1CC}" type="slidenum">
              <a:rPr b="0" lang="en-GB"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7" r:id="rId2"/>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9"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en-GB" sz="4400" spc="-1" strike="noStrike">
                <a:solidFill>
                  <a:schemeClr val="dk1"/>
                </a:solidFill>
                <a:latin typeface="Calibri Light"/>
              </a:rPr>
              <a:t>Click to edit Master title style</a:t>
            </a:r>
            <a:endParaRPr b="0" lang="en-US" sz="4400" spc="-1" strike="noStrike">
              <a:solidFill>
                <a:schemeClr val="dk1"/>
              </a:solidFill>
              <a:latin typeface="Calibri"/>
            </a:endParaRPr>
          </a:p>
        </p:txBody>
      </p:sp>
      <p:sp>
        <p:nvSpPr>
          <p:cNvPr id="30" name="PlaceHolder 2"/>
          <p:cNvSpPr>
            <a:spLocks noGrp="1"/>
          </p:cNvSpPr>
          <p:nvPr>
            <p:ph type="body"/>
          </p:nvPr>
        </p:nvSpPr>
        <p:spPr>
          <a:xfrm>
            <a:off x="838080" y="1825560"/>
            <a:ext cx="5181120" cy="435096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GB" sz="2800" spc="-1" strike="noStrike">
                <a:solidFill>
                  <a:schemeClr val="dk1"/>
                </a:solidFill>
                <a:latin typeface="Calibri"/>
              </a:rPr>
              <a:t>Click to edit Master text styles</a:t>
            </a:r>
            <a:endParaRPr b="0" lang="en-US" sz="2800" spc="-1" strike="noStrike">
              <a:solidFill>
                <a:schemeClr val="dk1"/>
              </a:solidFill>
              <a:latin typeface="Calibri"/>
            </a:endParaRPr>
          </a:p>
          <a:p>
            <a:pPr lvl="1" marL="685800" indent="-228600" defTabSz="914400">
              <a:lnSpc>
                <a:spcPct val="90000"/>
              </a:lnSpc>
              <a:spcBef>
                <a:spcPts val="499"/>
              </a:spcBef>
              <a:buClr>
                <a:srgbClr val="000000"/>
              </a:buClr>
              <a:buFont typeface="Arial"/>
              <a:buChar char="•"/>
            </a:pPr>
            <a:r>
              <a:rPr b="0" lang="en-GB" sz="2400" spc="-1" strike="noStrike">
                <a:solidFill>
                  <a:schemeClr val="dk1"/>
                </a:solidFill>
                <a:latin typeface="Calibri"/>
              </a:rPr>
              <a:t>Second level</a:t>
            </a:r>
            <a:endParaRPr b="0" lang="en-US" sz="2400" spc="-1" strike="noStrike">
              <a:solidFill>
                <a:schemeClr val="dk1"/>
              </a:solidFill>
              <a:latin typeface="Calibri"/>
            </a:endParaRPr>
          </a:p>
          <a:p>
            <a:pPr lvl="2" marL="1143000" indent="-228600" defTabSz="914400">
              <a:lnSpc>
                <a:spcPct val="90000"/>
              </a:lnSpc>
              <a:spcBef>
                <a:spcPts val="499"/>
              </a:spcBef>
              <a:buClr>
                <a:srgbClr val="000000"/>
              </a:buClr>
              <a:buFont typeface="Arial"/>
              <a:buChar char="•"/>
            </a:pPr>
            <a:r>
              <a:rPr b="0" lang="en-GB" sz="2000" spc="-1" strike="noStrike">
                <a:solidFill>
                  <a:schemeClr val="dk1"/>
                </a:solidFill>
                <a:latin typeface="Calibri"/>
              </a:rPr>
              <a:t>Third level</a:t>
            </a:r>
            <a:endParaRPr b="0" lang="en-US" sz="2000" spc="-1" strike="noStrike">
              <a:solidFill>
                <a:schemeClr val="dk1"/>
              </a:solidFill>
              <a:latin typeface="Calibri"/>
            </a:endParaRPr>
          </a:p>
          <a:p>
            <a:pPr lvl="3" marL="1600200" indent="-228600" defTabSz="914400">
              <a:lnSpc>
                <a:spcPct val="90000"/>
              </a:lnSpc>
              <a:spcBef>
                <a:spcPts val="499"/>
              </a:spcBef>
              <a:buClr>
                <a:srgbClr val="000000"/>
              </a:buClr>
              <a:buFont typeface="Arial"/>
              <a:buChar char="•"/>
            </a:pPr>
            <a:r>
              <a:rPr b="0" lang="en-GB" sz="1800" spc="-1" strike="noStrike">
                <a:solidFill>
                  <a:schemeClr val="dk1"/>
                </a:solidFill>
                <a:latin typeface="Calibri"/>
              </a:rPr>
              <a:t>Fourth level</a:t>
            </a:r>
            <a:endParaRPr b="0" lang="en-US" sz="1800" spc="-1" strike="noStrike">
              <a:solidFill>
                <a:schemeClr val="dk1"/>
              </a:solidFill>
              <a:latin typeface="Calibri"/>
            </a:endParaRPr>
          </a:p>
          <a:p>
            <a:pPr lvl="4" marL="2057400" indent="-228600" defTabSz="914400">
              <a:lnSpc>
                <a:spcPct val="90000"/>
              </a:lnSpc>
              <a:spcBef>
                <a:spcPts val="499"/>
              </a:spcBef>
              <a:buClr>
                <a:srgbClr val="000000"/>
              </a:buClr>
              <a:buFont typeface="Arial"/>
              <a:buChar char="•"/>
            </a:pPr>
            <a:r>
              <a:rPr b="0" lang="en-GB" sz="1800" spc="-1" strike="noStrike">
                <a:solidFill>
                  <a:schemeClr val="dk1"/>
                </a:solidFill>
                <a:latin typeface="Calibri"/>
              </a:rPr>
              <a:t>Fifth level</a:t>
            </a:r>
            <a:endParaRPr b="0" lang="en-US" sz="1800" spc="-1" strike="noStrike">
              <a:solidFill>
                <a:schemeClr val="dk1"/>
              </a:solidFill>
              <a:latin typeface="Calibri"/>
            </a:endParaRPr>
          </a:p>
        </p:txBody>
      </p:sp>
      <p:sp>
        <p:nvSpPr>
          <p:cNvPr id="31" name="PlaceHolder 3"/>
          <p:cNvSpPr>
            <a:spLocks noGrp="1"/>
          </p:cNvSpPr>
          <p:nvPr>
            <p:ph type="body"/>
          </p:nvPr>
        </p:nvSpPr>
        <p:spPr>
          <a:xfrm>
            <a:off x="6172200" y="1825560"/>
            <a:ext cx="5181120" cy="435096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GB" sz="2800" spc="-1" strike="noStrike">
                <a:solidFill>
                  <a:schemeClr val="dk1"/>
                </a:solidFill>
                <a:latin typeface="Calibri"/>
              </a:rPr>
              <a:t>Click to edit Master text styles</a:t>
            </a:r>
            <a:endParaRPr b="0" lang="en-US" sz="2800" spc="-1" strike="noStrike">
              <a:solidFill>
                <a:schemeClr val="dk1"/>
              </a:solidFill>
              <a:latin typeface="Calibri"/>
            </a:endParaRPr>
          </a:p>
          <a:p>
            <a:pPr lvl="1" marL="685800" indent="-228600" defTabSz="914400">
              <a:lnSpc>
                <a:spcPct val="90000"/>
              </a:lnSpc>
              <a:spcBef>
                <a:spcPts val="499"/>
              </a:spcBef>
              <a:buClr>
                <a:srgbClr val="000000"/>
              </a:buClr>
              <a:buFont typeface="Arial"/>
              <a:buChar char="•"/>
            </a:pPr>
            <a:r>
              <a:rPr b="0" lang="en-GB" sz="2400" spc="-1" strike="noStrike">
                <a:solidFill>
                  <a:schemeClr val="dk1"/>
                </a:solidFill>
                <a:latin typeface="Calibri"/>
              </a:rPr>
              <a:t>Second level</a:t>
            </a:r>
            <a:endParaRPr b="0" lang="en-US" sz="2400" spc="-1" strike="noStrike">
              <a:solidFill>
                <a:schemeClr val="dk1"/>
              </a:solidFill>
              <a:latin typeface="Calibri"/>
            </a:endParaRPr>
          </a:p>
          <a:p>
            <a:pPr lvl="2" marL="1143000" indent="-228600" defTabSz="914400">
              <a:lnSpc>
                <a:spcPct val="90000"/>
              </a:lnSpc>
              <a:spcBef>
                <a:spcPts val="499"/>
              </a:spcBef>
              <a:buClr>
                <a:srgbClr val="000000"/>
              </a:buClr>
              <a:buFont typeface="Arial"/>
              <a:buChar char="•"/>
            </a:pPr>
            <a:r>
              <a:rPr b="0" lang="en-GB" sz="2000" spc="-1" strike="noStrike">
                <a:solidFill>
                  <a:schemeClr val="dk1"/>
                </a:solidFill>
                <a:latin typeface="Calibri"/>
              </a:rPr>
              <a:t>Third level</a:t>
            </a:r>
            <a:endParaRPr b="0" lang="en-US" sz="2000" spc="-1" strike="noStrike">
              <a:solidFill>
                <a:schemeClr val="dk1"/>
              </a:solidFill>
              <a:latin typeface="Calibri"/>
            </a:endParaRPr>
          </a:p>
          <a:p>
            <a:pPr lvl="3" marL="1600200" indent="-228600" defTabSz="914400">
              <a:lnSpc>
                <a:spcPct val="90000"/>
              </a:lnSpc>
              <a:spcBef>
                <a:spcPts val="499"/>
              </a:spcBef>
              <a:buClr>
                <a:srgbClr val="000000"/>
              </a:buClr>
              <a:buFont typeface="Arial"/>
              <a:buChar char="•"/>
            </a:pPr>
            <a:r>
              <a:rPr b="0" lang="en-GB" sz="1800" spc="-1" strike="noStrike">
                <a:solidFill>
                  <a:schemeClr val="dk1"/>
                </a:solidFill>
                <a:latin typeface="Calibri"/>
              </a:rPr>
              <a:t>Fourth level</a:t>
            </a:r>
            <a:endParaRPr b="0" lang="en-US" sz="1800" spc="-1" strike="noStrike">
              <a:solidFill>
                <a:schemeClr val="dk1"/>
              </a:solidFill>
              <a:latin typeface="Calibri"/>
            </a:endParaRPr>
          </a:p>
          <a:p>
            <a:pPr lvl="4" marL="2057400" indent="-228600" defTabSz="914400">
              <a:lnSpc>
                <a:spcPct val="90000"/>
              </a:lnSpc>
              <a:spcBef>
                <a:spcPts val="499"/>
              </a:spcBef>
              <a:buClr>
                <a:srgbClr val="000000"/>
              </a:buClr>
              <a:buFont typeface="Arial"/>
              <a:buChar char="•"/>
            </a:pPr>
            <a:r>
              <a:rPr b="0" lang="en-GB" sz="1800" spc="-1" strike="noStrike">
                <a:solidFill>
                  <a:schemeClr val="dk1"/>
                </a:solidFill>
                <a:latin typeface="Calibri"/>
              </a:rPr>
              <a:t>Fifth level</a:t>
            </a:r>
            <a:endParaRPr b="0" lang="en-US" sz="1800" spc="-1" strike="noStrike">
              <a:solidFill>
                <a:schemeClr val="dk1"/>
              </a:solidFill>
              <a:latin typeface="Calibri"/>
            </a:endParaRPr>
          </a:p>
        </p:txBody>
      </p:sp>
      <p:sp>
        <p:nvSpPr>
          <p:cNvPr id="32" name="PlaceHolder 4"/>
          <p:cNvSpPr>
            <a:spLocks noGrp="1"/>
          </p:cNvSpPr>
          <p:nvPr>
            <p:ph type="dt" idx="16"/>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en-GB" sz="1200" spc="-1" strike="noStrike">
                <a:solidFill>
                  <a:schemeClr val="dk1">
                    <a:tint val="75000"/>
                  </a:schemeClr>
                </a:solidFill>
                <a:latin typeface="Calibri"/>
              </a:defRPr>
            </a:lvl1pPr>
          </a:lstStyle>
          <a:p>
            <a:pPr indent="0" defTabSz="914400">
              <a:lnSpc>
                <a:spcPct val="100000"/>
              </a:lnSpc>
              <a:buNone/>
            </a:pPr>
            <a:r>
              <a:rPr b="0" lang="en-GB" sz="1200" spc="-1" strike="noStrike">
                <a:solidFill>
                  <a:schemeClr val="dk1">
                    <a:tint val="75000"/>
                  </a:schemeClr>
                </a:solidFill>
                <a:latin typeface="Calibri"/>
              </a:rPr>
              <a:t>&lt;date/time&gt;</a:t>
            </a:r>
            <a:endParaRPr b="0" lang="en-GB" sz="1200" spc="-1" strike="noStrike">
              <a:solidFill>
                <a:srgbClr val="000000"/>
              </a:solidFill>
              <a:latin typeface="Times New Roman"/>
            </a:endParaRPr>
          </a:p>
        </p:txBody>
      </p:sp>
      <p:sp>
        <p:nvSpPr>
          <p:cNvPr id="33" name="PlaceHolder 5"/>
          <p:cNvSpPr>
            <a:spLocks noGrp="1"/>
          </p:cNvSpPr>
          <p:nvPr>
            <p:ph type="ftr" idx="17"/>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en-GB" sz="1400" spc="-1" strike="noStrike">
                <a:solidFill>
                  <a:srgbClr val="000000"/>
                </a:solidFill>
                <a:latin typeface="Times New Roman"/>
              </a:defRPr>
            </a:lvl1pPr>
          </a:lstStyle>
          <a:p>
            <a:pPr indent="0" algn="ctr">
              <a:buNone/>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34" name="PlaceHolder 6"/>
          <p:cNvSpPr>
            <a:spLocks noGrp="1"/>
          </p:cNvSpPr>
          <p:nvPr>
            <p:ph type="sldNum" idx="18"/>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en-GB" sz="1200" spc="-1" strike="noStrike">
                <a:solidFill>
                  <a:schemeClr val="dk1">
                    <a:tint val="75000"/>
                  </a:schemeClr>
                </a:solidFill>
                <a:latin typeface="Calibri"/>
              </a:defRPr>
            </a:lvl1pPr>
          </a:lstStyle>
          <a:p>
            <a:pPr indent="0" algn="r" defTabSz="914400">
              <a:lnSpc>
                <a:spcPct val="100000"/>
              </a:lnSpc>
              <a:buNone/>
            </a:pPr>
            <a:fld id="{4693F886-B33E-47C8-8144-826565C359E4}" type="slidenum">
              <a:rPr b="0" lang="en-GB"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9" r:id="rId2"/>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8398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en-GB" sz="4400" spc="-1" strike="noStrike">
                <a:solidFill>
                  <a:schemeClr val="dk1"/>
                </a:solidFill>
                <a:latin typeface="Calibri Light"/>
              </a:rPr>
              <a:t>Click to edit Master title style</a:t>
            </a:r>
            <a:endParaRPr b="0" lang="en-US" sz="4400" spc="-1" strike="noStrike">
              <a:solidFill>
                <a:schemeClr val="dk1"/>
              </a:solidFill>
              <a:latin typeface="Calibri"/>
            </a:endParaRPr>
          </a:p>
        </p:txBody>
      </p:sp>
      <p:sp>
        <p:nvSpPr>
          <p:cNvPr id="39" name="PlaceHolder 2"/>
          <p:cNvSpPr>
            <a:spLocks noGrp="1"/>
          </p:cNvSpPr>
          <p:nvPr>
            <p:ph type="body"/>
          </p:nvPr>
        </p:nvSpPr>
        <p:spPr>
          <a:xfrm>
            <a:off x="839880" y="1681200"/>
            <a:ext cx="5157360" cy="823680"/>
          </a:xfrm>
          <a:prstGeom prst="rect">
            <a:avLst/>
          </a:prstGeom>
          <a:noFill/>
          <a:ln w="0">
            <a:noFill/>
          </a:ln>
        </p:spPr>
        <p:txBody>
          <a:bodyPr lIns="91440" rIns="91440" tIns="45720" bIns="45720" anchor="b">
            <a:noAutofit/>
          </a:bodyPr>
          <a:p>
            <a:pPr indent="0" defTabSz="914400">
              <a:lnSpc>
                <a:spcPct val="90000"/>
              </a:lnSpc>
              <a:spcBef>
                <a:spcPts val="1001"/>
              </a:spcBef>
              <a:buNone/>
              <a:tabLst>
                <a:tab algn="l" pos="0"/>
              </a:tabLst>
            </a:pPr>
            <a:r>
              <a:rPr b="1" lang="en-GB" sz="2400" spc="-1" strike="noStrike">
                <a:solidFill>
                  <a:schemeClr val="dk1"/>
                </a:solidFill>
                <a:latin typeface="Calibri"/>
              </a:rPr>
              <a:t>Click to edit Master text styles</a:t>
            </a:r>
            <a:endParaRPr b="0" lang="en-US" sz="2400" spc="-1" strike="noStrike">
              <a:solidFill>
                <a:schemeClr val="dk1"/>
              </a:solidFill>
              <a:latin typeface="Calibri"/>
            </a:endParaRPr>
          </a:p>
        </p:txBody>
      </p:sp>
      <p:sp>
        <p:nvSpPr>
          <p:cNvPr id="40" name="PlaceHolder 3"/>
          <p:cNvSpPr>
            <a:spLocks noGrp="1"/>
          </p:cNvSpPr>
          <p:nvPr>
            <p:ph type="body"/>
          </p:nvPr>
        </p:nvSpPr>
        <p:spPr>
          <a:xfrm>
            <a:off x="839880" y="2505240"/>
            <a:ext cx="5157360" cy="36842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GB" sz="2800" spc="-1" strike="noStrike">
                <a:solidFill>
                  <a:schemeClr val="dk1"/>
                </a:solidFill>
                <a:latin typeface="Calibri"/>
              </a:rPr>
              <a:t>Click to edit Master text styles</a:t>
            </a:r>
            <a:endParaRPr b="0" lang="en-US" sz="2800" spc="-1" strike="noStrike">
              <a:solidFill>
                <a:schemeClr val="dk1"/>
              </a:solidFill>
              <a:latin typeface="Calibri"/>
            </a:endParaRPr>
          </a:p>
          <a:p>
            <a:pPr lvl="1" marL="685800" indent="-228600" defTabSz="914400">
              <a:lnSpc>
                <a:spcPct val="90000"/>
              </a:lnSpc>
              <a:spcBef>
                <a:spcPts val="499"/>
              </a:spcBef>
              <a:buClr>
                <a:srgbClr val="000000"/>
              </a:buClr>
              <a:buFont typeface="Arial"/>
              <a:buChar char="•"/>
            </a:pPr>
            <a:r>
              <a:rPr b="0" lang="en-GB" sz="2400" spc="-1" strike="noStrike">
                <a:solidFill>
                  <a:schemeClr val="dk1"/>
                </a:solidFill>
                <a:latin typeface="Calibri"/>
              </a:rPr>
              <a:t>Second level</a:t>
            </a:r>
            <a:endParaRPr b="0" lang="en-US" sz="2400" spc="-1" strike="noStrike">
              <a:solidFill>
                <a:schemeClr val="dk1"/>
              </a:solidFill>
              <a:latin typeface="Calibri"/>
            </a:endParaRPr>
          </a:p>
          <a:p>
            <a:pPr lvl="2" marL="1143000" indent="-228600" defTabSz="914400">
              <a:lnSpc>
                <a:spcPct val="90000"/>
              </a:lnSpc>
              <a:spcBef>
                <a:spcPts val="499"/>
              </a:spcBef>
              <a:buClr>
                <a:srgbClr val="000000"/>
              </a:buClr>
              <a:buFont typeface="Arial"/>
              <a:buChar char="•"/>
            </a:pPr>
            <a:r>
              <a:rPr b="0" lang="en-GB" sz="2000" spc="-1" strike="noStrike">
                <a:solidFill>
                  <a:schemeClr val="dk1"/>
                </a:solidFill>
                <a:latin typeface="Calibri"/>
              </a:rPr>
              <a:t>Third level</a:t>
            </a:r>
            <a:endParaRPr b="0" lang="en-US" sz="2000" spc="-1" strike="noStrike">
              <a:solidFill>
                <a:schemeClr val="dk1"/>
              </a:solidFill>
              <a:latin typeface="Calibri"/>
            </a:endParaRPr>
          </a:p>
          <a:p>
            <a:pPr lvl="3" marL="1600200" indent="-228600" defTabSz="914400">
              <a:lnSpc>
                <a:spcPct val="90000"/>
              </a:lnSpc>
              <a:spcBef>
                <a:spcPts val="499"/>
              </a:spcBef>
              <a:buClr>
                <a:srgbClr val="000000"/>
              </a:buClr>
              <a:buFont typeface="Arial"/>
              <a:buChar char="•"/>
            </a:pPr>
            <a:r>
              <a:rPr b="0" lang="en-GB" sz="1800" spc="-1" strike="noStrike">
                <a:solidFill>
                  <a:schemeClr val="dk1"/>
                </a:solidFill>
                <a:latin typeface="Calibri"/>
              </a:rPr>
              <a:t>Fourth level</a:t>
            </a:r>
            <a:endParaRPr b="0" lang="en-US" sz="1800" spc="-1" strike="noStrike">
              <a:solidFill>
                <a:schemeClr val="dk1"/>
              </a:solidFill>
              <a:latin typeface="Calibri"/>
            </a:endParaRPr>
          </a:p>
          <a:p>
            <a:pPr lvl="4" marL="2057400" indent="-228600" defTabSz="914400">
              <a:lnSpc>
                <a:spcPct val="90000"/>
              </a:lnSpc>
              <a:spcBef>
                <a:spcPts val="499"/>
              </a:spcBef>
              <a:buClr>
                <a:srgbClr val="000000"/>
              </a:buClr>
              <a:buFont typeface="Arial"/>
              <a:buChar char="•"/>
            </a:pPr>
            <a:r>
              <a:rPr b="0" lang="en-GB" sz="1800" spc="-1" strike="noStrike">
                <a:solidFill>
                  <a:schemeClr val="dk1"/>
                </a:solidFill>
                <a:latin typeface="Calibri"/>
              </a:rPr>
              <a:t>Fifth level</a:t>
            </a:r>
            <a:endParaRPr b="0" lang="en-US" sz="1800" spc="-1" strike="noStrike">
              <a:solidFill>
                <a:schemeClr val="dk1"/>
              </a:solidFill>
              <a:latin typeface="Calibri"/>
            </a:endParaRPr>
          </a:p>
        </p:txBody>
      </p:sp>
      <p:sp>
        <p:nvSpPr>
          <p:cNvPr id="41" name="PlaceHolder 4"/>
          <p:cNvSpPr>
            <a:spLocks noGrp="1"/>
          </p:cNvSpPr>
          <p:nvPr>
            <p:ph type="body"/>
          </p:nvPr>
        </p:nvSpPr>
        <p:spPr>
          <a:xfrm>
            <a:off x="6172200" y="1681200"/>
            <a:ext cx="5182920" cy="823680"/>
          </a:xfrm>
          <a:prstGeom prst="rect">
            <a:avLst/>
          </a:prstGeom>
          <a:noFill/>
          <a:ln w="0">
            <a:noFill/>
          </a:ln>
        </p:spPr>
        <p:txBody>
          <a:bodyPr lIns="91440" rIns="91440" tIns="45720" bIns="45720" anchor="b">
            <a:noAutofit/>
          </a:bodyPr>
          <a:p>
            <a:pPr indent="0" defTabSz="914400">
              <a:lnSpc>
                <a:spcPct val="90000"/>
              </a:lnSpc>
              <a:spcBef>
                <a:spcPts val="1001"/>
              </a:spcBef>
              <a:buNone/>
              <a:tabLst>
                <a:tab algn="l" pos="0"/>
              </a:tabLst>
            </a:pPr>
            <a:r>
              <a:rPr b="1" lang="en-GB" sz="2400" spc="-1" strike="noStrike">
                <a:solidFill>
                  <a:schemeClr val="dk1"/>
                </a:solidFill>
                <a:latin typeface="Calibri"/>
              </a:rPr>
              <a:t>Click to edit Master text styles</a:t>
            </a:r>
            <a:endParaRPr b="0" lang="en-US" sz="2400" spc="-1" strike="noStrike">
              <a:solidFill>
                <a:schemeClr val="dk1"/>
              </a:solidFill>
              <a:latin typeface="Calibri"/>
            </a:endParaRPr>
          </a:p>
        </p:txBody>
      </p:sp>
      <p:sp>
        <p:nvSpPr>
          <p:cNvPr id="42" name="PlaceHolder 5"/>
          <p:cNvSpPr>
            <a:spLocks noGrp="1"/>
          </p:cNvSpPr>
          <p:nvPr>
            <p:ph type="body"/>
          </p:nvPr>
        </p:nvSpPr>
        <p:spPr>
          <a:xfrm>
            <a:off x="6172200" y="2505240"/>
            <a:ext cx="5182920" cy="36842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GB" sz="2800" spc="-1" strike="noStrike">
                <a:solidFill>
                  <a:schemeClr val="dk1"/>
                </a:solidFill>
                <a:latin typeface="Calibri"/>
              </a:rPr>
              <a:t>Click to edit Master text styles</a:t>
            </a:r>
            <a:endParaRPr b="0" lang="en-US" sz="2800" spc="-1" strike="noStrike">
              <a:solidFill>
                <a:schemeClr val="dk1"/>
              </a:solidFill>
              <a:latin typeface="Calibri"/>
            </a:endParaRPr>
          </a:p>
          <a:p>
            <a:pPr lvl="1" marL="685800" indent="-228600" defTabSz="914400">
              <a:lnSpc>
                <a:spcPct val="90000"/>
              </a:lnSpc>
              <a:spcBef>
                <a:spcPts val="499"/>
              </a:spcBef>
              <a:buClr>
                <a:srgbClr val="000000"/>
              </a:buClr>
              <a:buFont typeface="Arial"/>
              <a:buChar char="•"/>
            </a:pPr>
            <a:r>
              <a:rPr b="0" lang="en-GB" sz="2400" spc="-1" strike="noStrike">
                <a:solidFill>
                  <a:schemeClr val="dk1"/>
                </a:solidFill>
                <a:latin typeface="Calibri"/>
              </a:rPr>
              <a:t>Second level</a:t>
            </a:r>
            <a:endParaRPr b="0" lang="en-US" sz="2400" spc="-1" strike="noStrike">
              <a:solidFill>
                <a:schemeClr val="dk1"/>
              </a:solidFill>
              <a:latin typeface="Calibri"/>
            </a:endParaRPr>
          </a:p>
          <a:p>
            <a:pPr lvl="2" marL="1143000" indent="-228600" defTabSz="914400">
              <a:lnSpc>
                <a:spcPct val="90000"/>
              </a:lnSpc>
              <a:spcBef>
                <a:spcPts val="499"/>
              </a:spcBef>
              <a:buClr>
                <a:srgbClr val="000000"/>
              </a:buClr>
              <a:buFont typeface="Arial"/>
              <a:buChar char="•"/>
            </a:pPr>
            <a:r>
              <a:rPr b="0" lang="en-GB" sz="2000" spc="-1" strike="noStrike">
                <a:solidFill>
                  <a:schemeClr val="dk1"/>
                </a:solidFill>
                <a:latin typeface="Calibri"/>
              </a:rPr>
              <a:t>Third level</a:t>
            </a:r>
            <a:endParaRPr b="0" lang="en-US" sz="2000" spc="-1" strike="noStrike">
              <a:solidFill>
                <a:schemeClr val="dk1"/>
              </a:solidFill>
              <a:latin typeface="Calibri"/>
            </a:endParaRPr>
          </a:p>
          <a:p>
            <a:pPr lvl="3" marL="1600200" indent="-228600" defTabSz="914400">
              <a:lnSpc>
                <a:spcPct val="90000"/>
              </a:lnSpc>
              <a:spcBef>
                <a:spcPts val="499"/>
              </a:spcBef>
              <a:buClr>
                <a:srgbClr val="000000"/>
              </a:buClr>
              <a:buFont typeface="Arial"/>
              <a:buChar char="•"/>
            </a:pPr>
            <a:r>
              <a:rPr b="0" lang="en-GB" sz="1800" spc="-1" strike="noStrike">
                <a:solidFill>
                  <a:schemeClr val="dk1"/>
                </a:solidFill>
                <a:latin typeface="Calibri"/>
              </a:rPr>
              <a:t>Fourth level</a:t>
            </a:r>
            <a:endParaRPr b="0" lang="en-US" sz="1800" spc="-1" strike="noStrike">
              <a:solidFill>
                <a:schemeClr val="dk1"/>
              </a:solidFill>
              <a:latin typeface="Calibri"/>
            </a:endParaRPr>
          </a:p>
          <a:p>
            <a:pPr lvl="4" marL="2057400" indent="-228600" defTabSz="914400">
              <a:lnSpc>
                <a:spcPct val="90000"/>
              </a:lnSpc>
              <a:spcBef>
                <a:spcPts val="499"/>
              </a:spcBef>
              <a:buClr>
                <a:srgbClr val="000000"/>
              </a:buClr>
              <a:buFont typeface="Arial"/>
              <a:buChar char="•"/>
            </a:pPr>
            <a:r>
              <a:rPr b="0" lang="en-GB" sz="1800" spc="-1" strike="noStrike">
                <a:solidFill>
                  <a:schemeClr val="dk1"/>
                </a:solidFill>
                <a:latin typeface="Calibri"/>
              </a:rPr>
              <a:t>Fifth level</a:t>
            </a:r>
            <a:endParaRPr b="0" lang="en-US" sz="1800" spc="-1" strike="noStrike">
              <a:solidFill>
                <a:schemeClr val="dk1"/>
              </a:solidFill>
              <a:latin typeface="Calibri"/>
            </a:endParaRPr>
          </a:p>
        </p:txBody>
      </p:sp>
      <p:sp>
        <p:nvSpPr>
          <p:cNvPr id="43" name="PlaceHolder 6"/>
          <p:cNvSpPr>
            <a:spLocks noGrp="1"/>
          </p:cNvSpPr>
          <p:nvPr>
            <p:ph type="dt" idx="19"/>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en-GB" sz="1200" spc="-1" strike="noStrike">
                <a:solidFill>
                  <a:schemeClr val="dk1">
                    <a:tint val="75000"/>
                  </a:schemeClr>
                </a:solidFill>
                <a:latin typeface="Calibri"/>
              </a:defRPr>
            </a:lvl1pPr>
          </a:lstStyle>
          <a:p>
            <a:pPr indent="0" defTabSz="914400">
              <a:lnSpc>
                <a:spcPct val="100000"/>
              </a:lnSpc>
              <a:buNone/>
            </a:pPr>
            <a:r>
              <a:rPr b="0" lang="en-GB" sz="1200" spc="-1" strike="noStrike">
                <a:solidFill>
                  <a:schemeClr val="dk1">
                    <a:tint val="75000"/>
                  </a:schemeClr>
                </a:solidFill>
                <a:latin typeface="Calibri"/>
              </a:rPr>
              <a:t>&lt;date/time&gt;</a:t>
            </a:r>
            <a:endParaRPr b="0" lang="en-GB" sz="1200" spc="-1" strike="noStrike">
              <a:solidFill>
                <a:srgbClr val="000000"/>
              </a:solidFill>
              <a:latin typeface="Times New Roman"/>
            </a:endParaRPr>
          </a:p>
        </p:txBody>
      </p:sp>
      <p:sp>
        <p:nvSpPr>
          <p:cNvPr id="44" name="PlaceHolder 7"/>
          <p:cNvSpPr>
            <a:spLocks noGrp="1"/>
          </p:cNvSpPr>
          <p:nvPr>
            <p:ph type="ftr" idx="20"/>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en-GB" sz="1400" spc="-1" strike="noStrike">
                <a:solidFill>
                  <a:srgbClr val="000000"/>
                </a:solidFill>
                <a:latin typeface="Times New Roman"/>
              </a:defRPr>
            </a:lvl1pPr>
          </a:lstStyle>
          <a:p>
            <a:pPr indent="0" algn="ctr">
              <a:buNone/>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45" name="PlaceHolder 8"/>
          <p:cNvSpPr>
            <a:spLocks noGrp="1"/>
          </p:cNvSpPr>
          <p:nvPr>
            <p:ph type="sldNum" idx="21"/>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en-GB" sz="1200" spc="-1" strike="noStrike">
                <a:solidFill>
                  <a:schemeClr val="dk1">
                    <a:tint val="75000"/>
                  </a:schemeClr>
                </a:solidFill>
                <a:latin typeface="Calibri"/>
              </a:defRPr>
            </a:lvl1pPr>
          </a:lstStyle>
          <a:p>
            <a:pPr indent="0" algn="r" defTabSz="914400">
              <a:lnSpc>
                <a:spcPct val="100000"/>
              </a:lnSpc>
              <a:buNone/>
            </a:pPr>
            <a:fld id="{AF451818-2BBD-4479-8501-4EF61DEB2887}" type="slidenum">
              <a:rPr b="0" lang="en-GB"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1" r:id="rId2"/>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6"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en-GB" sz="4400" spc="-1" strike="noStrike">
                <a:solidFill>
                  <a:schemeClr val="dk1"/>
                </a:solidFill>
                <a:latin typeface="Calibri Light"/>
              </a:rPr>
              <a:t>Click to edit Master title style</a:t>
            </a:r>
            <a:endParaRPr b="0" lang="en-US" sz="4400" spc="-1" strike="noStrike">
              <a:solidFill>
                <a:schemeClr val="dk1"/>
              </a:solidFill>
              <a:latin typeface="Calibri"/>
            </a:endParaRPr>
          </a:p>
        </p:txBody>
      </p:sp>
      <p:sp>
        <p:nvSpPr>
          <p:cNvPr id="47" name="PlaceHolder 2"/>
          <p:cNvSpPr>
            <a:spLocks noGrp="1"/>
          </p:cNvSpPr>
          <p:nvPr>
            <p:ph type="dt" idx="22"/>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en-GB" sz="1200" spc="-1" strike="noStrike">
                <a:solidFill>
                  <a:schemeClr val="dk1">
                    <a:tint val="75000"/>
                  </a:schemeClr>
                </a:solidFill>
                <a:latin typeface="Calibri"/>
              </a:defRPr>
            </a:lvl1pPr>
          </a:lstStyle>
          <a:p>
            <a:pPr indent="0" defTabSz="914400">
              <a:lnSpc>
                <a:spcPct val="100000"/>
              </a:lnSpc>
              <a:buNone/>
            </a:pPr>
            <a:r>
              <a:rPr b="0" lang="en-GB" sz="1200" spc="-1" strike="noStrike">
                <a:solidFill>
                  <a:schemeClr val="dk1">
                    <a:tint val="75000"/>
                  </a:schemeClr>
                </a:solidFill>
                <a:latin typeface="Calibri"/>
              </a:rPr>
              <a:t>&lt;date/time&gt;</a:t>
            </a:r>
            <a:endParaRPr b="0" lang="en-GB" sz="1200" spc="-1" strike="noStrike">
              <a:solidFill>
                <a:srgbClr val="000000"/>
              </a:solidFill>
              <a:latin typeface="Times New Roman"/>
            </a:endParaRPr>
          </a:p>
        </p:txBody>
      </p:sp>
      <p:sp>
        <p:nvSpPr>
          <p:cNvPr id="48" name="PlaceHolder 3"/>
          <p:cNvSpPr>
            <a:spLocks noGrp="1"/>
          </p:cNvSpPr>
          <p:nvPr>
            <p:ph type="ftr" idx="23"/>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en-GB" sz="1400" spc="-1" strike="noStrike">
                <a:solidFill>
                  <a:srgbClr val="000000"/>
                </a:solidFill>
                <a:latin typeface="Times New Roman"/>
              </a:defRPr>
            </a:lvl1pPr>
          </a:lstStyle>
          <a:p>
            <a:pPr indent="0" algn="ctr">
              <a:buNone/>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49" name="PlaceHolder 4"/>
          <p:cNvSpPr>
            <a:spLocks noGrp="1"/>
          </p:cNvSpPr>
          <p:nvPr>
            <p:ph type="sldNum" idx="24"/>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en-GB" sz="1200" spc="-1" strike="noStrike">
                <a:solidFill>
                  <a:schemeClr val="dk1">
                    <a:tint val="75000"/>
                  </a:schemeClr>
                </a:solidFill>
                <a:latin typeface="Calibri"/>
              </a:defRPr>
            </a:lvl1pPr>
          </a:lstStyle>
          <a:p>
            <a:pPr indent="0" algn="r" defTabSz="914400">
              <a:lnSpc>
                <a:spcPct val="100000"/>
              </a:lnSpc>
              <a:buNone/>
            </a:pPr>
            <a:fld id="{4BD58205-0CE4-40D9-AB08-9B4865F76DCB}" type="slidenum">
              <a:rPr b="0" lang="en-GB"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3" r:id="rId2"/>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1" name="PlaceHolder 1"/>
          <p:cNvSpPr>
            <a:spLocks noGrp="1"/>
          </p:cNvSpPr>
          <p:nvPr>
            <p:ph type="dt" idx="25"/>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en-GB" sz="1200" spc="-1" strike="noStrike">
                <a:solidFill>
                  <a:schemeClr val="dk1">
                    <a:tint val="75000"/>
                  </a:schemeClr>
                </a:solidFill>
                <a:latin typeface="Calibri"/>
              </a:defRPr>
            </a:lvl1pPr>
          </a:lstStyle>
          <a:p>
            <a:pPr indent="0" defTabSz="914400">
              <a:lnSpc>
                <a:spcPct val="100000"/>
              </a:lnSpc>
              <a:buNone/>
            </a:pPr>
            <a:r>
              <a:rPr b="0" lang="en-GB" sz="1200" spc="-1" strike="noStrike">
                <a:solidFill>
                  <a:schemeClr val="dk1">
                    <a:tint val="75000"/>
                  </a:schemeClr>
                </a:solidFill>
                <a:latin typeface="Calibri"/>
              </a:rPr>
              <a:t>&lt;date/time&gt;</a:t>
            </a:r>
            <a:endParaRPr b="0" lang="en-GB" sz="1200" spc="-1" strike="noStrike">
              <a:solidFill>
                <a:srgbClr val="000000"/>
              </a:solidFill>
              <a:latin typeface="Times New Roman"/>
            </a:endParaRPr>
          </a:p>
        </p:txBody>
      </p:sp>
      <p:sp>
        <p:nvSpPr>
          <p:cNvPr id="52" name="PlaceHolder 2"/>
          <p:cNvSpPr>
            <a:spLocks noGrp="1"/>
          </p:cNvSpPr>
          <p:nvPr>
            <p:ph type="ftr" idx="26"/>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en-GB" sz="1400" spc="-1" strike="noStrike">
                <a:solidFill>
                  <a:srgbClr val="000000"/>
                </a:solidFill>
                <a:latin typeface="Times New Roman"/>
              </a:defRPr>
            </a:lvl1pPr>
          </a:lstStyle>
          <a:p>
            <a:pPr indent="0" algn="ctr">
              <a:buNone/>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53" name="PlaceHolder 3"/>
          <p:cNvSpPr>
            <a:spLocks noGrp="1"/>
          </p:cNvSpPr>
          <p:nvPr>
            <p:ph type="sldNum" idx="27"/>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en-GB" sz="1200" spc="-1" strike="noStrike">
                <a:solidFill>
                  <a:schemeClr val="dk1">
                    <a:tint val="75000"/>
                  </a:schemeClr>
                </a:solidFill>
                <a:latin typeface="Calibri"/>
              </a:defRPr>
            </a:lvl1pPr>
          </a:lstStyle>
          <a:p>
            <a:pPr indent="0" algn="r" defTabSz="914400">
              <a:lnSpc>
                <a:spcPct val="100000"/>
              </a:lnSpc>
              <a:buNone/>
            </a:pPr>
            <a:fld id="{255F0587-1D32-4743-8CB7-627F5C7E50B3}" type="slidenum">
              <a:rPr b="0" lang="en-GB"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5" r:id="rId2"/>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4" name="PlaceHolder 1"/>
          <p:cNvSpPr>
            <a:spLocks noGrp="1"/>
          </p:cNvSpPr>
          <p:nvPr>
            <p:ph type="title"/>
          </p:nvPr>
        </p:nvSpPr>
        <p:spPr>
          <a:xfrm>
            <a:off x="839880" y="457200"/>
            <a:ext cx="3931920" cy="1599840"/>
          </a:xfrm>
          <a:prstGeom prst="rect">
            <a:avLst/>
          </a:prstGeom>
          <a:noFill/>
          <a:ln w="0">
            <a:noFill/>
          </a:ln>
        </p:spPr>
        <p:txBody>
          <a:bodyPr lIns="91440" rIns="91440" tIns="45720" bIns="45720" anchor="b">
            <a:noAutofit/>
          </a:bodyPr>
          <a:p>
            <a:pPr indent="0" defTabSz="914400">
              <a:lnSpc>
                <a:spcPct val="90000"/>
              </a:lnSpc>
              <a:buNone/>
            </a:pPr>
            <a:r>
              <a:rPr b="0" lang="en-GB" sz="3200" spc="-1" strike="noStrike">
                <a:solidFill>
                  <a:schemeClr val="dk1"/>
                </a:solidFill>
                <a:latin typeface="Calibri Light"/>
              </a:rPr>
              <a:t>Click to edit Master title style</a:t>
            </a:r>
            <a:endParaRPr b="0" lang="en-US" sz="3200" spc="-1" strike="noStrike">
              <a:solidFill>
                <a:schemeClr val="dk1"/>
              </a:solidFill>
              <a:latin typeface="Calibri"/>
            </a:endParaRPr>
          </a:p>
        </p:txBody>
      </p:sp>
      <p:sp>
        <p:nvSpPr>
          <p:cNvPr id="55" name="PlaceHolder 2"/>
          <p:cNvSpPr>
            <a:spLocks noGrp="1"/>
          </p:cNvSpPr>
          <p:nvPr>
            <p:ph type="body"/>
          </p:nvPr>
        </p:nvSpPr>
        <p:spPr>
          <a:xfrm>
            <a:off x="5183280" y="987480"/>
            <a:ext cx="6171840" cy="487332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GB" sz="3200" spc="-1" strike="noStrike">
                <a:solidFill>
                  <a:schemeClr val="dk1"/>
                </a:solidFill>
                <a:latin typeface="Calibri"/>
              </a:rPr>
              <a:t>Click to edit Master text styles</a:t>
            </a:r>
            <a:endParaRPr b="0" lang="en-US" sz="3200" spc="-1" strike="noStrike">
              <a:solidFill>
                <a:schemeClr val="dk1"/>
              </a:solidFill>
              <a:latin typeface="Calibri"/>
            </a:endParaRPr>
          </a:p>
          <a:p>
            <a:pPr lvl="1" marL="685800" indent="-228600" defTabSz="914400">
              <a:lnSpc>
                <a:spcPct val="90000"/>
              </a:lnSpc>
              <a:spcBef>
                <a:spcPts val="499"/>
              </a:spcBef>
              <a:buClr>
                <a:srgbClr val="000000"/>
              </a:buClr>
              <a:buFont typeface="Arial"/>
              <a:buChar char="•"/>
            </a:pPr>
            <a:r>
              <a:rPr b="0" lang="en-GB" sz="2800" spc="-1" strike="noStrike">
                <a:solidFill>
                  <a:schemeClr val="dk1"/>
                </a:solidFill>
                <a:latin typeface="Calibri"/>
              </a:rPr>
              <a:t>Second level</a:t>
            </a:r>
            <a:endParaRPr b="0" lang="en-US" sz="2800" spc="-1" strike="noStrike">
              <a:solidFill>
                <a:schemeClr val="dk1"/>
              </a:solidFill>
              <a:latin typeface="Calibri"/>
            </a:endParaRPr>
          </a:p>
          <a:p>
            <a:pPr lvl="2" marL="1143000" indent="-228600" defTabSz="914400">
              <a:lnSpc>
                <a:spcPct val="90000"/>
              </a:lnSpc>
              <a:spcBef>
                <a:spcPts val="499"/>
              </a:spcBef>
              <a:buClr>
                <a:srgbClr val="000000"/>
              </a:buClr>
              <a:buFont typeface="Arial"/>
              <a:buChar char="•"/>
            </a:pPr>
            <a:r>
              <a:rPr b="0" lang="en-GB" sz="2400" spc="-1" strike="noStrike">
                <a:solidFill>
                  <a:schemeClr val="dk1"/>
                </a:solidFill>
                <a:latin typeface="Calibri"/>
              </a:rPr>
              <a:t>Third level</a:t>
            </a:r>
            <a:endParaRPr b="0" lang="en-US" sz="2400" spc="-1" strike="noStrike">
              <a:solidFill>
                <a:schemeClr val="dk1"/>
              </a:solidFill>
              <a:latin typeface="Calibri"/>
            </a:endParaRPr>
          </a:p>
          <a:p>
            <a:pPr lvl="3" marL="1600200" indent="-228600" defTabSz="914400">
              <a:lnSpc>
                <a:spcPct val="90000"/>
              </a:lnSpc>
              <a:spcBef>
                <a:spcPts val="499"/>
              </a:spcBef>
              <a:buClr>
                <a:srgbClr val="000000"/>
              </a:buClr>
              <a:buFont typeface="Arial"/>
              <a:buChar char="•"/>
            </a:pPr>
            <a:r>
              <a:rPr b="0" lang="en-GB" sz="2000" spc="-1" strike="noStrike">
                <a:solidFill>
                  <a:schemeClr val="dk1"/>
                </a:solidFill>
                <a:latin typeface="Calibri"/>
              </a:rPr>
              <a:t>Fourth level</a:t>
            </a:r>
            <a:endParaRPr b="0" lang="en-US" sz="2000" spc="-1" strike="noStrike">
              <a:solidFill>
                <a:schemeClr val="dk1"/>
              </a:solidFill>
              <a:latin typeface="Calibri"/>
            </a:endParaRPr>
          </a:p>
          <a:p>
            <a:pPr lvl="4" marL="2057400" indent="-228600" defTabSz="914400">
              <a:lnSpc>
                <a:spcPct val="90000"/>
              </a:lnSpc>
              <a:spcBef>
                <a:spcPts val="499"/>
              </a:spcBef>
              <a:buClr>
                <a:srgbClr val="000000"/>
              </a:buClr>
              <a:buFont typeface="Arial"/>
              <a:buChar char="•"/>
            </a:pPr>
            <a:r>
              <a:rPr b="0" lang="en-GB" sz="2000" spc="-1" strike="noStrike">
                <a:solidFill>
                  <a:schemeClr val="dk1"/>
                </a:solidFill>
                <a:latin typeface="Calibri"/>
              </a:rPr>
              <a:t>Fifth level</a:t>
            </a:r>
            <a:endParaRPr b="0" lang="en-US" sz="2000" spc="-1" strike="noStrike">
              <a:solidFill>
                <a:schemeClr val="dk1"/>
              </a:solidFill>
              <a:latin typeface="Calibri"/>
            </a:endParaRPr>
          </a:p>
        </p:txBody>
      </p:sp>
      <p:sp>
        <p:nvSpPr>
          <p:cNvPr id="56" name="PlaceHolder 3"/>
          <p:cNvSpPr>
            <a:spLocks noGrp="1"/>
          </p:cNvSpPr>
          <p:nvPr>
            <p:ph type="body"/>
          </p:nvPr>
        </p:nvSpPr>
        <p:spPr>
          <a:xfrm>
            <a:off x="839880" y="2057400"/>
            <a:ext cx="3931920" cy="381132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en-GB" sz="1600" spc="-1" strike="noStrike">
                <a:solidFill>
                  <a:schemeClr val="dk1"/>
                </a:solidFill>
                <a:latin typeface="Calibri"/>
              </a:rPr>
              <a:t>Click to edit Master text styles</a:t>
            </a:r>
            <a:endParaRPr b="0" lang="en-US" sz="1600" spc="-1" strike="noStrike">
              <a:solidFill>
                <a:schemeClr val="dk1"/>
              </a:solidFill>
              <a:latin typeface="Calibri"/>
            </a:endParaRPr>
          </a:p>
        </p:txBody>
      </p:sp>
      <p:sp>
        <p:nvSpPr>
          <p:cNvPr id="57" name="PlaceHolder 4"/>
          <p:cNvSpPr>
            <a:spLocks noGrp="1"/>
          </p:cNvSpPr>
          <p:nvPr>
            <p:ph type="dt" idx="28"/>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en-GB" sz="1200" spc="-1" strike="noStrike">
                <a:solidFill>
                  <a:schemeClr val="dk1">
                    <a:tint val="75000"/>
                  </a:schemeClr>
                </a:solidFill>
                <a:latin typeface="Calibri"/>
              </a:defRPr>
            </a:lvl1pPr>
          </a:lstStyle>
          <a:p>
            <a:pPr indent="0" defTabSz="914400">
              <a:lnSpc>
                <a:spcPct val="100000"/>
              </a:lnSpc>
              <a:buNone/>
            </a:pPr>
            <a:r>
              <a:rPr b="0" lang="en-GB" sz="1200" spc="-1" strike="noStrike">
                <a:solidFill>
                  <a:schemeClr val="dk1">
                    <a:tint val="75000"/>
                  </a:schemeClr>
                </a:solidFill>
                <a:latin typeface="Calibri"/>
              </a:rPr>
              <a:t>&lt;date/time&gt;</a:t>
            </a:r>
            <a:endParaRPr b="0" lang="en-GB" sz="1200" spc="-1" strike="noStrike">
              <a:solidFill>
                <a:srgbClr val="000000"/>
              </a:solidFill>
              <a:latin typeface="Times New Roman"/>
            </a:endParaRPr>
          </a:p>
        </p:txBody>
      </p:sp>
      <p:sp>
        <p:nvSpPr>
          <p:cNvPr id="58" name="PlaceHolder 5"/>
          <p:cNvSpPr>
            <a:spLocks noGrp="1"/>
          </p:cNvSpPr>
          <p:nvPr>
            <p:ph type="ftr" idx="29"/>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en-GB" sz="1400" spc="-1" strike="noStrike">
                <a:solidFill>
                  <a:srgbClr val="000000"/>
                </a:solidFill>
                <a:latin typeface="Times New Roman"/>
              </a:defRPr>
            </a:lvl1pPr>
          </a:lstStyle>
          <a:p>
            <a:pPr indent="0" algn="ctr">
              <a:buNone/>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59" name="PlaceHolder 6"/>
          <p:cNvSpPr>
            <a:spLocks noGrp="1"/>
          </p:cNvSpPr>
          <p:nvPr>
            <p:ph type="sldNum" idx="30"/>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en-GB" sz="1200" spc="-1" strike="noStrike">
                <a:solidFill>
                  <a:schemeClr val="dk1">
                    <a:tint val="75000"/>
                  </a:schemeClr>
                </a:solidFill>
                <a:latin typeface="Calibri"/>
              </a:defRPr>
            </a:lvl1pPr>
          </a:lstStyle>
          <a:p>
            <a:pPr indent="0" algn="r" defTabSz="914400">
              <a:lnSpc>
                <a:spcPct val="100000"/>
              </a:lnSpc>
              <a:buNone/>
            </a:pPr>
            <a:fld id="{9611830D-1A17-4DED-9F15-2A6C599E1DF4}" type="slidenum">
              <a:rPr b="0" lang="en-GB"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7" r:id="rId2"/>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0" name="PlaceHolder 1"/>
          <p:cNvSpPr>
            <a:spLocks noGrp="1"/>
          </p:cNvSpPr>
          <p:nvPr>
            <p:ph type="title"/>
          </p:nvPr>
        </p:nvSpPr>
        <p:spPr>
          <a:xfrm>
            <a:off x="839880" y="457200"/>
            <a:ext cx="3931920" cy="1599840"/>
          </a:xfrm>
          <a:prstGeom prst="rect">
            <a:avLst/>
          </a:prstGeom>
          <a:noFill/>
          <a:ln w="0">
            <a:noFill/>
          </a:ln>
        </p:spPr>
        <p:txBody>
          <a:bodyPr lIns="91440" rIns="91440" tIns="45720" bIns="45720" anchor="b">
            <a:noAutofit/>
          </a:bodyPr>
          <a:p>
            <a:pPr indent="0" defTabSz="914400">
              <a:lnSpc>
                <a:spcPct val="90000"/>
              </a:lnSpc>
              <a:buNone/>
            </a:pPr>
            <a:r>
              <a:rPr b="0" lang="en-GB" sz="3200" spc="-1" strike="noStrike">
                <a:solidFill>
                  <a:schemeClr val="dk1"/>
                </a:solidFill>
                <a:latin typeface="Calibri Light"/>
              </a:rPr>
              <a:t>Click to edit Master title style</a:t>
            </a:r>
            <a:endParaRPr b="0" lang="en-US" sz="3200" spc="-1" strike="noStrike">
              <a:solidFill>
                <a:schemeClr val="dk1"/>
              </a:solidFill>
              <a:latin typeface="Calibri"/>
            </a:endParaRPr>
          </a:p>
        </p:txBody>
      </p:sp>
      <p:sp>
        <p:nvSpPr>
          <p:cNvPr id="61" name="PlaceHolder 2"/>
          <p:cNvSpPr>
            <a:spLocks noGrp="1"/>
          </p:cNvSpPr>
          <p:nvPr>
            <p:ph type="body"/>
          </p:nvPr>
        </p:nvSpPr>
        <p:spPr>
          <a:xfrm>
            <a:off x="5183280" y="987480"/>
            <a:ext cx="6171840" cy="4873320"/>
          </a:xfrm>
          <a:prstGeom prst="rect">
            <a:avLst/>
          </a:prstGeom>
          <a:noFill/>
          <a:ln w="0">
            <a:noFill/>
          </a:ln>
        </p:spPr>
        <p:txBody>
          <a:bodyPr lIns="90000" rIns="90000" tIns="45000" bIns="45000" anchor="t">
            <a:noAutofit/>
          </a:bodyPr>
          <a:p>
            <a:pPr marL="432000" indent="-324000">
              <a:lnSpc>
                <a:spcPct val="90000"/>
              </a:lnSpc>
              <a:spcBef>
                <a:spcPts val="1417"/>
              </a:spcBef>
              <a:buClr>
                <a:srgbClr val="000000"/>
              </a:buClr>
              <a:buSzPct val="45000"/>
              <a:buFont typeface="Wingdings" charset="2"/>
              <a:buChar char=""/>
            </a:pPr>
            <a:r>
              <a:rPr b="0" lang="en-US" sz="3200" spc="-1" strike="noStrike">
                <a:solidFill>
                  <a:schemeClr val="dk1"/>
                </a:solidFill>
                <a:latin typeface="Calibri"/>
              </a:rPr>
              <a:t>Click to edit the outline text format</a:t>
            </a:r>
            <a:endParaRPr b="0" lang="en-US" sz="3200" spc="-1" strike="noStrike">
              <a:solidFill>
                <a:schemeClr val="dk1"/>
              </a:solidFill>
              <a:latin typeface="Calibri"/>
            </a:endParaRPr>
          </a:p>
          <a:p>
            <a:pPr lvl="1" marL="864000" indent="-324000">
              <a:lnSpc>
                <a:spcPct val="90000"/>
              </a:lnSpc>
              <a:spcBef>
                <a:spcPts val="1134"/>
              </a:spcBef>
              <a:buClr>
                <a:srgbClr val="000000"/>
              </a:buClr>
              <a:buSzPct val="75000"/>
              <a:buFont typeface="Symbol" charset="2"/>
              <a:buChar char=""/>
            </a:pPr>
            <a:r>
              <a:rPr b="0" lang="en-US" sz="3200" spc="-1" strike="noStrike">
                <a:solidFill>
                  <a:schemeClr val="dk1"/>
                </a:solidFill>
                <a:latin typeface="Calibri"/>
              </a:rPr>
              <a:t>Second Outline Level</a:t>
            </a:r>
            <a:endParaRPr b="0" lang="en-US" sz="3200" spc="-1" strike="noStrike">
              <a:solidFill>
                <a:schemeClr val="dk1"/>
              </a:solidFill>
              <a:latin typeface="Calibri"/>
            </a:endParaRPr>
          </a:p>
          <a:p>
            <a:pPr lvl="2" marL="1296000" indent="-288000">
              <a:lnSpc>
                <a:spcPct val="90000"/>
              </a:lnSpc>
              <a:spcBef>
                <a:spcPts val="850"/>
              </a:spcBef>
              <a:buClr>
                <a:srgbClr val="000000"/>
              </a:buClr>
              <a:buSzPct val="45000"/>
              <a:buFont typeface="Wingdings" charset="2"/>
              <a:buChar char=""/>
            </a:pPr>
            <a:r>
              <a:rPr b="0" lang="en-US" sz="3200" spc="-1" strike="noStrike">
                <a:solidFill>
                  <a:schemeClr val="dk1"/>
                </a:solidFill>
                <a:latin typeface="Calibri"/>
              </a:rPr>
              <a:t>Third Outline Level</a:t>
            </a:r>
            <a:endParaRPr b="0" lang="en-US" sz="3200" spc="-1" strike="noStrike">
              <a:solidFill>
                <a:schemeClr val="dk1"/>
              </a:solidFill>
              <a:latin typeface="Calibri"/>
            </a:endParaRPr>
          </a:p>
          <a:p>
            <a:pPr lvl="3" marL="1728000" indent="-216000">
              <a:lnSpc>
                <a:spcPct val="90000"/>
              </a:lnSpc>
              <a:spcBef>
                <a:spcPts val="567"/>
              </a:spcBef>
              <a:buClr>
                <a:srgbClr val="000000"/>
              </a:buClr>
              <a:buSzPct val="75000"/>
              <a:buFont typeface="Symbol" charset="2"/>
              <a:buChar char=""/>
            </a:pPr>
            <a:r>
              <a:rPr b="0" lang="en-US" sz="3200" spc="-1" strike="noStrike">
                <a:solidFill>
                  <a:schemeClr val="dk1"/>
                </a:solidFill>
                <a:latin typeface="Calibri"/>
              </a:rPr>
              <a:t>Fourth Outline Level</a:t>
            </a:r>
            <a:endParaRPr b="0" lang="en-US" sz="3200" spc="-1" strike="noStrike">
              <a:solidFill>
                <a:schemeClr val="dk1"/>
              </a:solidFill>
              <a:latin typeface="Calibri"/>
            </a:endParaRPr>
          </a:p>
          <a:p>
            <a:pPr lvl="4" marL="2160000" indent="-216000">
              <a:lnSpc>
                <a:spcPct val="90000"/>
              </a:lnSpc>
              <a:spcBef>
                <a:spcPts val="283"/>
              </a:spcBef>
              <a:buClr>
                <a:srgbClr val="000000"/>
              </a:buClr>
              <a:buSzPct val="45000"/>
              <a:buFont typeface="Wingdings" charset="2"/>
              <a:buChar char=""/>
            </a:pPr>
            <a:r>
              <a:rPr b="0" lang="en-US" sz="3200" spc="-1" strike="noStrike">
                <a:solidFill>
                  <a:schemeClr val="dk1"/>
                </a:solidFill>
                <a:latin typeface="Calibri"/>
              </a:rPr>
              <a:t>Fifth Outline Level</a:t>
            </a:r>
            <a:endParaRPr b="0" lang="en-US" sz="3200" spc="-1" strike="noStrike">
              <a:solidFill>
                <a:schemeClr val="dk1"/>
              </a:solidFill>
              <a:latin typeface="Calibri"/>
            </a:endParaRPr>
          </a:p>
          <a:p>
            <a:pPr lvl="5" marL="2592000" indent="-216000">
              <a:lnSpc>
                <a:spcPct val="90000"/>
              </a:lnSpc>
              <a:spcBef>
                <a:spcPts val="283"/>
              </a:spcBef>
              <a:buClr>
                <a:srgbClr val="000000"/>
              </a:buClr>
              <a:buSzPct val="45000"/>
              <a:buFont typeface="Wingdings" charset="2"/>
              <a:buChar char=""/>
            </a:pPr>
            <a:r>
              <a:rPr b="0" lang="en-US" sz="3200" spc="-1" strike="noStrike">
                <a:solidFill>
                  <a:schemeClr val="dk1"/>
                </a:solidFill>
                <a:latin typeface="Calibri"/>
              </a:rPr>
              <a:t>Sixth Outline Level</a:t>
            </a:r>
            <a:endParaRPr b="0" lang="en-US" sz="3200" spc="-1" strike="noStrike">
              <a:solidFill>
                <a:schemeClr val="dk1"/>
              </a:solidFill>
              <a:latin typeface="Calibri"/>
            </a:endParaRPr>
          </a:p>
          <a:p>
            <a:pPr lvl="6" marL="3024000" indent="-216000">
              <a:lnSpc>
                <a:spcPct val="90000"/>
              </a:lnSpc>
              <a:spcBef>
                <a:spcPts val="283"/>
              </a:spcBef>
              <a:buClr>
                <a:srgbClr val="000000"/>
              </a:buClr>
              <a:buSzPct val="45000"/>
              <a:buFont typeface="Wingdings" charset="2"/>
              <a:buChar char=""/>
            </a:pPr>
            <a:r>
              <a:rPr b="0" lang="en-US" sz="3200" spc="-1" strike="noStrike">
                <a:solidFill>
                  <a:schemeClr val="dk1"/>
                </a:solidFill>
                <a:latin typeface="Calibri"/>
              </a:rPr>
              <a:t>Seventh Outline Level</a:t>
            </a:r>
            <a:endParaRPr b="0" lang="en-US" sz="3200" spc="-1" strike="noStrike">
              <a:solidFill>
                <a:schemeClr val="dk1"/>
              </a:solidFill>
              <a:latin typeface="Calibri"/>
            </a:endParaRPr>
          </a:p>
        </p:txBody>
      </p:sp>
      <p:sp>
        <p:nvSpPr>
          <p:cNvPr id="62" name="PlaceHolder 3"/>
          <p:cNvSpPr>
            <a:spLocks noGrp="1"/>
          </p:cNvSpPr>
          <p:nvPr>
            <p:ph type="body"/>
          </p:nvPr>
        </p:nvSpPr>
        <p:spPr>
          <a:xfrm>
            <a:off x="839880" y="2057400"/>
            <a:ext cx="3931920" cy="381132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en-GB" sz="1600" spc="-1" strike="noStrike">
                <a:solidFill>
                  <a:schemeClr val="dk1"/>
                </a:solidFill>
                <a:latin typeface="Calibri"/>
              </a:rPr>
              <a:t>Click to edit Master text styles</a:t>
            </a:r>
            <a:endParaRPr b="0" lang="en-US" sz="1600" spc="-1" strike="noStrike">
              <a:solidFill>
                <a:schemeClr val="dk1"/>
              </a:solidFill>
              <a:latin typeface="Calibri"/>
            </a:endParaRPr>
          </a:p>
        </p:txBody>
      </p:sp>
      <p:sp>
        <p:nvSpPr>
          <p:cNvPr id="63" name="PlaceHolder 4"/>
          <p:cNvSpPr>
            <a:spLocks noGrp="1"/>
          </p:cNvSpPr>
          <p:nvPr>
            <p:ph type="dt" idx="31"/>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en-GB" sz="1200" spc="-1" strike="noStrike">
                <a:solidFill>
                  <a:schemeClr val="dk1">
                    <a:tint val="75000"/>
                  </a:schemeClr>
                </a:solidFill>
                <a:latin typeface="Calibri"/>
              </a:defRPr>
            </a:lvl1pPr>
          </a:lstStyle>
          <a:p>
            <a:pPr indent="0" defTabSz="914400">
              <a:lnSpc>
                <a:spcPct val="100000"/>
              </a:lnSpc>
              <a:buNone/>
            </a:pPr>
            <a:r>
              <a:rPr b="0" lang="en-GB" sz="1200" spc="-1" strike="noStrike">
                <a:solidFill>
                  <a:schemeClr val="dk1">
                    <a:tint val="75000"/>
                  </a:schemeClr>
                </a:solidFill>
                <a:latin typeface="Calibri"/>
              </a:rPr>
              <a:t>&lt;date/time&gt;</a:t>
            </a:r>
            <a:endParaRPr b="0" lang="en-GB" sz="1200" spc="-1" strike="noStrike">
              <a:solidFill>
                <a:srgbClr val="000000"/>
              </a:solidFill>
              <a:latin typeface="Times New Roman"/>
            </a:endParaRPr>
          </a:p>
        </p:txBody>
      </p:sp>
      <p:sp>
        <p:nvSpPr>
          <p:cNvPr id="64" name="PlaceHolder 5"/>
          <p:cNvSpPr>
            <a:spLocks noGrp="1"/>
          </p:cNvSpPr>
          <p:nvPr>
            <p:ph type="ftr" idx="32"/>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en-GB" sz="1400" spc="-1" strike="noStrike">
                <a:solidFill>
                  <a:srgbClr val="000000"/>
                </a:solidFill>
                <a:latin typeface="Times New Roman"/>
              </a:defRPr>
            </a:lvl1pPr>
          </a:lstStyle>
          <a:p>
            <a:pPr indent="0" algn="ctr">
              <a:buNone/>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65" name="PlaceHolder 6"/>
          <p:cNvSpPr>
            <a:spLocks noGrp="1"/>
          </p:cNvSpPr>
          <p:nvPr>
            <p:ph type="sldNum" idx="33"/>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en-GB" sz="1200" spc="-1" strike="noStrike">
                <a:solidFill>
                  <a:schemeClr val="dk1">
                    <a:tint val="75000"/>
                  </a:schemeClr>
                </a:solidFill>
                <a:latin typeface="Calibri"/>
              </a:defRPr>
            </a:lvl1pPr>
          </a:lstStyle>
          <a:p>
            <a:pPr indent="0" algn="r" defTabSz="914400">
              <a:lnSpc>
                <a:spcPct val="100000"/>
              </a:lnSpc>
              <a:buNone/>
            </a:pPr>
            <a:fld id="{20EC4EC4-BE99-48B2-9DA2-18E0D281CF73}" type="slidenum">
              <a:rPr b="0" lang="en-GB"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9" r:id="rId2"/>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hyperlink" Target="https://opencourse.inf.ed.ac.uk/st/assessment" TargetMode="External"/><Relationship Id="rId2" Type="http://schemas.openxmlformats.org/officeDocument/2006/relationships/slideLayout" Target="../slideLayouts/slideLayout4.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6.xml.rels><?xml version="1.0" encoding="UTF-8"?>
<Relationships xmlns="http://schemas.openxmlformats.org/package/2006/relationships"><Relationship Id="rId1" Type="http://schemas.openxmlformats.org/officeDocument/2006/relationships/hyperlink" Target="https://www.wiki.ed.ac.uk/pages/viewpage.action?spaceKey=ResearchServices&amp;title=GitLab" TargetMode="External"/><Relationship Id="rId2" Type="http://schemas.openxmlformats.org/officeDocument/2006/relationships/hyperlink" Target="https://clockify.me/" TargetMode="External"/><Relationship Id="rId3" Type="http://schemas.openxmlformats.org/officeDocument/2006/relationships/hyperlink" Target="https://clockify.me/" TargetMode="External"/><Relationship Id="rId4" Type="http://schemas.openxmlformats.org/officeDocument/2006/relationships/slideLayout" Target="../slideLayouts/slideLayout4.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 name="PlaceHolder 1"/>
          <p:cNvSpPr>
            <a:spLocks noGrp="1"/>
          </p:cNvSpPr>
          <p:nvPr>
            <p:ph type="title"/>
          </p:nvPr>
        </p:nvSpPr>
        <p:spPr>
          <a:xfrm>
            <a:off x="1523880" y="1122480"/>
            <a:ext cx="9143640" cy="2387160"/>
          </a:xfrm>
          <a:prstGeom prst="rect">
            <a:avLst/>
          </a:prstGeom>
          <a:noFill/>
          <a:ln w="0">
            <a:noFill/>
          </a:ln>
        </p:spPr>
        <p:txBody>
          <a:bodyPr lIns="91440" rIns="91440" tIns="45720" bIns="45720" anchor="b">
            <a:noAutofit/>
          </a:bodyPr>
          <a:p>
            <a:pPr indent="0" algn="ctr" defTabSz="914400">
              <a:lnSpc>
                <a:spcPct val="90000"/>
              </a:lnSpc>
              <a:buNone/>
            </a:pPr>
            <a:r>
              <a:rPr b="0" lang="en-GB" sz="6000" spc="-1" strike="noStrike">
                <a:solidFill>
                  <a:schemeClr val="dk1"/>
                </a:solidFill>
                <a:latin typeface="Calibri Light"/>
              </a:rPr>
              <a:t>Coursework</a:t>
            </a:r>
            <a:endParaRPr b="0" lang="en-US" sz="6000" spc="-1" strike="noStrike">
              <a:solidFill>
                <a:schemeClr val="dk1"/>
              </a:solidFill>
              <a:latin typeface="Calibri"/>
            </a:endParaRPr>
          </a:p>
        </p:txBody>
      </p:sp>
      <p:sp>
        <p:nvSpPr>
          <p:cNvPr id="67" name="PlaceHolder 2"/>
          <p:cNvSpPr>
            <a:spLocks noGrp="1"/>
          </p:cNvSpPr>
          <p:nvPr>
            <p:ph type="subTitle"/>
          </p:nvPr>
        </p:nvSpPr>
        <p:spPr>
          <a:xfrm>
            <a:off x="1523880" y="3602160"/>
            <a:ext cx="9143640" cy="1655280"/>
          </a:xfrm>
          <a:prstGeom prst="rect">
            <a:avLst/>
          </a:prstGeom>
          <a:noFill/>
          <a:ln w="0">
            <a:noFill/>
          </a:ln>
        </p:spPr>
        <p:txBody>
          <a:bodyPr lIns="91440" rIns="91440" tIns="45720" bIns="45720" anchor="t">
            <a:noAutofit/>
          </a:bodyPr>
          <a:p>
            <a:pPr indent="0" algn="ctr" defTabSz="914400">
              <a:lnSpc>
                <a:spcPct val="90000"/>
              </a:lnSpc>
              <a:spcBef>
                <a:spcPts val="1001"/>
              </a:spcBef>
              <a:buNone/>
              <a:tabLst>
                <a:tab algn="l" pos="0"/>
              </a:tabLst>
            </a:pPr>
            <a:r>
              <a:rPr b="0" lang="en-GB" sz="2400" spc="-1" strike="noStrike">
                <a:solidFill>
                  <a:schemeClr val="dk1"/>
                </a:solidFill>
                <a:latin typeface="Calibri"/>
              </a:rPr>
              <a:t>Software Testing</a:t>
            </a:r>
            <a:endParaRPr b="0" lang="en-GB"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8"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en-GB" sz="4400" spc="-1" strike="noStrike">
                <a:solidFill>
                  <a:schemeClr val="dk1"/>
                </a:solidFill>
                <a:latin typeface="Calibri Light"/>
              </a:rPr>
              <a:t>The coursework is available</a:t>
            </a:r>
            <a:endParaRPr b="0" lang="en-US" sz="4400" spc="-1" strike="noStrike">
              <a:solidFill>
                <a:schemeClr val="dk1"/>
              </a:solidFill>
              <a:latin typeface="Calibri"/>
            </a:endParaRPr>
          </a:p>
        </p:txBody>
      </p:sp>
      <p:sp>
        <p:nvSpPr>
          <p:cNvPr id="69" name="PlaceHolder 2"/>
          <p:cNvSpPr>
            <a:spLocks noGrp="1"/>
          </p:cNvSpPr>
          <p:nvPr>
            <p:ph/>
          </p:nvPr>
        </p:nvSpPr>
        <p:spPr>
          <a:xfrm>
            <a:off x="838080" y="1825560"/>
            <a:ext cx="10515240" cy="435096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GB" sz="2800" spc="-1" strike="noStrike">
                <a:solidFill>
                  <a:schemeClr val="dk1"/>
                </a:solidFill>
                <a:latin typeface="Calibri"/>
              </a:rPr>
              <a:t>At: </a:t>
            </a:r>
            <a:r>
              <a:rPr b="0" lang="en-GB" sz="2800" spc="-1" strike="noStrike" u="sng">
                <a:solidFill>
                  <a:schemeClr val="dk1"/>
                </a:solidFill>
                <a:uFillTx/>
                <a:latin typeface="Calibri"/>
                <a:hlinkClick r:id="rId1"/>
              </a:rPr>
              <a:t>https://opencourse.inf.ed.ac.uk/st/assessment</a:t>
            </a:r>
            <a:endParaRPr b="0" lang="en-US" sz="2800" spc="-1" strike="noStrike">
              <a:solidFill>
                <a:schemeClr val="dk1"/>
              </a:solidFill>
              <a:latin typeface="Calibri"/>
            </a:endParaRPr>
          </a:p>
          <a:p>
            <a:pPr marL="228600" indent="-228600" defTabSz="914400">
              <a:lnSpc>
                <a:spcPct val="90000"/>
              </a:lnSpc>
              <a:spcBef>
                <a:spcPts val="1001"/>
              </a:spcBef>
              <a:buClr>
                <a:srgbClr val="000000"/>
              </a:buClr>
              <a:buFont typeface="Arial"/>
              <a:buChar char="•"/>
            </a:pPr>
            <a:r>
              <a:rPr b="0" lang="en-GB" sz="2800" spc="-1" strike="noStrike">
                <a:solidFill>
                  <a:schemeClr val="dk1"/>
                </a:solidFill>
                <a:latin typeface="Calibri"/>
              </a:rPr>
              <a:t>You will find:</a:t>
            </a:r>
            <a:endParaRPr b="0" lang="en-US" sz="2800" spc="-1" strike="noStrike">
              <a:solidFill>
                <a:schemeClr val="dk1"/>
              </a:solidFill>
              <a:latin typeface="Calibri"/>
            </a:endParaRPr>
          </a:p>
          <a:p>
            <a:pPr lvl="1" marL="685800" indent="-228600" defTabSz="914400">
              <a:lnSpc>
                <a:spcPct val="90000"/>
              </a:lnSpc>
              <a:spcBef>
                <a:spcPts val="499"/>
              </a:spcBef>
              <a:buClr>
                <a:srgbClr val="000000"/>
              </a:buClr>
              <a:buFont typeface="Arial"/>
              <a:buChar char="•"/>
            </a:pPr>
            <a:r>
              <a:rPr b="0" lang="en-GB" sz="2400" spc="-1" strike="noStrike">
                <a:solidFill>
                  <a:schemeClr val="dk1"/>
                </a:solidFill>
                <a:latin typeface="Calibri"/>
              </a:rPr>
              <a:t>The description of the coursework.</a:t>
            </a:r>
            <a:endParaRPr b="0" lang="en-US" sz="2400" spc="-1" strike="noStrike">
              <a:solidFill>
                <a:schemeClr val="dk1"/>
              </a:solidFill>
              <a:latin typeface="Calibri"/>
            </a:endParaRPr>
          </a:p>
          <a:p>
            <a:pPr lvl="1" marL="685800" indent="-228600" defTabSz="914400">
              <a:lnSpc>
                <a:spcPct val="90000"/>
              </a:lnSpc>
              <a:spcBef>
                <a:spcPts val="499"/>
              </a:spcBef>
              <a:buClr>
                <a:srgbClr val="000000"/>
              </a:buClr>
              <a:buFont typeface="Arial"/>
              <a:buChar char="•"/>
            </a:pPr>
            <a:r>
              <a:rPr b="0" lang="en-GB" sz="2400" spc="-1" strike="noStrike">
                <a:solidFill>
                  <a:schemeClr val="dk1"/>
                </a:solidFill>
                <a:latin typeface="Calibri"/>
              </a:rPr>
              <a:t>A template for your “portfolio”.</a:t>
            </a:r>
            <a:endParaRPr b="0" lang="en-US" sz="2400" spc="-1" strike="noStrike">
              <a:solidFill>
                <a:schemeClr val="dk1"/>
              </a:solidFill>
              <a:latin typeface="Calibri"/>
            </a:endParaRPr>
          </a:p>
          <a:p>
            <a:pPr lvl="1" marL="685800" indent="-228600" defTabSz="914400">
              <a:lnSpc>
                <a:spcPct val="90000"/>
              </a:lnSpc>
              <a:spcBef>
                <a:spcPts val="499"/>
              </a:spcBef>
              <a:buClr>
                <a:srgbClr val="000000"/>
              </a:buClr>
              <a:buFont typeface="Arial"/>
              <a:buChar char="•"/>
            </a:pPr>
            <a:r>
              <a:rPr b="0" lang="en-GB" sz="2400" spc="-1" strike="noStrike">
                <a:solidFill>
                  <a:schemeClr val="dk1"/>
                </a:solidFill>
                <a:latin typeface="Calibri"/>
              </a:rPr>
              <a:t>The self-assessment scheme.</a:t>
            </a:r>
            <a:endParaRPr b="0" lang="en-US" sz="2400" spc="-1" strike="noStrike">
              <a:solidFill>
                <a:schemeClr val="dk1"/>
              </a:solidFill>
              <a:latin typeface="Calibri"/>
            </a:endParaRPr>
          </a:p>
          <a:p>
            <a:pPr lvl="1" marL="685800" indent="-228600" defTabSz="914400">
              <a:lnSpc>
                <a:spcPct val="90000"/>
              </a:lnSpc>
              <a:spcBef>
                <a:spcPts val="499"/>
              </a:spcBef>
              <a:buClr>
                <a:srgbClr val="000000"/>
              </a:buClr>
              <a:buFont typeface="Arial"/>
              <a:buChar char="•"/>
            </a:pPr>
            <a:r>
              <a:rPr b="0" lang="en-GB" sz="2400" spc="-1" strike="noStrike">
                <a:solidFill>
                  <a:schemeClr val="dk1"/>
                </a:solidFill>
                <a:latin typeface="Calibri"/>
              </a:rPr>
              <a:t>The instruction to Auditors.</a:t>
            </a:r>
            <a:endParaRPr b="0" lang="en-US" sz="2400" spc="-1" strike="noStrike">
              <a:solidFill>
                <a:schemeClr val="dk1"/>
              </a:solidFill>
              <a:latin typeface="Calibri"/>
            </a:endParaRPr>
          </a:p>
          <a:p>
            <a:pPr lvl="1" marL="685800" indent="-228600" defTabSz="914400">
              <a:lnSpc>
                <a:spcPct val="90000"/>
              </a:lnSpc>
              <a:spcBef>
                <a:spcPts val="499"/>
              </a:spcBef>
              <a:buClr>
                <a:srgbClr val="000000"/>
              </a:buClr>
              <a:buFont typeface="Arial"/>
              <a:buChar char="•"/>
            </a:pPr>
            <a:r>
              <a:rPr b="0" lang="en-GB" sz="2400" spc="-1" strike="noStrike">
                <a:solidFill>
                  <a:schemeClr val="dk1"/>
                </a:solidFill>
                <a:latin typeface="Calibri"/>
              </a:rPr>
              <a:t>A feedback plan.</a:t>
            </a:r>
            <a:endParaRPr b="0" lang="en-US" sz="2400" spc="-1" strike="noStrike">
              <a:solidFill>
                <a:schemeClr val="dk1"/>
              </a:solidFill>
              <a:latin typeface="Calibri"/>
            </a:endParaRPr>
          </a:p>
          <a:p>
            <a:pPr marL="228600" indent="-228600" defTabSz="914400">
              <a:lnSpc>
                <a:spcPct val="90000"/>
              </a:lnSpc>
              <a:spcBef>
                <a:spcPts val="1001"/>
              </a:spcBef>
              <a:buClr>
                <a:srgbClr val="000000"/>
              </a:buClr>
              <a:buFont typeface="Arial"/>
              <a:buChar char="•"/>
            </a:pPr>
            <a:r>
              <a:rPr b="0" lang="en-GB" sz="2800" spc="-1" strike="noStrike">
                <a:solidFill>
                  <a:schemeClr val="dk1"/>
                </a:solidFill>
                <a:latin typeface="Calibri"/>
              </a:rPr>
              <a:t>The deadline for submissions is Tuesday of week 11 of semester 1, this is Tuesday 1st December 2026 at 1200.</a:t>
            </a:r>
            <a:endParaRPr b="0" lang="en-US" sz="2800" spc="-1" strike="noStrike">
              <a:solidFill>
                <a:schemeClr val="dk1"/>
              </a:solidFill>
              <a:latin typeface="Calibri"/>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0"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en-GB" sz="4400" spc="-1" strike="noStrike">
                <a:solidFill>
                  <a:schemeClr val="dk1"/>
                </a:solidFill>
                <a:latin typeface="Calibri Light"/>
              </a:rPr>
              <a:t>Overview - 1</a:t>
            </a:r>
            <a:endParaRPr b="0" lang="en-US" sz="4400" spc="-1" strike="noStrike">
              <a:solidFill>
                <a:schemeClr val="dk1"/>
              </a:solidFill>
              <a:latin typeface="Calibri"/>
            </a:endParaRPr>
          </a:p>
        </p:txBody>
      </p:sp>
      <p:sp>
        <p:nvSpPr>
          <p:cNvPr id="71" name="PlaceHolder 2"/>
          <p:cNvSpPr>
            <a:spLocks noGrp="1"/>
          </p:cNvSpPr>
          <p:nvPr>
            <p:ph/>
          </p:nvPr>
        </p:nvSpPr>
        <p:spPr>
          <a:xfrm>
            <a:off x="838080" y="1825560"/>
            <a:ext cx="10515240" cy="435096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GB" sz="2800" spc="-1" strike="noStrike">
                <a:solidFill>
                  <a:schemeClr val="dk1"/>
                </a:solidFill>
                <a:latin typeface="Calibri"/>
              </a:rPr>
              <a:t>The Coursework counts 100% of the grade for the course.</a:t>
            </a:r>
            <a:endParaRPr b="0" lang="en-US" sz="2800" spc="-1" strike="noStrike">
              <a:solidFill>
                <a:schemeClr val="dk1"/>
              </a:solidFill>
              <a:latin typeface="Calibri"/>
            </a:endParaRPr>
          </a:p>
          <a:p>
            <a:pPr marL="228600" indent="-228600" defTabSz="914400">
              <a:lnSpc>
                <a:spcPct val="90000"/>
              </a:lnSpc>
              <a:spcBef>
                <a:spcPts val="1001"/>
              </a:spcBef>
              <a:buClr>
                <a:srgbClr val="000000"/>
              </a:buClr>
              <a:buFont typeface="Arial"/>
              <a:buChar char="•"/>
            </a:pPr>
            <a:r>
              <a:rPr b="0" lang="en-GB" sz="2800" spc="-1" strike="noStrike">
                <a:solidFill>
                  <a:schemeClr val="dk1"/>
                </a:solidFill>
                <a:latin typeface="Calibri"/>
              </a:rPr>
              <a:t>You need to select some software you want to work with in testing and development.  </a:t>
            </a:r>
            <a:endParaRPr b="0" lang="en-US" sz="2800" spc="-1" strike="noStrike">
              <a:solidFill>
                <a:schemeClr val="dk1"/>
              </a:solidFill>
              <a:latin typeface="Calibri"/>
            </a:endParaRPr>
          </a:p>
          <a:p>
            <a:pPr lvl="1" marL="685800" indent="-228600" defTabSz="914400">
              <a:lnSpc>
                <a:spcPct val="90000"/>
              </a:lnSpc>
              <a:spcBef>
                <a:spcPts val="499"/>
              </a:spcBef>
              <a:buClr>
                <a:srgbClr val="000000"/>
              </a:buClr>
              <a:buFont typeface="Arial"/>
              <a:buChar char="•"/>
            </a:pPr>
            <a:r>
              <a:rPr b="0" lang="en-GB" sz="2400" spc="-1" strike="noStrike">
                <a:solidFill>
                  <a:schemeClr val="dk1"/>
                </a:solidFill>
                <a:latin typeface="Calibri"/>
              </a:rPr>
              <a:t>This could be the ILP or some other software developed for a different course or activity.  </a:t>
            </a:r>
            <a:endParaRPr b="0" lang="en-US" sz="2400" spc="-1" strike="noStrike">
              <a:solidFill>
                <a:schemeClr val="dk1"/>
              </a:solidFill>
              <a:latin typeface="Calibri"/>
            </a:endParaRPr>
          </a:p>
          <a:p>
            <a:pPr lvl="1" marL="685800" indent="-228600" defTabSz="914400">
              <a:lnSpc>
                <a:spcPct val="90000"/>
              </a:lnSpc>
              <a:spcBef>
                <a:spcPts val="499"/>
              </a:spcBef>
              <a:buClr>
                <a:srgbClr val="000000"/>
              </a:buClr>
              <a:buFont typeface="Arial"/>
              <a:buChar char="•"/>
            </a:pPr>
            <a:r>
              <a:rPr b="0" lang="en-GB" sz="2400" spc="-1" strike="noStrike">
                <a:solidFill>
                  <a:schemeClr val="dk1"/>
                </a:solidFill>
                <a:latin typeface="Calibri"/>
              </a:rPr>
              <a:t>A simple software project is also provided as a starting point for those who do not have their own project</a:t>
            </a:r>
            <a:endParaRPr b="0" lang="en-US" sz="2400" spc="-1" strike="noStrike">
              <a:solidFill>
                <a:schemeClr val="dk1"/>
              </a:solidFill>
              <a:latin typeface="Calibri"/>
            </a:endParaRPr>
          </a:p>
          <a:p>
            <a:pPr marL="228600" indent="-228600" defTabSz="914400">
              <a:lnSpc>
                <a:spcPct val="90000"/>
              </a:lnSpc>
              <a:spcBef>
                <a:spcPts val="1001"/>
              </a:spcBef>
              <a:buClr>
                <a:srgbClr val="000000"/>
              </a:buClr>
              <a:buFont typeface="Arial"/>
              <a:buChar char="•"/>
            </a:pPr>
            <a:r>
              <a:rPr b="0" lang="en-GB" sz="2800" spc="-1" strike="noStrike">
                <a:solidFill>
                  <a:schemeClr val="dk1"/>
                </a:solidFill>
                <a:latin typeface="Calibri"/>
              </a:rPr>
              <a:t>You will Analyze and Test this software to demonstrate you have achieved the learning outcomes of the course.</a:t>
            </a:r>
            <a:endParaRPr b="0" lang="en-US" sz="2800" spc="-1" strike="noStrike">
              <a:solidFill>
                <a:schemeClr val="dk1"/>
              </a:solidFill>
              <a:latin typeface="Calibri"/>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2"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en-GB" sz="4400" spc="-1" strike="noStrike">
                <a:solidFill>
                  <a:schemeClr val="dk1"/>
                </a:solidFill>
                <a:latin typeface="Calibri Light"/>
              </a:rPr>
              <a:t>Overview - 2 </a:t>
            </a:r>
            <a:endParaRPr b="0" lang="en-US" sz="4400" spc="-1" strike="noStrike">
              <a:solidFill>
                <a:schemeClr val="dk1"/>
              </a:solidFill>
              <a:latin typeface="Calibri"/>
            </a:endParaRPr>
          </a:p>
        </p:txBody>
      </p:sp>
      <p:sp>
        <p:nvSpPr>
          <p:cNvPr id="73" name="PlaceHolder 2"/>
          <p:cNvSpPr>
            <a:spLocks noGrp="1"/>
          </p:cNvSpPr>
          <p:nvPr>
            <p:ph/>
          </p:nvPr>
        </p:nvSpPr>
        <p:spPr>
          <a:xfrm>
            <a:off x="838080" y="1825560"/>
            <a:ext cx="10515240" cy="4350960"/>
          </a:xfrm>
          <a:prstGeom prst="rect">
            <a:avLst/>
          </a:prstGeom>
          <a:noFill/>
          <a:ln w="0">
            <a:noFill/>
          </a:ln>
        </p:spPr>
        <p:txBody>
          <a:bodyPr lIns="91440" rIns="91440" tIns="45720" bIns="45720" anchor="t">
            <a:normAutofit fontScale="87480" lnSpcReduction="10000"/>
          </a:bodyPr>
          <a:p>
            <a:pPr marL="228600" indent="-228600" defTabSz="914400">
              <a:lnSpc>
                <a:spcPct val="90000"/>
              </a:lnSpc>
              <a:spcBef>
                <a:spcPts val="1001"/>
              </a:spcBef>
              <a:buClr>
                <a:srgbClr val="000000"/>
              </a:buClr>
              <a:buFont typeface="Arial"/>
              <a:buChar char="•"/>
            </a:pPr>
            <a:r>
              <a:rPr b="0" lang="en-GB" sz="2800" spc="-1" strike="noStrike">
                <a:solidFill>
                  <a:schemeClr val="dk1"/>
                </a:solidFill>
                <a:latin typeface="Calibri"/>
              </a:rPr>
              <a:t>As you work with the software you will write up short justifications that the work you have done demonstrates you have achieved each learning outcome.</a:t>
            </a:r>
            <a:endParaRPr b="0" lang="en-US" sz="2800" spc="-1" strike="noStrike">
              <a:solidFill>
                <a:schemeClr val="dk1"/>
              </a:solidFill>
              <a:latin typeface="Calibri"/>
            </a:endParaRPr>
          </a:p>
          <a:p>
            <a:pPr marL="228600" indent="-228600" defTabSz="914400">
              <a:lnSpc>
                <a:spcPct val="90000"/>
              </a:lnSpc>
              <a:spcBef>
                <a:spcPts val="1001"/>
              </a:spcBef>
              <a:buClr>
                <a:srgbClr val="000000"/>
              </a:buClr>
              <a:buFont typeface="Arial"/>
              <a:buChar char="•"/>
            </a:pPr>
            <a:r>
              <a:rPr b="0" lang="en-GB" sz="2800" spc="-1" strike="noStrike">
                <a:solidFill>
                  <a:schemeClr val="dk1"/>
                </a:solidFill>
                <a:latin typeface="Calibri"/>
              </a:rPr>
              <a:t>These justification make up the “portfolio” you submit.  It has a short introduction where you outline the software and one section for each learning outcome.  This should be at most three pages long (11pt minimum font, normal margins).</a:t>
            </a:r>
            <a:endParaRPr b="0" lang="en-US" sz="2800" spc="-1" strike="noStrike">
              <a:solidFill>
                <a:schemeClr val="dk1"/>
              </a:solidFill>
              <a:latin typeface="Calibri"/>
            </a:endParaRPr>
          </a:p>
          <a:p>
            <a:pPr marL="228600" indent="-228600" defTabSz="914400">
              <a:lnSpc>
                <a:spcPct val="90000"/>
              </a:lnSpc>
              <a:spcBef>
                <a:spcPts val="1001"/>
              </a:spcBef>
              <a:buClr>
                <a:srgbClr val="000000"/>
              </a:buClr>
              <a:buFont typeface="Arial"/>
              <a:buChar char="•"/>
            </a:pPr>
            <a:r>
              <a:rPr b="0" lang="en-GB" sz="2800" spc="-1" strike="noStrike">
                <a:solidFill>
                  <a:schemeClr val="dk1"/>
                </a:solidFill>
                <a:latin typeface="Calibri"/>
              </a:rPr>
              <a:t>In addition you submit your self-assessment of your work following a detailed grading scheme.</a:t>
            </a:r>
            <a:endParaRPr b="0" lang="en-US" sz="2800" spc="-1" strike="noStrike">
              <a:solidFill>
                <a:schemeClr val="dk1"/>
              </a:solidFill>
              <a:latin typeface="Calibri"/>
            </a:endParaRPr>
          </a:p>
          <a:p>
            <a:pPr marL="228600" indent="-228600" defTabSz="914400">
              <a:lnSpc>
                <a:spcPct val="90000"/>
              </a:lnSpc>
              <a:spcBef>
                <a:spcPts val="1001"/>
              </a:spcBef>
              <a:buClr>
                <a:srgbClr val="000000"/>
              </a:buClr>
              <a:buFont typeface="Arial"/>
              <a:buChar char="•"/>
            </a:pPr>
            <a:r>
              <a:rPr b="0" lang="en-GB" sz="2800" spc="-1" strike="noStrike">
                <a:solidFill>
                  <a:schemeClr val="dk1"/>
                </a:solidFill>
                <a:latin typeface="Calibri"/>
              </a:rPr>
              <a:t>Your grading will be audited to check it is accurate.  Inaccuracies will be corrected by the auditor.  These will be agreed in 1-1 summative feedback sessions during the two weeks after submission.</a:t>
            </a:r>
            <a:endParaRPr b="0" lang="en-US" sz="2800" spc="-1" strike="noStrike">
              <a:solidFill>
                <a:schemeClr val="dk1"/>
              </a:solidFill>
              <a:latin typeface="Calibri"/>
            </a:endParaRPr>
          </a:p>
          <a:p>
            <a:pPr marL="228600" indent="-228600" defTabSz="914400">
              <a:lnSpc>
                <a:spcPct val="90000"/>
              </a:lnSpc>
              <a:spcBef>
                <a:spcPts val="1001"/>
              </a:spcBef>
              <a:buClr>
                <a:srgbClr val="000000"/>
              </a:buClr>
              <a:buFont typeface="Arial"/>
              <a:buChar char="•"/>
            </a:pPr>
            <a:r>
              <a:rPr b="0" lang="en-GB" sz="2800" spc="-1" strike="noStrike">
                <a:solidFill>
                  <a:schemeClr val="dk1"/>
                </a:solidFill>
                <a:latin typeface="Calibri"/>
              </a:rPr>
              <a:t>You can find additional detail in the coursework documents.</a:t>
            </a:r>
            <a:endParaRPr b="0" lang="en-US" sz="2800" spc="-1" strike="noStrike">
              <a:solidFill>
                <a:schemeClr val="dk1"/>
              </a:solidFill>
              <a:latin typeface="Calibri"/>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4"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en-GB" sz="4400" spc="-1" strike="noStrike">
                <a:solidFill>
                  <a:schemeClr val="dk1"/>
                </a:solidFill>
                <a:latin typeface="Calibri Light"/>
              </a:rPr>
              <a:t>Support</a:t>
            </a:r>
            <a:endParaRPr b="0" lang="en-US" sz="4400" spc="-1" strike="noStrike">
              <a:solidFill>
                <a:schemeClr val="dk1"/>
              </a:solidFill>
              <a:latin typeface="Calibri"/>
            </a:endParaRPr>
          </a:p>
        </p:txBody>
      </p:sp>
      <p:sp>
        <p:nvSpPr>
          <p:cNvPr id="75" name="PlaceHolder 2"/>
          <p:cNvSpPr>
            <a:spLocks noGrp="1"/>
          </p:cNvSpPr>
          <p:nvPr>
            <p:ph/>
          </p:nvPr>
        </p:nvSpPr>
        <p:spPr>
          <a:xfrm>
            <a:off x="838080" y="1825560"/>
            <a:ext cx="10515240" cy="435096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GB" sz="2800" spc="-1" strike="noStrike">
                <a:solidFill>
                  <a:schemeClr val="dk1"/>
                </a:solidFill>
                <a:latin typeface="Calibri"/>
              </a:rPr>
              <a:t>For each two-week chunk of the course, you will have one tutorial group meeting to work on developing the section of your portfolio that justifies the attainment of the relevant learning outcome.</a:t>
            </a:r>
            <a:endParaRPr b="0" lang="en-US" sz="2800" spc="-1" strike="noStrike">
              <a:solidFill>
                <a:schemeClr val="dk1"/>
              </a:solidFill>
              <a:latin typeface="Calibri"/>
            </a:endParaRPr>
          </a:p>
          <a:p>
            <a:pPr marL="228600" indent="-228600" defTabSz="914400">
              <a:lnSpc>
                <a:spcPct val="90000"/>
              </a:lnSpc>
              <a:spcBef>
                <a:spcPts val="1001"/>
              </a:spcBef>
              <a:buClr>
                <a:srgbClr val="000000"/>
              </a:buClr>
              <a:buFont typeface="Arial"/>
              <a:buChar char="•"/>
            </a:pPr>
            <a:r>
              <a:rPr b="0" lang="en-GB" sz="2800" spc="-1" strike="noStrike">
                <a:solidFill>
                  <a:schemeClr val="dk1"/>
                </a:solidFill>
                <a:latin typeface="Calibri"/>
              </a:rPr>
              <a:t>The grading scheme does allow you to change the balance of the assessment across sections.</a:t>
            </a:r>
            <a:endParaRPr b="0" lang="en-US" sz="2800" spc="-1" strike="noStrike">
              <a:solidFill>
                <a:schemeClr val="dk1"/>
              </a:solidFill>
              <a:latin typeface="Calibri"/>
            </a:endParaRPr>
          </a:p>
          <a:p>
            <a:pPr marL="228600" indent="-228600" defTabSz="914400">
              <a:lnSpc>
                <a:spcPct val="90000"/>
              </a:lnSpc>
              <a:spcBef>
                <a:spcPts val="1001"/>
              </a:spcBef>
              <a:buClr>
                <a:srgbClr val="000000"/>
              </a:buClr>
              <a:buFont typeface="Arial"/>
              <a:buChar char="•"/>
            </a:pPr>
            <a:r>
              <a:rPr b="0" lang="en-GB" sz="2800" spc="-1" strike="noStrike">
                <a:solidFill>
                  <a:schemeClr val="dk1"/>
                </a:solidFill>
                <a:latin typeface="Calibri"/>
              </a:rPr>
              <a:t>The sections in the portfolio will refer to work you have done but the work you have done need not be included in the portfolio.</a:t>
            </a:r>
            <a:endParaRPr b="0" lang="en-US" sz="2800" spc="-1" strike="noStrike">
              <a:solidFill>
                <a:schemeClr val="dk1"/>
              </a:solidFill>
              <a:latin typeface="Calibri"/>
            </a:endParaRPr>
          </a:p>
          <a:p>
            <a:pPr marL="228600" indent="-228600" defTabSz="914400">
              <a:lnSpc>
                <a:spcPct val="90000"/>
              </a:lnSpc>
              <a:spcBef>
                <a:spcPts val="1001"/>
              </a:spcBef>
              <a:buClr>
                <a:srgbClr val="000000"/>
              </a:buClr>
              <a:buFont typeface="Arial"/>
              <a:buChar char="•"/>
            </a:pPr>
            <a:r>
              <a:rPr b="0" lang="en-GB" sz="2800" spc="-1" strike="noStrike">
                <a:solidFill>
                  <a:schemeClr val="dk1"/>
                </a:solidFill>
                <a:latin typeface="Calibri"/>
              </a:rPr>
              <a:t>You will be expected to use a repository of some sort to support your work and that your portfolio will refer to that repository.</a:t>
            </a:r>
            <a:endParaRPr b="0" lang="en-US" sz="2800" spc="-1" strike="noStrike">
              <a:solidFill>
                <a:schemeClr val="dk1"/>
              </a:solidFill>
              <a:latin typeface="Calibri"/>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6"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en-GB" sz="4400" spc="-1" strike="noStrike">
                <a:solidFill>
                  <a:schemeClr val="dk1"/>
                </a:solidFill>
                <a:latin typeface="Calibri Light"/>
              </a:rPr>
              <a:t>Resources</a:t>
            </a:r>
            <a:endParaRPr b="0" lang="en-US" sz="4400" spc="-1" strike="noStrike">
              <a:solidFill>
                <a:schemeClr val="dk1"/>
              </a:solidFill>
              <a:latin typeface="Calibri"/>
            </a:endParaRPr>
          </a:p>
        </p:txBody>
      </p:sp>
      <p:sp>
        <p:nvSpPr>
          <p:cNvPr id="77" name="PlaceHolder 2"/>
          <p:cNvSpPr>
            <a:spLocks noGrp="1"/>
          </p:cNvSpPr>
          <p:nvPr>
            <p:ph/>
          </p:nvPr>
        </p:nvSpPr>
        <p:spPr>
          <a:xfrm>
            <a:off x="838080" y="1825560"/>
            <a:ext cx="10515240" cy="435096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GB" sz="2800" spc="-1" strike="noStrike">
                <a:solidFill>
                  <a:schemeClr val="dk1"/>
                </a:solidFill>
                <a:latin typeface="Calibri"/>
              </a:rPr>
              <a:t>You will have full access to a project in GitLab that can be used as the basis for your portfolio.  You should use GitLab as your repository (unless you definitely want to use something different).  Sign up here: </a:t>
            </a:r>
            <a:r>
              <a:rPr b="0" lang="en-GB" sz="2800" spc="-1" strike="noStrike" u="sng">
                <a:solidFill>
                  <a:schemeClr val="dk1"/>
                </a:solidFill>
                <a:uFillTx/>
                <a:latin typeface="Calibri"/>
                <a:hlinkClick r:id="rId1"/>
              </a:rPr>
              <a:t>https://www.wiki.ed.ac.uk/pages/viewpage.action?spaceKey=ResearchServices&amp;title=GitLab</a:t>
            </a:r>
            <a:r>
              <a:rPr b="0" lang="en-GB" sz="2800" spc="-1" strike="noStrike">
                <a:solidFill>
                  <a:schemeClr val="dk1"/>
                </a:solidFill>
                <a:latin typeface="Calibri"/>
              </a:rPr>
              <a:t> </a:t>
            </a:r>
            <a:endParaRPr b="0" lang="en-US" sz="2800" spc="-1" strike="noStrike">
              <a:solidFill>
                <a:schemeClr val="dk1"/>
              </a:solidFill>
              <a:latin typeface="Calibri"/>
            </a:endParaRPr>
          </a:p>
          <a:p>
            <a:pPr marL="228600" indent="-228600" defTabSz="914400">
              <a:lnSpc>
                <a:spcPct val="90000"/>
              </a:lnSpc>
              <a:spcBef>
                <a:spcPts val="1001"/>
              </a:spcBef>
              <a:buClr>
                <a:srgbClr val="000000"/>
              </a:buClr>
              <a:buFont typeface="Arial"/>
              <a:buChar char="•"/>
            </a:pPr>
            <a:r>
              <a:rPr b="0" lang="en-GB" sz="2800" spc="-1" strike="noStrike">
                <a:solidFill>
                  <a:schemeClr val="dk1"/>
                </a:solidFill>
                <a:latin typeface="Calibri"/>
              </a:rPr>
              <a:t>I would like you to give me timings on how long you spend on the course (this will not be used in assessment).  We suggest you try the clockify time tracker to keep track of your time: </a:t>
            </a:r>
            <a:r>
              <a:rPr b="0" lang="en-GB" sz="2800" spc="-1" strike="noStrike" u="sng">
                <a:solidFill>
                  <a:schemeClr val="dk1"/>
                </a:solidFill>
                <a:uFillTx/>
                <a:latin typeface="Calibri"/>
                <a:hlinkClick r:id="rId2"/>
              </a:rPr>
              <a:t>https://clockify.me</a:t>
            </a:r>
            <a:r>
              <a:rPr b="0" lang="en-GB" sz="2800" spc="-1" strike="noStrike" u="sng">
                <a:solidFill>
                  <a:schemeClr val="dk1"/>
                </a:solidFill>
                <a:uFillTx/>
                <a:latin typeface="Calibri"/>
                <a:hlinkClick r:id="rId3"/>
              </a:rPr>
              <a:t>/</a:t>
            </a:r>
            <a:r>
              <a:rPr b="0" lang="en-GB" sz="2800" spc="-1" strike="noStrike">
                <a:solidFill>
                  <a:schemeClr val="dk1"/>
                </a:solidFill>
                <a:latin typeface="Calibri"/>
              </a:rPr>
              <a:t>.</a:t>
            </a:r>
            <a:endParaRPr b="0" lang="en-US" sz="2800" spc="-1" strike="noStrike">
              <a:solidFill>
                <a:schemeClr val="dk1"/>
              </a:solidFill>
              <a:latin typeface="Calibri"/>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7.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8.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9.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0.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customXml/_rels/item1.xml.rels><?xml version="1.0" encoding="UTF-8"?>
<Relationships xmlns="http://schemas.openxmlformats.org/package/2006/relationships"><Relationship Id="rId1" Type="http://schemas.openxmlformats.org/officeDocument/2006/relationships/customXmlProps" Target="itemProps1.xml"/>
</Relationships>
</file>

<file path=customXml/_rels/item2.xml.rels><?xml version="1.0" encoding="UTF-8"?>
<Relationships xmlns="http://schemas.openxmlformats.org/package/2006/relationships"><Relationship Id="rId1" Type="http://schemas.openxmlformats.org/officeDocument/2006/relationships/customXmlProps" Target="itemProps2.xml"/>
</Relationships>
</file>

<file path=customXml/_rels/item3.xml.rels><?xml version="1.0" encoding="UTF-8"?>
<Relationships xmlns="http://schemas.openxmlformats.org/package/2006/relationships"><Relationship Id="rId1" Type="http://schemas.openxmlformats.org/officeDocument/2006/relationships/customXmlProps" Target="itemProps3.xml"/>
</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453e41f-0e3b-4ef1-8549-efd6f78edf13">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66BF14F035C7D45A52C6D14C51AC288" ma:contentTypeVersion="10" ma:contentTypeDescription="Create a new document." ma:contentTypeScope="" ma:versionID="3533f83fe3a8b416bc31a6db70dd9d62">
  <xsd:schema xmlns:xsd="http://www.w3.org/2001/XMLSchema" xmlns:xs="http://www.w3.org/2001/XMLSchema" xmlns:p="http://schemas.microsoft.com/office/2006/metadata/properties" xmlns:ns2="4453e41f-0e3b-4ef1-8549-efd6f78edf13" xmlns:ns3="c23498a6-6007-4fd7-81e9-2bacd10e1b3f" targetNamespace="http://schemas.microsoft.com/office/2006/metadata/properties" ma:root="true" ma:fieldsID="254b6e5d58c1a9f6e1ebe53be094a85b" ns2:_="" ns3:_="">
    <xsd:import namespace="4453e41f-0e3b-4ef1-8549-efd6f78edf13"/>
    <xsd:import namespace="c23498a6-6007-4fd7-81e9-2bacd10e1b3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2:MediaServiceObjectDetectorVersion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53e41f-0e3b-4ef1-8549-efd6f78edf1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d54eff52-6b6d-4e5f-a3b0-187f185b1db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23498a6-6007-4fd7-81e9-2bacd10e1b3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52808F8-1E67-49A2-BDC2-3A9CF1CBC4C3}">
  <ds:schemaRefs>
    <ds:schemaRef ds:uri="http://purl.org/dc/terms/"/>
    <ds:schemaRef ds:uri="c23498a6-6007-4fd7-81e9-2bacd10e1b3f"/>
    <ds:schemaRef ds:uri="http://schemas.openxmlformats.org/package/2006/metadata/core-properties"/>
    <ds:schemaRef ds:uri="http://schemas.microsoft.com/office/infopath/2007/PartnerControls"/>
    <ds:schemaRef ds:uri="http://purl.org/dc/elements/1.1/"/>
    <ds:schemaRef ds:uri="4453e41f-0e3b-4ef1-8549-efd6f78edf13"/>
    <ds:schemaRef ds:uri="http://schemas.microsoft.com/office/2006/documentManagement/types"/>
    <ds:schemaRef ds:uri="http://purl.org/dc/dcmitype/"/>
    <ds:schemaRef ds:uri="http://www.w3.org/XML/1998/namespace"/>
    <ds:schemaRef ds:uri="http://schemas.microsoft.com/office/2006/metadata/properties"/>
  </ds:schemaRefs>
</ds:datastoreItem>
</file>

<file path=customXml/itemProps2.xml><?xml version="1.0" encoding="utf-8"?>
<ds:datastoreItem xmlns:ds="http://schemas.openxmlformats.org/officeDocument/2006/customXml" ds:itemID="{F759AF5D-165C-4E8F-A6A2-DFDF051FF256}">
  <ds:schemaRefs>
    <ds:schemaRef ds:uri="http://schemas.microsoft.com/sharepoint/v3/contenttype/forms"/>
  </ds:schemaRefs>
</ds:datastoreItem>
</file>

<file path=customXml/itemProps3.xml><?xml version="1.0" encoding="utf-8"?>
<ds:datastoreItem xmlns:ds="http://schemas.openxmlformats.org/officeDocument/2006/customXml" ds:itemID="{64993A21-2CF5-4D41-B0E0-CDBE9D75789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453e41f-0e3b-4ef1-8549-efd6f78edf13"/>
    <ds:schemaRef ds:uri="c23498a6-6007-4fd7-81e9-2bacd10e1b3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103</TotalTime>
  <Application>LibreOffice/24.2.7.2$Linux_X86_64 LibreOffice_project/420$Build-2</Application>
  <AppVersion>15.0000</AppVersion>
  <Words>512</Words>
  <Paragraphs>31</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2022-09-21T22:45:26Z</dcterms:created>
  <dc:creator>Stuart Anderson</dc:creator>
  <dc:description/>
  <dc:language>en-GB</dc:language>
  <cp:lastModifiedBy/>
  <dcterms:modified xsi:type="dcterms:W3CDTF">2026-09-15T13:39:52Z</dcterms:modified>
  <cp:revision>2</cp:revision>
  <dc:subject/>
  <dc:title>Coursework</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0x010100566BF14F035C7D45A52C6D14C51AC288</vt:lpwstr>
  </property>
  <property fmtid="{D5CDD505-2E9C-101B-9397-08002B2CF9AE}" pid="3" name="PresentationFormat">
    <vt:lpwstr>Widescreen</vt:lpwstr>
  </property>
  <property fmtid="{D5CDD505-2E9C-101B-9397-08002B2CF9AE}" pid="4" name="Slides">
    <vt:i4>6</vt:i4>
  </property>
</Properties>
</file>